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24"/>
  </p:notesMasterIdLst>
  <p:sldIdLst>
    <p:sldId id="256" r:id="rId3"/>
    <p:sldId id="257" r:id="rId4"/>
    <p:sldId id="291" r:id="rId5"/>
    <p:sldId id="261" r:id="rId6"/>
    <p:sldId id="260" r:id="rId7"/>
    <p:sldId id="265" r:id="rId8"/>
    <p:sldId id="314" r:id="rId9"/>
    <p:sldId id="266" r:id="rId10"/>
    <p:sldId id="267" r:id="rId11"/>
    <p:sldId id="316" r:id="rId12"/>
    <p:sldId id="317" r:id="rId13"/>
    <p:sldId id="272" r:id="rId14"/>
    <p:sldId id="315" r:id="rId15"/>
    <p:sldId id="276" r:id="rId16"/>
    <p:sldId id="271" r:id="rId17"/>
    <p:sldId id="277" r:id="rId18"/>
    <p:sldId id="311" r:id="rId19"/>
    <p:sldId id="312" r:id="rId20"/>
    <p:sldId id="278" r:id="rId21"/>
    <p:sldId id="281" r:id="rId22"/>
    <p:sldId id="275" r:id="rId23"/>
  </p:sldIdLst>
  <p:sldSz cx="9144000" cy="5143500" type="screen16x9"/>
  <p:notesSz cx="6858000" cy="9144000"/>
  <p:embeddedFontLst>
    <p:embeddedFont>
      <p:font typeface="DM Sans" pitchFamily="2" charset="0"/>
      <p:regular r:id="rId25"/>
      <p:bold r:id="rId26"/>
      <p:italic r:id="rId27"/>
      <p:boldItalic r:id="rId28"/>
    </p:embeddedFont>
    <p:embeddedFont>
      <p:font typeface="Livvic" pitchFamily="2" charset="0"/>
      <p:regular r:id="rId29"/>
      <p:bold r:id="rId30"/>
      <p:italic r:id="rId31"/>
      <p:boldItalic r:id="rId32"/>
    </p:embeddedFont>
    <p:embeddedFont>
      <p:font typeface="Roboto Condensed Light" panose="02000000000000000000" pitchFamily="2" charset="0"/>
      <p:regular r:id="rId33"/>
      <p:italic r:id="rId34"/>
    </p:embeddedFont>
    <p:embeddedFont>
      <p:font typeface="Squada One" panose="020B0604020202020204" charset="0"/>
      <p:regular r:id="rId35"/>
    </p:embeddedFont>
    <p:embeddedFont>
      <p:font typeface="Titillium Web" panose="000005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38B327-6055-41A9-8FEA-DCE1CD3B8009}">
  <a:tblStyle styleId="{5538B327-6055-41A9-8FEA-DCE1CD3B80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9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image1.png>
</file>

<file path=ppt/media/image10.jpeg>
</file>

<file path=ppt/media/image11.png>
</file>

<file path=ppt/media/image2.png>
</file>

<file path=ppt/media/image3.sv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 Table of contents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 Introduction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3. Our company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4. Our team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5. Problem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6. Them vs. us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7. Solution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8. SWOT analysis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9. Product overview</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10. Our plans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11. Product demo</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12. Traction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13. Case study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14. Reviews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15. Awards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16. Market size</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17. Target</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18. Competitors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19. Business model</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20. Timing</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21. Predicted growth</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22. Investment</a:t>
            </a:r>
            <a:endParaRPr sz="850">
              <a:solidFill>
                <a:srgbClr val="5F7D96"/>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0"/>
        <p:cNvGrpSpPr/>
        <p:nvPr/>
      </p:nvGrpSpPr>
      <p:grpSpPr>
        <a:xfrm>
          <a:off x="0" y="0"/>
          <a:ext cx="0" cy="0"/>
          <a:chOff x="0" y="0"/>
          <a:chExt cx="0" cy="0"/>
        </a:xfrm>
      </p:grpSpPr>
      <p:sp>
        <p:nvSpPr>
          <p:cNvPr id="2681" name="Google Shape;2681;g6bdca54fc3_0_26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2" name="Google Shape;2682;g6bdca54fc3_0_26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659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8115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6bdca54fc3_0_26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6bdca54fc3_0_26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6"/>
        <p:cNvGrpSpPr/>
        <p:nvPr/>
      </p:nvGrpSpPr>
      <p:grpSpPr>
        <a:xfrm>
          <a:off x="0" y="0"/>
          <a:ext cx="0" cy="0"/>
          <a:chOff x="0" y="0"/>
          <a:chExt cx="0" cy="0"/>
        </a:xfrm>
      </p:grpSpPr>
      <p:sp>
        <p:nvSpPr>
          <p:cNvPr id="3077" name="Google Shape;3077;g6bf9e59999_3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8" name="Google Shape;3078;g6bf9e59999_3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5846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6bf9e599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 name="Google Shape;2045;g6bf9e599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6bdca54fc3_0_1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6bdca54fc3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80138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1578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48774def6_0_1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48774def6_0_1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6bdca54fc3_0_26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6bdca54fc3_0_26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a48774def6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a48774def6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6bdca54fc3_0_1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6bdca54fc3_0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056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6bdca54fc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6bdca54fc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403F6E"/>
            </a:gs>
            <a:gs pos="100000">
              <a:srgbClr val="0B0D17"/>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06275" y="1614800"/>
            <a:ext cx="4314000" cy="11541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200">
                <a:solidFill>
                  <a:srgbClr val="FFFFFF"/>
                </a:solidFill>
                <a:latin typeface="Squada One"/>
                <a:ea typeface="Squada One"/>
                <a:cs typeface="Squada One"/>
                <a:sym typeface="Squad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9613" y="3173025"/>
            <a:ext cx="4069500" cy="256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775EF5"/>
              </a:buClr>
              <a:buSzPts val="2800"/>
              <a:buNone/>
              <a:defRPr sz="1600">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101981" y="1837129"/>
            <a:ext cx="3748915" cy="3156397"/>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flipH="1">
            <a:off x="101981" y="93204"/>
            <a:ext cx="3748915" cy="3156397"/>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Viga"/>
              <a:buNone/>
              <a:defRPr sz="1400">
                <a:latin typeface="Viga"/>
                <a:ea typeface="Viga"/>
                <a:cs typeface="Viga"/>
                <a:sym typeface="Viga"/>
              </a:defRPr>
            </a:lvl1pPr>
            <a:lvl2pPr lvl="1" algn="ctr">
              <a:lnSpc>
                <a:spcPct val="100000"/>
              </a:lnSpc>
              <a:spcBef>
                <a:spcPts val="0"/>
              </a:spcBef>
              <a:spcAft>
                <a:spcPts val="0"/>
              </a:spcAft>
              <a:buSzPts val="1400"/>
              <a:buFont typeface="Viga"/>
              <a:buNone/>
              <a:defRPr>
                <a:latin typeface="Viga"/>
                <a:ea typeface="Viga"/>
                <a:cs typeface="Viga"/>
                <a:sym typeface="Viga"/>
              </a:defRPr>
            </a:lvl2pPr>
            <a:lvl3pPr lvl="2" algn="ctr">
              <a:lnSpc>
                <a:spcPct val="100000"/>
              </a:lnSpc>
              <a:spcBef>
                <a:spcPts val="0"/>
              </a:spcBef>
              <a:spcAft>
                <a:spcPts val="0"/>
              </a:spcAft>
              <a:buSzPts val="1400"/>
              <a:buFont typeface="Viga"/>
              <a:buNone/>
              <a:defRPr>
                <a:latin typeface="Viga"/>
                <a:ea typeface="Viga"/>
                <a:cs typeface="Viga"/>
                <a:sym typeface="Viga"/>
              </a:defRPr>
            </a:lvl3pPr>
            <a:lvl4pPr lvl="3" algn="ctr">
              <a:lnSpc>
                <a:spcPct val="100000"/>
              </a:lnSpc>
              <a:spcBef>
                <a:spcPts val="0"/>
              </a:spcBef>
              <a:spcAft>
                <a:spcPts val="0"/>
              </a:spcAft>
              <a:buSzPts val="1400"/>
              <a:buFont typeface="Viga"/>
              <a:buNone/>
              <a:defRPr>
                <a:latin typeface="Viga"/>
                <a:ea typeface="Viga"/>
                <a:cs typeface="Viga"/>
                <a:sym typeface="Viga"/>
              </a:defRPr>
            </a:lvl4pPr>
            <a:lvl5pPr lvl="4" algn="ctr">
              <a:lnSpc>
                <a:spcPct val="100000"/>
              </a:lnSpc>
              <a:spcBef>
                <a:spcPts val="0"/>
              </a:spcBef>
              <a:spcAft>
                <a:spcPts val="0"/>
              </a:spcAft>
              <a:buSzPts val="1400"/>
              <a:buFont typeface="Viga"/>
              <a:buNone/>
              <a:defRPr>
                <a:latin typeface="Viga"/>
                <a:ea typeface="Viga"/>
                <a:cs typeface="Viga"/>
                <a:sym typeface="Viga"/>
              </a:defRPr>
            </a:lvl5pPr>
            <a:lvl6pPr lvl="5" algn="ctr">
              <a:lnSpc>
                <a:spcPct val="100000"/>
              </a:lnSpc>
              <a:spcBef>
                <a:spcPts val="0"/>
              </a:spcBef>
              <a:spcAft>
                <a:spcPts val="0"/>
              </a:spcAft>
              <a:buSzPts val="1400"/>
              <a:buFont typeface="Viga"/>
              <a:buNone/>
              <a:defRPr>
                <a:latin typeface="Viga"/>
                <a:ea typeface="Viga"/>
                <a:cs typeface="Viga"/>
                <a:sym typeface="Viga"/>
              </a:defRPr>
            </a:lvl6pPr>
            <a:lvl7pPr lvl="6" algn="ctr">
              <a:lnSpc>
                <a:spcPct val="100000"/>
              </a:lnSpc>
              <a:spcBef>
                <a:spcPts val="0"/>
              </a:spcBef>
              <a:spcAft>
                <a:spcPts val="0"/>
              </a:spcAft>
              <a:buSzPts val="1400"/>
              <a:buFont typeface="Viga"/>
              <a:buNone/>
              <a:defRPr>
                <a:latin typeface="Viga"/>
                <a:ea typeface="Viga"/>
                <a:cs typeface="Viga"/>
                <a:sym typeface="Viga"/>
              </a:defRPr>
            </a:lvl7pPr>
            <a:lvl8pPr lvl="7" algn="ctr">
              <a:lnSpc>
                <a:spcPct val="100000"/>
              </a:lnSpc>
              <a:spcBef>
                <a:spcPts val="0"/>
              </a:spcBef>
              <a:spcAft>
                <a:spcPts val="0"/>
              </a:spcAft>
              <a:buSzPts val="1400"/>
              <a:buFont typeface="Viga"/>
              <a:buNone/>
              <a:defRPr>
                <a:latin typeface="Viga"/>
                <a:ea typeface="Viga"/>
                <a:cs typeface="Viga"/>
                <a:sym typeface="Viga"/>
              </a:defRPr>
            </a:lvl8pPr>
            <a:lvl9pPr lvl="8" algn="ctr">
              <a:lnSpc>
                <a:spcPct val="100000"/>
              </a:lnSpc>
              <a:spcBef>
                <a:spcPts val="0"/>
              </a:spcBef>
              <a:spcAft>
                <a:spcPts val="0"/>
              </a:spcAft>
              <a:buSzPts val="1400"/>
              <a:buFont typeface="Viga"/>
              <a:buNone/>
              <a:defRPr>
                <a:latin typeface="Viga"/>
                <a:ea typeface="Viga"/>
                <a:cs typeface="Viga"/>
                <a:sym typeface="Viga"/>
              </a:defRPr>
            </a:lvl9pPr>
          </a:lstStyle>
          <a:p>
            <a:endParaRPr/>
          </a:p>
        </p:txBody>
      </p:sp>
      <p:sp>
        <p:nvSpPr>
          <p:cNvPr id="35" name="Google Shape;35;p9"/>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cxnSp>
        <p:nvCxnSpPr>
          <p:cNvPr id="36" name="Google Shape;36;p9"/>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37" name="Google Shape;37;p9"/>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2996435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
    <p:bg>
      <p:bgPr>
        <a:gradFill>
          <a:gsLst>
            <a:gs pos="0">
              <a:srgbClr val="8BE3FF"/>
            </a:gs>
            <a:gs pos="100000">
              <a:srgbClr val="ACFFD9"/>
            </a:gs>
          </a:gsLst>
          <a:lin ang="5400700" scaled="0"/>
        </a:gradFill>
        <a:effectLst/>
      </p:bgPr>
    </p:bg>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10"/>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extLst>
      <p:ext uri="{BB962C8B-B14F-4D97-AF65-F5344CB8AC3E}">
        <p14:creationId xmlns:p14="http://schemas.microsoft.com/office/powerpoint/2010/main" val="910024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bg>
      <p:bgPr>
        <a:gradFill>
          <a:gsLst>
            <a:gs pos="0">
              <a:srgbClr val="8BE3FF"/>
            </a:gs>
            <a:gs pos="100000">
              <a:srgbClr val="ACFFD9"/>
            </a:gs>
          </a:gsLst>
          <a:lin ang="5400700" scaled="0"/>
        </a:gradFill>
        <a:effectLst/>
      </p:bgPr>
    </p:bg>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extLst>
      <p:ext uri="{BB962C8B-B14F-4D97-AF65-F5344CB8AC3E}">
        <p14:creationId xmlns:p14="http://schemas.microsoft.com/office/powerpoint/2010/main" val="45654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extLst>
      <p:ext uri="{BB962C8B-B14F-4D97-AF65-F5344CB8AC3E}">
        <p14:creationId xmlns:p14="http://schemas.microsoft.com/office/powerpoint/2010/main" val="25255728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extLst>
      <p:ext uri="{BB962C8B-B14F-4D97-AF65-F5344CB8AC3E}">
        <p14:creationId xmlns:p14="http://schemas.microsoft.com/office/powerpoint/2010/main" val="4115211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64"/>
        <p:cNvGrpSpPr/>
        <p:nvPr/>
      </p:nvGrpSpPr>
      <p:grpSpPr>
        <a:xfrm>
          <a:off x="0" y="0"/>
          <a:ext cx="0" cy="0"/>
          <a:chOff x="0" y="0"/>
          <a:chExt cx="0" cy="0"/>
        </a:xfrm>
      </p:grpSpPr>
      <p:cxnSp>
        <p:nvCxnSpPr>
          <p:cNvPr id="65" name="Google Shape;65;p1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6" name="Google Shape;66;p1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4"/>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extLst>
      <p:ext uri="{BB962C8B-B14F-4D97-AF65-F5344CB8AC3E}">
        <p14:creationId xmlns:p14="http://schemas.microsoft.com/office/powerpoint/2010/main" val="27524620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wo Columns 1">
  <p:cSld name="Title + Two Columns 1">
    <p:spTree>
      <p:nvGrpSpPr>
        <p:cNvPr id="1" name="Shape 89"/>
        <p:cNvGrpSpPr/>
        <p:nvPr/>
      </p:nvGrpSpPr>
      <p:grpSpPr>
        <a:xfrm>
          <a:off x="0" y="0"/>
          <a:ext cx="0" cy="0"/>
          <a:chOff x="0" y="0"/>
          <a:chExt cx="0" cy="0"/>
        </a:xfrm>
      </p:grpSpPr>
      <p:cxnSp>
        <p:nvCxnSpPr>
          <p:cNvPr id="90" name="Google Shape;90;p1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91" name="Google Shape;91;p1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8"/>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1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4" name="Google Shape;94;p18"/>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5" name="Google Shape;95;p1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18713929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1">
  <p:cSld name="Section 1">
    <p:bg>
      <p:bgPr>
        <a:gradFill>
          <a:gsLst>
            <a:gs pos="0">
              <a:srgbClr val="8BE3FF"/>
            </a:gs>
            <a:gs pos="100000">
              <a:srgbClr val="ACFFD9"/>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98" name="Google Shape;98;p1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8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99" name="Google Shape;99;p19"/>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extLst>
      <p:ext uri="{BB962C8B-B14F-4D97-AF65-F5344CB8AC3E}">
        <p14:creationId xmlns:p14="http://schemas.microsoft.com/office/powerpoint/2010/main" val="376675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2">
  <p:cSld name="Section 2">
    <p:bg>
      <p:bgPr>
        <a:gradFill>
          <a:gsLst>
            <a:gs pos="0">
              <a:srgbClr val="8BE3FF"/>
            </a:gs>
            <a:gs pos="100000">
              <a:srgbClr val="ACFFD9"/>
            </a:gs>
          </a:gsLst>
          <a:lin ang="5400012" scaled="0"/>
        </a:gra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6" name="Google Shape;116;p22"/>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8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17" name="Google Shape;117;p22"/>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extLst>
      <p:ext uri="{BB962C8B-B14F-4D97-AF65-F5344CB8AC3E}">
        <p14:creationId xmlns:p14="http://schemas.microsoft.com/office/powerpoint/2010/main" val="5694733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ix Columns  ">
  <p:cSld name="Title + Six Columns  ">
    <p:bg>
      <p:bgPr>
        <a:gradFill>
          <a:gsLst>
            <a:gs pos="0">
              <a:srgbClr val="8BE3FF"/>
            </a:gs>
            <a:gs pos="100000">
              <a:srgbClr val="ACFFD9"/>
            </a:gs>
          </a:gsLst>
          <a:lin ang="5400700" scaled="0"/>
        </a:gradFill>
        <a:effectLst/>
      </p:bgPr>
    </p:bg>
    <p:spTree>
      <p:nvGrpSpPr>
        <p:cNvPr id="1" name="Shape 118"/>
        <p:cNvGrpSpPr/>
        <p:nvPr/>
      </p:nvGrpSpPr>
      <p:grpSpPr>
        <a:xfrm>
          <a:off x="0" y="0"/>
          <a:ext cx="0" cy="0"/>
          <a:chOff x="0" y="0"/>
          <a:chExt cx="0" cy="0"/>
        </a:xfrm>
      </p:grpSpPr>
      <p:cxnSp>
        <p:nvCxnSpPr>
          <p:cNvPr id="119" name="Google Shape;119;p23"/>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120" name="Google Shape;120;p2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23"/>
          <p:cNvSpPr txBox="1">
            <a:spLocks noGrp="1"/>
          </p:cNvSpPr>
          <p:nvPr>
            <p:ph type="body" idx="1"/>
          </p:nvPr>
        </p:nvSpPr>
        <p:spPr>
          <a:xfrm>
            <a:off x="346500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2" name="Google Shape;122;p23"/>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3" name="Google Shape;123;p23"/>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4" name="Google Shape;124;p23"/>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5" name="Google Shape;125;p23"/>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6" name="Google Shape;126;p23"/>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7" name="Google Shape;127;p23"/>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8" name="Google Shape;128;p23"/>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9" name="Google Shape;129;p23"/>
          <p:cNvSpPr txBox="1">
            <a:spLocks noGrp="1"/>
          </p:cNvSpPr>
          <p:nvPr>
            <p:ph type="body" idx="9"/>
          </p:nvPr>
        </p:nvSpPr>
        <p:spPr>
          <a:xfrm>
            <a:off x="83522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0" name="Google Shape;130;p23"/>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1" name="Google Shape;131;p23"/>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2" name="Google Shape;132;p23"/>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1666627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25" name="Google Shape;125;p4"/>
          <p:cNvSpPr txBox="1">
            <a:spLocks noGrp="1"/>
          </p:cNvSpPr>
          <p:nvPr>
            <p:ph type="body" idx="1"/>
          </p:nvPr>
        </p:nvSpPr>
        <p:spPr>
          <a:xfrm>
            <a:off x="720000" y="1212950"/>
            <a:ext cx="7704000" cy="33906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rgbClr val="8E8BD8"/>
              </a:buClr>
              <a:buSzPts val="1200"/>
              <a:buFont typeface="Livvic"/>
              <a:buAutoNum type="arabicPeriod"/>
              <a:defRPr sz="1200">
                <a:solidFill>
                  <a:srgbClr val="8E8BD8"/>
                </a:solidFill>
              </a:defRPr>
            </a:lvl1pPr>
            <a:lvl2pPr marL="914400" lvl="1"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2pPr>
            <a:lvl3pPr marL="1371600" lvl="2"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3pPr>
            <a:lvl4pPr marL="1828800" lvl="3"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4pPr>
            <a:lvl5pPr marL="2286000" lvl="4"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5pPr>
            <a:lvl6pPr marL="2743200" lvl="5"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6pPr>
            <a:lvl7pPr marL="3200400" lvl="6"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7pPr>
            <a:lvl8pPr marL="3657600" lvl="7"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8pPr>
            <a:lvl9pPr marL="4114800" lvl="8"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9pPr>
          </a:lstStyle>
          <a:p>
            <a:endParaRPr/>
          </a:p>
        </p:txBody>
      </p:sp>
      <p:grpSp>
        <p:nvGrpSpPr>
          <p:cNvPr id="126" name="Google Shape;126;p4"/>
          <p:cNvGrpSpPr/>
          <p:nvPr/>
        </p:nvGrpSpPr>
        <p:grpSpPr>
          <a:xfrm>
            <a:off x="5279706" y="1837129"/>
            <a:ext cx="3748915" cy="3156397"/>
            <a:chOff x="5279706" y="1837129"/>
            <a:chExt cx="3748915" cy="3156397"/>
          </a:xfrm>
        </p:grpSpPr>
        <p:sp>
          <p:nvSpPr>
            <p:cNvPr id="127" name="Google Shape;127;p4"/>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Three Columns  1">
  <p:cSld name="Title + Three Columns  1">
    <p:bg>
      <p:bgPr>
        <a:solidFill>
          <a:srgbClr val="FFFFFF"/>
        </a:solidFill>
        <a:effectLst/>
      </p:bgPr>
    </p:bg>
    <p:spTree>
      <p:nvGrpSpPr>
        <p:cNvPr id="1" name="Shape 133"/>
        <p:cNvGrpSpPr/>
        <p:nvPr/>
      </p:nvGrpSpPr>
      <p:grpSpPr>
        <a:xfrm>
          <a:off x="0" y="0"/>
          <a:ext cx="0" cy="0"/>
          <a:chOff x="0" y="0"/>
          <a:chExt cx="0" cy="0"/>
        </a:xfrm>
      </p:grpSpPr>
      <p:cxnSp>
        <p:nvCxnSpPr>
          <p:cNvPr id="134" name="Google Shape;134;p2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135" name="Google Shape;135;p2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6" name="Google Shape;136;p24"/>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7" name="Google Shape;137;p24"/>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24"/>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9" name="Google Shape;139;p24"/>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0" name="Google Shape;140;p24"/>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41" name="Google Shape;141;p24"/>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18480217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amp; Credits">
  <p:cSld name="Thanks &amp; Credits">
    <p:bg>
      <p:bgPr>
        <a:solidFill>
          <a:schemeClr val="lt1"/>
        </a:solidFill>
        <a:effectLst/>
      </p:bgPr>
    </p:bg>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671150" y="-101475"/>
            <a:ext cx="3967500" cy="1671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4" name="Google Shape;144;p25"/>
          <p:cNvSpPr txBox="1">
            <a:spLocks noGrp="1"/>
          </p:cNvSpPr>
          <p:nvPr>
            <p:ph type="subTitle" idx="1"/>
          </p:nvPr>
        </p:nvSpPr>
        <p:spPr>
          <a:xfrm>
            <a:off x="671150" y="1450900"/>
            <a:ext cx="3742800" cy="15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600"/>
              <a:buNone/>
              <a:defRPr sz="1600">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5" name="Google Shape;145;p25"/>
          <p:cNvSpPr txBox="1"/>
          <p:nvPr/>
        </p:nvSpPr>
        <p:spPr>
          <a:xfrm>
            <a:off x="671150" y="3275775"/>
            <a:ext cx="3387600" cy="70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2"/>
                </a:solidFill>
                <a:latin typeface="DM Sans"/>
                <a:ea typeface="DM Sans"/>
                <a:cs typeface="DM Sans"/>
                <a:sym typeface="DM Sans"/>
              </a:rPr>
              <a:t>CREDITS: This presentation template was created by </a:t>
            </a:r>
            <a:r>
              <a:rPr lang="en" sz="1100" b="1">
                <a:solidFill>
                  <a:schemeClr val="lt2"/>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100">
                <a:solidFill>
                  <a:schemeClr val="lt2"/>
                </a:solidFill>
                <a:latin typeface="DM Sans"/>
                <a:ea typeface="DM Sans"/>
                <a:cs typeface="DM Sans"/>
                <a:sym typeface="DM Sans"/>
              </a:rPr>
              <a:t>, including icons by </a:t>
            </a:r>
            <a:r>
              <a:rPr lang="en" sz="1100" b="1">
                <a:solidFill>
                  <a:schemeClr val="lt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100">
                <a:solidFill>
                  <a:schemeClr val="lt2"/>
                </a:solidFill>
                <a:latin typeface="DM Sans"/>
                <a:ea typeface="DM Sans"/>
                <a:cs typeface="DM Sans"/>
                <a:sym typeface="DM Sans"/>
              </a:rPr>
              <a:t>, infographics &amp; images by </a:t>
            </a:r>
            <a:r>
              <a:rPr lang="en" sz="1100" b="1">
                <a:solidFill>
                  <a:schemeClr val="lt2"/>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100">
                <a:solidFill>
                  <a:schemeClr val="lt2"/>
                </a:solidFill>
                <a:latin typeface="DM Sans"/>
                <a:ea typeface="DM Sans"/>
                <a:cs typeface="DM Sans"/>
                <a:sym typeface="DM Sans"/>
              </a:rPr>
              <a:t> and illustrations by </a:t>
            </a:r>
            <a:r>
              <a:rPr lang="en" sz="1100">
                <a:solidFill>
                  <a:schemeClr val="hlink"/>
                </a:solidFill>
                <a:uFill>
                  <a:noFill/>
                </a:uFill>
                <a:latin typeface="DM Sans"/>
                <a:ea typeface="DM Sans"/>
                <a:cs typeface="DM Sans"/>
                <a:sym typeface="DM Sans"/>
                <a:hlinkClick r:id="rId5"/>
              </a:rPr>
              <a:t>Stories</a:t>
            </a: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b="1">
              <a:solidFill>
                <a:schemeClr val="lt2"/>
              </a:solidFill>
              <a:latin typeface="DM Sans"/>
              <a:ea typeface="DM Sans"/>
              <a:cs typeface="DM Sans"/>
              <a:sym typeface="DM Sans"/>
            </a:endParaRPr>
          </a:p>
        </p:txBody>
      </p:sp>
    </p:spTree>
    <p:extLst>
      <p:ext uri="{BB962C8B-B14F-4D97-AF65-F5344CB8AC3E}">
        <p14:creationId xmlns:p14="http://schemas.microsoft.com/office/powerpoint/2010/main" val="3979335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3"/>
        <p:cNvGrpSpPr/>
        <p:nvPr/>
      </p:nvGrpSpPr>
      <p:grpSpPr>
        <a:xfrm>
          <a:off x="0" y="0"/>
          <a:ext cx="0" cy="0"/>
          <a:chOff x="0" y="0"/>
          <a:chExt cx="0" cy="0"/>
        </a:xfrm>
      </p:grpSpPr>
      <p:sp>
        <p:nvSpPr>
          <p:cNvPr id="164" name="Google Shape;164;p8"/>
          <p:cNvSpPr txBox="1">
            <a:spLocks noGrp="1"/>
          </p:cNvSpPr>
          <p:nvPr>
            <p:ph type="title"/>
          </p:nvPr>
        </p:nvSpPr>
        <p:spPr>
          <a:xfrm>
            <a:off x="2712375" y="1250550"/>
            <a:ext cx="3674400" cy="264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65" name="Google Shape;165;p8"/>
          <p:cNvSpPr/>
          <p:nvPr/>
        </p:nvSpPr>
        <p:spPr>
          <a:xfrm rot="5400000">
            <a:off x="66797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66" name="Google Shape;166;p8"/>
          <p:cNvSpPr/>
          <p:nvPr/>
        </p:nvSpPr>
        <p:spPr>
          <a:xfrm rot="5400000" flipH="1">
            <a:off x="66797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67" name="Google Shape;167;p8"/>
          <p:cNvCxnSpPr/>
          <p:nvPr/>
        </p:nvCxnSpPr>
        <p:spPr>
          <a:xfrm rot="5400000">
            <a:off x="6210625"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68" name="Google Shape;168;p8"/>
          <p:cNvCxnSpPr/>
          <p:nvPr/>
        </p:nvCxnSpPr>
        <p:spPr>
          <a:xfrm rot="5400000">
            <a:off x="7896100"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69" name="Google Shape;169;p8"/>
          <p:cNvGrpSpPr/>
          <p:nvPr/>
        </p:nvGrpSpPr>
        <p:grpSpPr>
          <a:xfrm rot="10800000">
            <a:off x="82531" y="67079"/>
            <a:ext cx="3748915" cy="3156397"/>
            <a:chOff x="5279706" y="1837129"/>
            <a:chExt cx="3748915" cy="3156397"/>
          </a:xfrm>
        </p:grpSpPr>
        <p:sp>
          <p:nvSpPr>
            <p:cNvPr id="170" name="Google Shape;170;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8"/>
          <p:cNvSpPr/>
          <p:nvPr/>
        </p:nvSpPr>
        <p:spPr>
          <a:xfrm rot="-5400000" flipH="1">
            <a:off x="156369"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93" name="Google Shape;193;p8"/>
          <p:cNvSpPr/>
          <p:nvPr/>
        </p:nvSpPr>
        <p:spPr>
          <a:xfrm rot="-5400000">
            <a:off x="156369"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94" name="Google Shape;194;p8"/>
          <p:cNvCxnSpPr/>
          <p:nvPr/>
        </p:nvCxnSpPr>
        <p:spPr>
          <a:xfrm rot="5400000">
            <a:off x="-2254850"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95" name="Google Shape;195;p8"/>
          <p:cNvCxnSpPr/>
          <p:nvPr/>
        </p:nvCxnSpPr>
        <p:spPr>
          <a:xfrm rot="-5400000" flipH="1">
            <a:off x="1230175"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96" name="Google Shape;196;p8"/>
          <p:cNvGrpSpPr/>
          <p:nvPr/>
        </p:nvGrpSpPr>
        <p:grpSpPr>
          <a:xfrm>
            <a:off x="5317381" y="1912429"/>
            <a:ext cx="3748915" cy="3156397"/>
            <a:chOff x="5279706" y="1837129"/>
            <a:chExt cx="3748915" cy="3156397"/>
          </a:xfrm>
        </p:grpSpPr>
        <p:sp>
          <p:nvSpPr>
            <p:cNvPr id="197" name="Google Shape;197;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1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rgbClr val="403F6E"/>
            </a:gs>
            <a:gs pos="100000">
              <a:srgbClr val="0B0D17"/>
            </a:gs>
          </a:gsLst>
          <a:lin ang="2700006" scaled="0"/>
        </a:gradFill>
        <a:effectLst/>
      </p:bgPr>
    </p:bg>
    <p:spTree>
      <p:nvGrpSpPr>
        <p:cNvPr id="1" name="Shape 511"/>
        <p:cNvGrpSpPr/>
        <p:nvPr/>
      </p:nvGrpSpPr>
      <p:grpSpPr>
        <a:xfrm>
          <a:off x="0" y="0"/>
          <a:ext cx="0" cy="0"/>
          <a:chOff x="0" y="0"/>
          <a:chExt cx="0" cy="0"/>
        </a:xfrm>
      </p:grpSpPr>
      <p:grpSp>
        <p:nvGrpSpPr>
          <p:cNvPr id="512" name="Google Shape;512;p27"/>
          <p:cNvGrpSpPr/>
          <p:nvPr/>
        </p:nvGrpSpPr>
        <p:grpSpPr>
          <a:xfrm>
            <a:off x="101981" y="1837129"/>
            <a:ext cx="3748915" cy="3156397"/>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7"/>
          <p:cNvGrpSpPr/>
          <p:nvPr/>
        </p:nvGrpSpPr>
        <p:grpSpPr>
          <a:xfrm rot="10800000">
            <a:off x="5296406" y="93204"/>
            <a:ext cx="3748915" cy="3156397"/>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extLst>
      <p:ext uri="{BB962C8B-B14F-4D97-AF65-F5344CB8AC3E}">
        <p14:creationId xmlns:p14="http://schemas.microsoft.com/office/powerpoint/2010/main" val="2852978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extLst>
      <p:ext uri="{BB962C8B-B14F-4D97-AF65-F5344CB8AC3E}">
        <p14:creationId xmlns:p14="http://schemas.microsoft.com/office/powerpoint/2010/main" val="3932953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
        <p:cNvGrpSpPr/>
        <p:nvPr/>
      </p:nvGrpSpPr>
      <p:grpSpPr>
        <a:xfrm>
          <a:off x="0" y="0"/>
          <a:ext cx="0" cy="0"/>
          <a:chOff x="0" y="0"/>
          <a:chExt cx="0" cy="0"/>
        </a:xfrm>
      </p:grpSpPr>
      <p:cxnSp>
        <p:nvCxnSpPr>
          <p:cNvPr id="25" name="Google Shape;25;p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6" name="Google Shape;26;p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16742102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6" Type="http://schemas.openxmlformats.org/officeDocument/2006/relationships/theme" Target="../theme/theme2.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403F6E"/>
            </a:gs>
            <a:gs pos="100000">
              <a:srgbClr val="0B0D1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20000" y="1483350"/>
            <a:ext cx="7704000" cy="30855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marL="914400" lvl="1"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marL="1371600" lvl="2"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marL="1828800" lvl="3"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marL="2286000" lvl="4"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marL="2743200" lvl="5"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marL="3200400" lvl="6"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marL="3657600" lvl="7"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marL="4114800" lvl="8" indent="-3302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8" r:id="rId4"/>
    <p:sldLayoutId id="2147483672" r:id="rId5"/>
    <p:sldLayoutId id="214748367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extLst>
      <p:ext uri="{BB962C8B-B14F-4D97-AF65-F5344CB8AC3E}">
        <p14:creationId xmlns:p14="http://schemas.microsoft.com/office/powerpoint/2010/main" val="2686987177"/>
      </p:ext>
    </p:extLst>
  </p:cSld>
  <p:clrMap bg1="lt1" tx1="dk1" bg2="dk2" tx2="lt2" accent1="accent1" accent2="accent2" accent3="accent3" accent4="accent4" accent5="accent5" accent6="accent6" hlink="hlink" folHlink="folHlink"/>
  <p:sldLayoutIdLst>
    <p:sldLayoutId id="2147483677" r:id="rId1"/>
    <p:sldLayoutId id="2147483678" r:id="rId2"/>
    <p:sldLayoutId id="2147483679"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cxnSp>
        <p:nvCxnSpPr>
          <p:cNvPr id="578" name="Google Shape;578;p30"/>
          <p:cNvCxnSpPr/>
          <p:nvPr/>
        </p:nvCxnSpPr>
        <p:spPr>
          <a:xfrm>
            <a:off x="-1375" y="3325100"/>
            <a:ext cx="9161400" cy="0"/>
          </a:xfrm>
          <a:prstGeom prst="straightConnector1">
            <a:avLst/>
          </a:prstGeom>
          <a:noFill/>
          <a:ln w="28575" cap="flat" cmpd="sng">
            <a:solidFill>
              <a:srgbClr val="5B57DE"/>
            </a:solidFill>
            <a:prstDash val="solid"/>
            <a:round/>
            <a:headEnd type="none" w="med" len="med"/>
            <a:tailEnd type="none" w="med" len="med"/>
          </a:ln>
          <a:effectLst>
            <a:outerShdw blurRad="85725" algn="bl" rotWithShape="0">
              <a:srgbClr val="DFDEFF">
                <a:alpha val="50000"/>
              </a:srgbClr>
            </a:outerShdw>
          </a:effectLst>
        </p:spPr>
      </p:cxnSp>
      <p:sp>
        <p:nvSpPr>
          <p:cNvPr id="579" name="Google Shape;579;p30"/>
          <p:cNvSpPr/>
          <p:nvPr/>
        </p:nvSpPr>
        <p:spPr>
          <a:xfrm>
            <a:off x="4197475" y="3645051"/>
            <a:ext cx="4131600" cy="472500"/>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 name="Google Shape;580;p30"/>
          <p:cNvPicPr preferRelativeResize="0"/>
          <p:nvPr/>
        </p:nvPicPr>
        <p:blipFill rotWithShape="1">
          <a:blip r:embed="rId3">
            <a:alphaModFix/>
          </a:blip>
          <a:srcRect l="11841" t="4328" r="6325" b="13837"/>
          <a:stretch/>
        </p:blipFill>
        <p:spPr>
          <a:xfrm>
            <a:off x="-1445316" y="-369750"/>
            <a:ext cx="5399602" cy="5399602"/>
          </a:xfrm>
          <a:prstGeom prst="rect">
            <a:avLst/>
          </a:prstGeom>
          <a:noFill/>
          <a:ln>
            <a:noFill/>
          </a:ln>
        </p:spPr>
      </p:pic>
      <p:sp>
        <p:nvSpPr>
          <p:cNvPr id="581" name="Google Shape;581;p30"/>
          <p:cNvSpPr txBox="1">
            <a:spLocks noGrp="1"/>
          </p:cNvSpPr>
          <p:nvPr>
            <p:ph type="ctrTitle"/>
          </p:nvPr>
        </p:nvSpPr>
        <p:spPr>
          <a:xfrm>
            <a:off x="4659509" y="2330013"/>
            <a:ext cx="4314000" cy="11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Helpseekers</a:t>
            </a:r>
            <a:endParaRPr dirty="0"/>
          </a:p>
        </p:txBody>
      </p:sp>
      <p:sp>
        <p:nvSpPr>
          <p:cNvPr id="582" name="Google Shape;582;p30"/>
          <p:cNvSpPr txBox="1">
            <a:spLocks noGrp="1"/>
          </p:cNvSpPr>
          <p:nvPr>
            <p:ph type="subTitle" idx="1"/>
          </p:nvPr>
        </p:nvSpPr>
        <p:spPr>
          <a:xfrm>
            <a:off x="4947305" y="3753201"/>
            <a:ext cx="4069500" cy="2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latin typeface="Squada One" panose="020B0604020202020204" charset="0"/>
              </a:rPr>
              <a:t>a web 3.0 based dapp</a:t>
            </a:r>
            <a:endParaRPr sz="2400" dirty="0">
              <a:latin typeface="Squada One" panose="020B0604020202020204" charset="0"/>
            </a:endParaRPr>
          </a:p>
        </p:txBody>
      </p:sp>
      <p:pic>
        <p:nvPicPr>
          <p:cNvPr id="3" name="Graphic 2">
            <a:extLst>
              <a:ext uri="{FF2B5EF4-FFF2-40B4-BE49-F238E27FC236}">
                <a16:creationId xmlns:a16="http://schemas.microsoft.com/office/drawing/2014/main" id="{08F57CA0-BCF7-9FD9-29E1-5820A5541F9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138930" y="151536"/>
            <a:ext cx="1877875" cy="207032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3"/>
        <p:cNvGrpSpPr/>
        <p:nvPr/>
      </p:nvGrpSpPr>
      <p:grpSpPr>
        <a:xfrm>
          <a:off x="0" y="0"/>
          <a:ext cx="0" cy="0"/>
          <a:chOff x="0" y="0"/>
          <a:chExt cx="0" cy="0"/>
        </a:xfrm>
      </p:grpSpPr>
      <p:sp>
        <p:nvSpPr>
          <p:cNvPr id="2684" name="Google Shape;2684;p56"/>
          <p:cNvSpPr txBox="1">
            <a:spLocks noGrp="1"/>
          </p:cNvSpPr>
          <p:nvPr>
            <p:ph type="title"/>
          </p:nvPr>
        </p:nvSpPr>
        <p:spPr>
          <a:xfrm>
            <a:off x="4818307" y="340216"/>
            <a:ext cx="3696900" cy="94095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MOTIVATION</a:t>
            </a:r>
            <a:endParaRPr dirty="0"/>
          </a:p>
        </p:txBody>
      </p:sp>
      <p:sp>
        <p:nvSpPr>
          <p:cNvPr id="2685" name="Google Shape;2685;p56"/>
          <p:cNvSpPr txBox="1">
            <a:spLocks noGrp="1"/>
          </p:cNvSpPr>
          <p:nvPr>
            <p:ph type="subTitle" idx="1"/>
          </p:nvPr>
        </p:nvSpPr>
        <p:spPr>
          <a:xfrm>
            <a:off x="3857949" y="1629559"/>
            <a:ext cx="5161430" cy="3799292"/>
          </a:xfrm>
          <a:prstGeom prst="rect">
            <a:avLst/>
          </a:prstGeom>
        </p:spPr>
        <p:txBody>
          <a:bodyPr spcFirstLastPara="1" wrap="square" lIns="91425" tIns="91425" rIns="91425" bIns="91425" anchor="t" anchorCtr="0">
            <a:noAutofit/>
          </a:bodyPr>
          <a:lstStyle/>
          <a:p>
            <a:endParaRPr lang="en-US" dirty="0"/>
          </a:p>
          <a:p>
            <a:pPr>
              <a:buFont typeface="Wingdings" panose="05000000000000000000" pitchFamily="2" charset="2"/>
              <a:buChar char="ü"/>
            </a:pPr>
            <a:r>
              <a:rPr lang="en-US" b="1" dirty="0"/>
              <a:t>Transforming Crowdfunding Paradigm</a:t>
            </a:r>
            <a:endParaRPr lang="en-US" dirty="0"/>
          </a:p>
          <a:p>
            <a:pPr>
              <a:buFont typeface="Wingdings" panose="05000000000000000000" pitchFamily="2" charset="2"/>
              <a:buChar char="ü"/>
            </a:pPr>
            <a:r>
              <a:rPr lang="en-US" b="1" dirty="0"/>
              <a:t>Empowering Innovation &amp; Inclusion</a:t>
            </a:r>
            <a:endParaRPr lang="en-US" dirty="0"/>
          </a:p>
          <a:p>
            <a:pPr>
              <a:buFont typeface="Wingdings" panose="05000000000000000000" pitchFamily="2" charset="2"/>
              <a:buChar char="ü"/>
            </a:pPr>
            <a:r>
              <a:rPr lang="en-US" b="1" dirty="0"/>
              <a:t>Blockchain's Potential for Change</a:t>
            </a:r>
            <a:endParaRPr lang="en-US" dirty="0"/>
          </a:p>
          <a:p>
            <a:pPr marL="285750" lvl="0" indent="-285750" algn="just" rtl="0">
              <a:spcBef>
                <a:spcPts val="0"/>
              </a:spcBef>
              <a:spcAft>
                <a:spcPts val="0"/>
              </a:spcAft>
              <a:buFont typeface="Arial" panose="020B0604020202020204" pitchFamily="34" charset="0"/>
              <a:buChar char="•"/>
            </a:pPr>
            <a:endParaRPr lang="en-US" dirty="0"/>
          </a:p>
          <a:p>
            <a:pPr marL="285750" lvl="0" indent="-285750" algn="just" rtl="0">
              <a:spcBef>
                <a:spcPts val="0"/>
              </a:spcBef>
              <a:spcAft>
                <a:spcPts val="0"/>
              </a:spcAft>
              <a:buFont typeface="Arial" panose="020B0604020202020204" pitchFamily="34" charset="0"/>
              <a:buChar char="•"/>
            </a:pPr>
            <a:endParaRPr lang="en-US" dirty="0"/>
          </a:p>
        </p:txBody>
      </p:sp>
      <p:grpSp>
        <p:nvGrpSpPr>
          <p:cNvPr id="2687" name="Google Shape;2687;p56"/>
          <p:cNvGrpSpPr/>
          <p:nvPr/>
        </p:nvGrpSpPr>
        <p:grpSpPr>
          <a:xfrm>
            <a:off x="-53848" y="340216"/>
            <a:ext cx="4551030" cy="4076289"/>
            <a:chOff x="865075" y="238100"/>
            <a:chExt cx="5848150" cy="5238100"/>
          </a:xfrm>
        </p:grpSpPr>
        <p:sp>
          <p:nvSpPr>
            <p:cNvPr id="2688" name="Google Shape;2688;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56"/>
            <p:cNvSpPr/>
            <p:nvPr/>
          </p:nvSpPr>
          <p:spPr>
            <a:xfrm>
              <a:off x="2143400" y="1734625"/>
              <a:ext cx="329900" cy="322850"/>
            </a:xfrm>
            <a:custGeom>
              <a:avLst/>
              <a:gdLst/>
              <a:ahLst/>
              <a:cxnLst/>
              <a:rect l="l" t="t" r="r" b="b"/>
              <a:pathLst>
                <a:path w="13196" h="12914" extrusionOk="0">
                  <a:moveTo>
                    <a:pt x="9073" y="0"/>
                  </a:moveTo>
                  <a:cubicBezTo>
                    <a:pt x="9024" y="0"/>
                    <a:pt x="8974" y="2"/>
                    <a:pt x="8924" y="6"/>
                  </a:cubicBezTo>
                  <a:lnTo>
                    <a:pt x="1769" y="599"/>
                  </a:lnTo>
                  <a:cubicBezTo>
                    <a:pt x="683" y="689"/>
                    <a:pt x="0" y="1740"/>
                    <a:pt x="245" y="2946"/>
                  </a:cubicBezTo>
                  <a:lnTo>
                    <a:pt x="1859" y="10886"/>
                  </a:lnTo>
                  <a:cubicBezTo>
                    <a:pt x="2094" y="12038"/>
                    <a:pt x="3089" y="12914"/>
                    <a:pt x="4123" y="12914"/>
                  </a:cubicBezTo>
                  <a:cubicBezTo>
                    <a:pt x="4172" y="12914"/>
                    <a:pt x="4222" y="12912"/>
                    <a:pt x="4271" y="12908"/>
                  </a:cubicBezTo>
                  <a:lnTo>
                    <a:pt x="11427" y="12315"/>
                  </a:lnTo>
                  <a:cubicBezTo>
                    <a:pt x="12513" y="12225"/>
                    <a:pt x="13195" y="11174"/>
                    <a:pt x="12950" y="9969"/>
                  </a:cubicBezTo>
                  <a:lnTo>
                    <a:pt x="11336" y="2027"/>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56"/>
            <p:cNvSpPr/>
            <p:nvPr/>
          </p:nvSpPr>
          <p:spPr>
            <a:xfrm>
              <a:off x="2138975" y="1727500"/>
              <a:ext cx="338750" cy="337075"/>
            </a:xfrm>
            <a:custGeom>
              <a:avLst/>
              <a:gdLst/>
              <a:ahLst/>
              <a:cxnLst/>
              <a:rect l="l" t="t" r="r" b="b"/>
              <a:pathLst>
                <a:path w="13550" h="13483" extrusionOk="0">
                  <a:moveTo>
                    <a:pt x="9253" y="570"/>
                  </a:moveTo>
                  <a:cubicBezTo>
                    <a:pt x="10154" y="570"/>
                    <a:pt x="11027" y="1350"/>
                    <a:pt x="11235" y="2369"/>
                  </a:cubicBezTo>
                  <a:lnTo>
                    <a:pt x="12848" y="10310"/>
                  </a:lnTo>
                  <a:cubicBezTo>
                    <a:pt x="12959" y="10855"/>
                    <a:pt x="12858" y="11388"/>
                    <a:pt x="12569" y="11773"/>
                  </a:cubicBezTo>
                  <a:cubicBezTo>
                    <a:pt x="12334" y="12089"/>
                    <a:pt x="11973" y="12286"/>
                    <a:pt x="11581" y="12316"/>
                  </a:cubicBezTo>
                  <a:lnTo>
                    <a:pt x="4425" y="12908"/>
                  </a:lnTo>
                  <a:cubicBezTo>
                    <a:pt x="4385" y="12911"/>
                    <a:pt x="4344" y="12913"/>
                    <a:pt x="4304" y="12913"/>
                  </a:cubicBezTo>
                  <a:cubicBezTo>
                    <a:pt x="3407" y="12913"/>
                    <a:pt x="2524" y="12136"/>
                    <a:pt x="2316" y="11115"/>
                  </a:cubicBezTo>
                  <a:lnTo>
                    <a:pt x="702" y="3175"/>
                  </a:lnTo>
                  <a:cubicBezTo>
                    <a:pt x="592" y="2629"/>
                    <a:pt x="694" y="2096"/>
                    <a:pt x="982" y="1712"/>
                  </a:cubicBezTo>
                  <a:cubicBezTo>
                    <a:pt x="1217" y="1396"/>
                    <a:pt x="1578" y="1197"/>
                    <a:pt x="1971" y="1168"/>
                  </a:cubicBezTo>
                  <a:lnTo>
                    <a:pt x="9126" y="576"/>
                  </a:lnTo>
                  <a:cubicBezTo>
                    <a:pt x="9168" y="572"/>
                    <a:pt x="9211" y="570"/>
                    <a:pt x="9253" y="570"/>
                  </a:cubicBezTo>
                  <a:close/>
                  <a:moveTo>
                    <a:pt x="9247" y="1"/>
                  </a:moveTo>
                  <a:cubicBezTo>
                    <a:pt x="9191" y="1"/>
                    <a:pt x="9134" y="3"/>
                    <a:pt x="9078" y="8"/>
                  </a:cubicBezTo>
                  <a:lnTo>
                    <a:pt x="1922" y="600"/>
                  </a:lnTo>
                  <a:cubicBezTo>
                    <a:pt x="1360" y="647"/>
                    <a:pt x="864" y="920"/>
                    <a:pt x="526" y="1370"/>
                  </a:cubicBezTo>
                  <a:cubicBezTo>
                    <a:pt x="140" y="1884"/>
                    <a:pt x="0" y="2583"/>
                    <a:pt x="143" y="3288"/>
                  </a:cubicBezTo>
                  <a:lnTo>
                    <a:pt x="1757" y="11229"/>
                  </a:lnTo>
                  <a:cubicBezTo>
                    <a:pt x="2018" y="12506"/>
                    <a:pt x="3137" y="13483"/>
                    <a:pt x="4301" y="13483"/>
                  </a:cubicBezTo>
                  <a:cubicBezTo>
                    <a:pt x="4358" y="13483"/>
                    <a:pt x="4415" y="13480"/>
                    <a:pt x="4472" y="13476"/>
                  </a:cubicBezTo>
                  <a:lnTo>
                    <a:pt x="11626" y="12883"/>
                  </a:lnTo>
                  <a:cubicBezTo>
                    <a:pt x="12189" y="12837"/>
                    <a:pt x="12686" y="12564"/>
                    <a:pt x="13023" y="12114"/>
                  </a:cubicBezTo>
                  <a:cubicBezTo>
                    <a:pt x="13409" y="11600"/>
                    <a:pt x="13549" y="10900"/>
                    <a:pt x="13406" y="10196"/>
                  </a:cubicBezTo>
                  <a:lnTo>
                    <a:pt x="11792" y="2255"/>
                  </a:lnTo>
                  <a:cubicBezTo>
                    <a:pt x="11533" y="977"/>
                    <a:pt x="10416" y="1"/>
                    <a:pt x="9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56"/>
            <p:cNvSpPr/>
            <p:nvPr/>
          </p:nvSpPr>
          <p:spPr>
            <a:xfrm>
              <a:off x="2543000" y="1701550"/>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2" y="12036"/>
                    <a:pt x="3086" y="12913"/>
                    <a:pt x="4121" y="12913"/>
                  </a:cubicBezTo>
                  <a:cubicBezTo>
                    <a:pt x="4171" y="12913"/>
                    <a:pt x="4221" y="12911"/>
                    <a:pt x="4271" y="12907"/>
                  </a:cubicBezTo>
                  <a:lnTo>
                    <a:pt x="11426" y="12314"/>
                  </a:lnTo>
                  <a:cubicBezTo>
                    <a:pt x="12513" y="12224"/>
                    <a:pt x="13195" y="11173"/>
                    <a:pt x="12950" y="9968"/>
                  </a:cubicBezTo>
                  <a:lnTo>
                    <a:pt x="11336" y="2027"/>
                  </a:lnTo>
                  <a:cubicBezTo>
                    <a:pt x="11102" y="877"/>
                    <a:pt x="10109" y="0"/>
                    <a:pt x="90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56"/>
            <p:cNvSpPr/>
            <p:nvPr/>
          </p:nvSpPr>
          <p:spPr>
            <a:xfrm>
              <a:off x="2538550" y="1694425"/>
              <a:ext cx="338775" cy="337075"/>
            </a:xfrm>
            <a:custGeom>
              <a:avLst/>
              <a:gdLst/>
              <a:ahLst/>
              <a:cxnLst/>
              <a:rect l="l" t="t" r="r" b="b"/>
              <a:pathLst>
                <a:path w="13551" h="13483" extrusionOk="0">
                  <a:moveTo>
                    <a:pt x="9253" y="569"/>
                  </a:moveTo>
                  <a:cubicBezTo>
                    <a:pt x="10155" y="569"/>
                    <a:pt x="11028" y="1349"/>
                    <a:pt x="11235" y="2368"/>
                  </a:cubicBezTo>
                  <a:lnTo>
                    <a:pt x="12848" y="10309"/>
                  </a:lnTo>
                  <a:cubicBezTo>
                    <a:pt x="12959" y="10854"/>
                    <a:pt x="12857" y="11387"/>
                    <a:pt x="12569" y="11771"/>
                  </a:cubicBezTo>
                  <a:cubicBezTo>
                    <a:pt x="12333" y="12087"/>
                    <a:pt x="11972" y="12285"/>
                    <a:pt x="11579" y="12315"/>
                  </a:cubicBezTo>
                  <a:lnTo>
                    <a:pt x="4424" y="12907"/>
                  </a:lnTo>
                  <a:cubicBezTo>
                    <a:pt x="4385" y="12910"/>
                    <a:pt x="4347" y="12912"/>
                    <a:pt x="4308" y="12912"/>
                  </a:cubicBezTo>
                  <a:cubicBezTo>
                    <a:pt x="3407" y="12912"/>
                    <a:pt x="2523" y="12138"/>
                    <a:pt x="2316" y="11114"/>
                  </a:cubicBezTo>
                  <a:lnTo>
                    <a:pt x="702" y="3173"/>
                  </a:lnTo>
                  <a:cubicBezTo>
                    <a:pt x="591" y="2628"/>
                    <a:pt x="693" y="2095"/>
                    <a:pt x="982" y="1711"/>
                  </a:cubicBezTo>
                  <a:cubicBezTo>
                    <a:pt x="1216" y="1395"/>
                    <a:pt x="1578" y="1197"/>
                    <a:pt x="1970" y="1167"/>
                  </a:cubicBezTo>
                  <a:lnTo>
                    <a:pt x="9126" y="575"/>
                  </a:lnTo>
                  <a:cubicBezTo>
                    <a:pt x="9168" y="571"/>
                    <a:pt x="9210" y="570"/>
                    <a:pt x="9253" y="570"/>
                  </a:cubicBezTo>
                  <a:lnTo>
                    <a:pt x="9253" y="569"/>
                  </a:lnTo>
                  <a:close/>
                  <a:moveTo>
                    <a:pt x="9246" y="0"/>
                  </a:moveTo>
                  <a:cubicBezTo>
                    <a:pt x="9190" y="0"/>
                    <a:pt x="9134" y="2"/>
                    <a:pt x="9078" y="7"/>
                  </a:cubicBezTo>
                  <a:lnTo>
                    <a:pt x="1923" y="599"/>
                  </a:lnTo>
                  <a:cubicBezTo>
                    <a:pt x="1360" y="646"/>
                    <a:pt x="864" y="919"/>
                    <a:pt x="527" y="1369"/>
                  </a:cubicBezTo>
                  <a:cubicBezTo>
                    <a:pt x="141" y="1884"/>
                    <a:pt x="1" y="2582"/>
                    <a:pt x="144" y="3287"/>
                  </a:cubicBezTo>
                  <a:lnTo>
                    <a:pt x="1758" y="11228"/>
                  </a:lnTo>
                  <a:cubicBezTo>
                    <a:pt x="2018" y="12507"/>
                    <a:pt x="3137" y="13483"/>
                    <a:pt x="4301" y="13483"/>
                  </a:cubicBezTo>
                  <a:cubicBezTo>
                    <a:pt x="4358" y="13483"/>
                    <a:pt x="4415" y="13479"/>
                    <a:pt x="4472" y="13475"/>
                  </a:cubicBezTo>
                  <a:lnTo>
                    <a:pt x="11627" y="12882"/>
                  </a:lnTo>
                  <a:cubicBezTo>
                    <a:pt x="12191" y="12836"/>
                    <a:pt x="12687" y="12563"/>
                    <a:pt x="13024" y="12113"/>
                  </a:cubicBezTo>
                  <a:cubicBezTo>
                    <a:pt x="13410" y="11599"/>
                    <a:pt x="13550" y="10899"/>
                    <a:pt x="13407" y="10196"/>
                  </a:cubicBezTo>
                  <a:lnTo>
                    <a:pt x="11793" y="2255"/>
                  </a:lnTo>
                  <a:cubicBezTo>
                    <a:pt x="11532" y="976"/>
                    <a:pt x="10410" y="0"/>
                    <a:pt x="92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56"/>
            <p:cNvSpPr/>
            <p:nvPr/>
          </p:nvSpPr>
          <p:spPr>
            <a:xfrm>
              <a:off x="2942575" y="16684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3" y="12036"/>
                    <a:pt x="3087" y="12913"/>
                    <a:pt x="4121" y="12913"/>
                  </a:cubicBezTo>
                  <a:cubicBezTo>
                    <a:pt x="4171" y="12913"/>
                    <a:pt x="4221" y="12911"/>
                    <a:pt x="4271" y="12907"/>
                  </a:cubicBezTo>
                  <a:lnTo>
                    <a:pt x="11426" y="12314"/>
                  </a:lnTo>
                  <a:cubicBezTo>
                    <a:pt x="12513" y="12224"/>
                    <a:pt x="13196" y="11173"/>
                    <a:pt x="12949" y="9968"/>
                  </a:cubicBezTo>
                  <a:lnTo>
                    <a:pt x="11336" y="2027"/>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56"/>
            <p:cNvSpPr/>
            <p:nvPr/>
          </p:nvSpPr>
          <p:spPr>
            <a:xfrm>
              <a:off x="2938150" y="1661325"/>
              <a:ext cx="338750" cy="337075"/>
            </a:xfrm>
            <a:custGeom>
              <a:avLst/>
              <a:gdLst/>
              <a:ahLst/>
              <a:cxnLst/>
              <a:rect l="l" t="t" r="r" b="b"/>
              <a:pathLst>
                <a:path w="13550" h="13483" extrusionOk="0">
                  <a:moveTo>
                    <a:pt x="9253" y="570"/>
                  </a:moveTo>
                  <a:cubicBezTo>
                    <a:pt x="10155" y="570"/>
                    <a:pt x="11028" y="1349"/>
                    <a:pt x="11234" y="2369"/>
                  </a:cubicBezTo>
                  <a:lnTo>
                    <a:pt x="12849" y="10310"/>
                  </a:lnTo>
                  <a:cubicBezTo>
                    <a:pt x="12959" y="10855"/>
                    <a:pt x="12857" y="11387"/>
                    <a:pt x="12569" y="11772"/>
                  </a:cubicBezTo>
                  <a:cubicBezTo>
                    <a:pt x="12333" y="12088"/>
                    <a:pt x="11973" y="12287"/>
                    <a:pt x="11580" y="12316"/>
                  </a:cubicBezTo>
                  <a:lnTo>
                    <a:pt x="4425" y="12908"/>
                  </a:lnTo>
                  <a:cubicBezTo>
                    <a:pt x="4384" y="12912"/>
                    <a:pt x="4344" y="12913"/>
                    <a:pt x="4303" y="12913"/>
                  </a:cubicBezTo>
                  <a:cubicBezTo>
                    <a:pt x="3404" y="12913"/>
                    <a:pt x="2524" y="12136"/>
                    <a:pt x="2315" y="11115"/>
                  </a:cubicBezTo>
                  <a:lnTo>
                    <a:pt x="701" y="3174"/>
                  </a:lnTo>
                  <a:cubicBezTo>
                    <a:pt x="591" y="2628"/>
                    <a:pt x="692" y="2096"/>
                    <a:pt x="981" y="1711"/>
                  </a:cubicBezTo>
                  <a:cubicBezTo>
                    <a:pt x="1216" y="1395"/>
                    <a:pt x="1577" y="1197"/>
                    <a:pt x="1970" y="1167"/>
                  </a:cubicBezTo>
                  <a:lnTo>
                    <a:pt x="9125" y="575"/>
                  </a:lnTo>
                  <a:cubicBezTo>
                    <a:pt x="9167" y="571"/>
                    <a:pt x="9210" y="570"/>
                    <a:pt x="9253" y="570"/>
                  </a:cubicBezTo>
                  <a:close/>
                  <a:moveTo>
                    <a:pt x="9238" y="1"/>
                  </a:moveTo>
                  <a:cubicBezTo>
                    <a:pt x="9185" y="1"/>
                    <a:pt x="9132" y="3"/>
                    <a:pt x="9078" y="7"/>
                  </a:cubicBezTo>
                  <a:lnTo>
                    <a:pt x="1923" y="600"/>
                  </a:lnTo>
                  <a:cubicBezTo>
                    <a:pt x="1359" y="647"/>
                    <a:pt x="863" y="920"/>
                    <a:pt x="525" y="1369"/>
                  </a:cubicBezTo>
                  <a:cubicBezTo>
                    <a:pt x="139" y="1884"/>
                    <a:pt x="0" y="2583"/>
                    <a:pt x="144" y="3287"/>
                  </a:cubicBezTo>
                  <a:lnTo>
                    <a:pt x="1758" y="11228"/>
                  </a:lnTo>
                  <a:cubicBezTo>
                    <a:pt x="2017" y="12507"/>
                    <a:pt x="3137" y="13483"/>
                    <a:pt x="4301" y="13483"/>
                  </a:cubicBezTo>
                  <a:cubicBezTo>
                    <a:pt x="4358" y="13483"/>
                    <a:pt x="4415" y="13481"/>
                    <a:pt x="4472" y="13475"/>
                  </a:cubicBezTo>
                  <a:lnTo>
                    <a:pt x="11628" y="12883"/>
                  </a:lnTo>
                  <a:cubicBezTo>
                    <a:pt x="12191" y="12836"/>
                    <a:pt x="12686" y="12563"/>
                    <a:pt x="13024" y="12113"/>
                  </a:cubicBezTo>
                  <a:cubicBezTo>
                    <a:pt x="13410" y="11599"/>
                    <a:pt x="13550" y="10899"/>
                    <a:pt x="13406" y="10195"/>
                  </a:cubicBezTo>
                  <a:lnTo>
                    <a:pt x="11792" y="2255"/>
                  </a:lnTo>
                  <a:cubicBezTo>
                    <a:pt x="11531" y="973"/>
                    <a:pt x="10414" y="1"/>
                    <a:pt x="923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56"/>
            <p:cNvSpPr/>
            <p:nvPr/>
          </p:nvSpPr>
          <p:spPr>
            <a:xfrm>
              <a:off x="3342175" y="1635350"/>
              <a:ext cx="329900" cy="322850"/>
            </a:xfrm>
            <a:custGeom>
              <a:avLst/>
              <a:gdLst/>
              <a:ahLst/>
              <a:cxnLst/>
              <a:rect l="l" t="t" r="r" b="b"/>
              <a:pathLst>
                <a:path w="13196" h="12914" extrusionOk="0">
                  <a:moveTo>
                    <a:pt x="9074" y="0"/>
                  </a:moveTo>
                  <a:cubicBezTo>
                    <a:pt x="9025" y="0"/>
                    <a:pt x="8974" y="2"/>
                    <a:pt x="8924" y="7"/>
                  </a:cubicBezTo>
                  <a:lnTo>
                    <a:pt x="1769" y="599"/>
                  </a:lnTo>
                  <a:cubicBezTo>
                    <a:pt x="682" y="689"/>
                    <a:pt x="0" y="1740"/>
                    <a:pt x="245" y="2946"/>
                  </a:cubicBezTo>
                  <a:lnTo>
                    <a:pt x="1859" y="10887"/>
                  </a:lnTo>
                  <a:cubicBezTo>
                    <a:pt x="2093" y="12037"/>
                    <a:pt x="3086" y="12913"/>
                    <a:pt x="4121" y="12913"/>
                  </a:cubicBezTo>
                  <a:cubicBezTo>
                    <a:pt x="4171" y="12913"/>
                    <a:pt x="4221" y="12911"/>
                    <a:pt x="4271" y="12907"/>
                  </a:cubicBezTo>
                  <a:lnTo>
                    <a:pt x="11425" y="12314"/>
                  </a:lnTo>
                  <a:cubicBezTo>
                    <a:pt x="12512" y="12224"/>
                    <a:pt x="13195" y="11174"/>
                    <a:pt x="12949" y="9968"/>
                  </a:cubicBezTo>
                  <a:lnTo>
                    <a:pt x="11335" y="2028"/>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56"/>
            <p:cNvSpPr/>
            <p:nvPr/>
          </p:nvSpPr>
          <p:spPr>
            <a:xfrm>
              <a:off x="3337750" y="1628225"/>
              <a:ext cx="338725" cy="337100"/>
            </a:xfrm>
            <a:custGeom>
              <a:avLst/>
              <a:gdLst/>
              <a:ahLst/>
              <a:cxnLst/>
              <a:rect l="l" t="t" r="r" b="b"/>
              <a:pathLst>
                <a:path w="13549" h="13484" extrusionOk="0">
                  <a:moveTo>
                    <a:pt x="9253" y="569"/>
                  </a:moveTo>
                  <a:lnTo>
                    <a:pt x="9253" y="570"/>
                  </a:lnTo>
                  <a:cubicBezTo>
                    <a:pt x="10154" y="570"/>
                    <a:pt x="11027" y="1350"/>
                    <a:pt x="11233" y="2368"/>
                  </a:cubicBezTo>
                  <a:lnTo>
                    <a:pt x="12847" y="10309"/>
                  </a:lnTo>
                  <a:cubicBezTo>
                    <a:pt x="12958" y="10854"/>
                    <a:pt x="12856" y="11387"/>
                    <a:pt x="12567" y="11772"/>
                  </a:cubicBezTo>
                  <a:cubicBezTo>
                    <a:pt x="12333" y="12087"/>
                    <a:pt x="11972" y="12286"/>
                    <a:pt x="11579" y="12315"/>
                  </a:cubicBezTo>
                  <a:lnTo>
                    <a:pt x="4423" y="12907"/>
                  </a:lnTo>
                  <a:cubicBezTo>
                    <a:pt x="4383" y="12911"/>
                    <a:pt x="4343" y="12912"/>
                    <a:pt x="4303" y="12912"/>
                  </a:cubicBezTo>
                  <a:cubicBezTo>
                    <a:pt x="3403" y="12912"/>
                    <a:pt x="2522" y="12136"/>
                    <a:pt x="2315" y="11114"/>
                  </a:cubicBezTo>
                  <a:lnTo>
                    <a:pt x="701" y="3173"/>
                  </a:lnTo>
                  <a:cubicBezTo>
                    <a:pt x="590" y="2628"/>
                    <a:pt x="692" y="2095"/>
                    <a:pt x="981" y="1711"/>
                  </a:cubicBezTo>
                  <a:cubicBezTo>
                    <a:pt x="1216" y="1395"/>
                    <a:pt x="1576" y="1197"/>
                    <a:pt x="1969" y="1167"/>
                  </a:cubicBezTo>
                  <a:lnTo>
                    <a:pt x="9124" y="575"/>
                  </a:lnTo>
                  <a:cubicBezTo>
                    <a:pt x="9167" y="571"/>
                    <a:pt x="9210" y="569"/>
                    <a:pt x="9253" y="569"/>
                  </a:cubicBezTo>
                  <a:close/>
                  <a:moveTo>
                    <a:pt x="9243" y="1"/>
                  </a:moveTo>
                  <a:cubicBezTo>
                    <a:pt x="9188" y="1"/>
                    <a:pt x="9132" y="3"/>
                    <a:pt x="9077" y="7"/>
                  </a:cubicBezTo>
                  <a:lnTo>
                    <a:pt x="1922" y="600"/>
                  </a:lnTo>
                  <a:cubicBezTo>
                    <a:pt x="1359" y="646"/>
                    <a:pt x="862" y="919"/>
                    <a:pt x="525" y="1369"/>
                  </a:cubicBezTo>
                  <a:cubicBezTo>
                    <a:pt x="139" y="1884"/>
                    <a:pt x="0" y="2583"/>
                    <a:pt x="144" y="3287"/>
                  </a:cubicBezTo>
                  <a:lnTo>
                    <a:pt x="1757" y="11228"/>
                  </a:lnTo>
                  <a:cubicBezTo>
                    <a:pt x="2017" y="12507"/>
                    <a:pt x="3136" y="13483"/>
                    <a:pt x="4300" y="13483"/>
                  </a:cubicBezTo>
                  <a:cubicBezTo>
                    <a:pt x="4357" y="13483"/>
                    <a:pt x="4414" y="13481"/>
                    <a:pt x="4472" y="13475"/>
                  </a:cubicBezTo>
                  <a:lnTo>
                    <a:pt x="11626" y="12883"/>
                  </a:lnTo>
                  <a:cubicBezTo>
                    <a:pt x="12189" y="12836"/>
                    <a:pt x="12686" y="12563"/>
                    <a:pt x="13023" y="12114"/>
                  </a:cubicBezTo>
                  <a:cubicBezTo>
                    <a:pt x="13409" y="11599"/>
                    <a:pt x="13548" y="10901"/>
                    <a:pt x="13405" y="10196"/>
                  </a:cubicBezTo>
                  <a:lnTo>
                    <a:pt x="11791" y="2255"/>
                  </a:lnTo>
                  <a:cubicBezTo>
                    <a:pt x="11531" y="975"/>
                    <a:pt x="10414" y="1"/>
                    <a:pt x="92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56"/>
            <p:cNvSpPr/>
            <p:nvPr/>
          </p:nvSpPr>
          <p:spPr>
            <a:xfrm>
              <a:off x="2236200" y="2191200"/>
              <a:ext cx="329900" cy="322875"/>
            </a:xfrm>
            <a:custGeom>
              <a:avLst/>
              <a:gdLst/>
              <a:ahLst/>
              <a:cxnLst/>
              <a:rect l="l" t="t" r="r" b="b"/>
              <a:pathLst>
                <a:path w="13196" h="12915" extrusionOk="0">
                  <a:moveTo>
                    <a:pt x="9073" y="1"/>
                  </a:moveTo>
                  <a:cubicBezTo>
                    <a:pt x="9024" y="1"/>
                    <a:pt x="8974" y="3"/>
                    <a:pt x="8924" y="7"/>
                  </a:cubicBezTo>
                  <a:lnTo>
                    <a:pt x="1769" y="599"/>
                  </a:lnTo>
                  <a:cubicBezTo>
                    <a:pt x="683" y="689"/>
                    <a:pt x="0" y="1740"/>
                    <a:pt x="245" y="2947"/>
                  </a:cubicBezTo>
                  <a:lnTo>
                    <a:pt x="1859" y="10887"/>
                  </a:lnTo>
                  <a:cubicBezTo>
                    <a:pt x="2093" y="12038"/>
                    <a:pt x="3086" y="12914"/>
                    <a:pt x="4121" y="12914"/>
                  </a:cubicBezTo>
                  <a:cubicBezTo>
                    <a:pt x="4171" y="12914"/>
                    <a:pt x="4221" y="12912"/>
                    <a:pt x="4271" y="12908"/>
                  </a:cubicBezTo>
                  <a:lnTo>
                    <a:pt x="11427" y="12316"/>
                  </a:lnTo>
                  <a:cubicBezTo>
                    <a:pt x="12514" y="12225"/>
                    <a:pt x="13195" y="11174"/>
                    <a:pt x="12950" y="9969"/>
                  </a:cubicBezTo>
                  <a:lnTo>
                    <a:pt x="11336" y="2028"/>
                  </a:lnTo>
                  <a:cubicBezTo>
                    <a:pt x="11102" y="877"/>
                    <a:pt x="10107" y="1"/>
                    <a:pt x="90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56"/>
            <p:cNvSpPr/>
            <p:nvPr/>
          </p:nvSpPr>
          <p:spPr>
            <a:xfrm>
              <a:off x="2231775" y="2184100"/>
              <a:ext cx="338750" cy="337100"/>
            </a:xfrm>
            <a:custGeom>
              <a:avLst/>
              <a:gdLst/>
              <a:ahLst/>
              <a:cxnLst/>
              <a:rect l="l" t="t" r="r" b="b"/>
              <a:pathLst>
                <a:path w="13550" h="13484" extrusionOk="0">
                  <a:moveTo>
                    <a:pt x="9254" y="569"/>
                  </a:moveTo>
                  <a:cubicBezTo>
                    <a:pt x="10156" y="569"/>
                    <a:pt x="11027" y="1349"/>
                    <a:pt x="11233" y="2368"/>
                  </a:cubicBezTo>
                  <a:lnTo>
                    <a:pt x="12847" y="10310"/>
                  </a:lnTo>
                  <a:cubicBezTo>
                    <a:pt x="12958" y="10855"/>
                    <a:pt x="12856" y="11387"/>
                    <a:pt x="12569" y="11771"/>
                  </a:cubicBezTo>
                  <a:cubicBezTo>
                    <a:pt x="12333" y="12087"/>
                    <a:pt x="11973" y="12286"/>
                    <a:pt x="11580" y="12315"/>
                  </a:cubicBezTo>
                  <a:lnTo>
                    <a:pt x="4424" y="12908"/>
                  </a:lnTo>
                  <a:cubicBezTo>
                    <a:pt x="4384" y="12911"/>
                    <a:pt x="4344" y="12912"/>
                    <a:pt x="4304" y="12912"/>
                  </a:cubicBezTo>
                  <a:cubicBezTo>
                    <a:pt x="3403" y="12912"/>
                    <a:pt x="2522" y="12136"/>
                    <a:pt x="2315" y="11114"/>
                  </a:cubicBezTo>
                  <a:lnTo>
                    <a:pt x="701" y="3173"/>
                  </a:lnTo>
                  <a:cubicBezTo>
                    <a:pt x="590" y="2628"/>
                    <a:pt x="693" y="2095"/>
                    <a:pt x="981" y="1712"/>
                  </a:cubicBezTo>
                  <a:cubicBezTo>
                    <a:pt x="1216" y="1396"/>
                    <a:pt x="1577" y="1197"/>
                    <a:pt x="1970" y="1168"/>
                  </a:cubicBezTo>
                  <a:lnTo>
                    <a:pt x="9125" y="575"/>
                  </a:lnTo>
                  <a:cubicBezTo>
                    <a:pt x="9167" y="572"/>
                    <a:pt x="9210" y="569"/>
                    <a:pt x="9253" y="569"/>
                  </a:cubicBezTo>
                  <a:close/>
                  <a:moveTo>
                    <a:pt x="9244" y="1"/>
                  </a:moveTo>
                  <a:cubicBezTo>
                    <a:pt x="9189" y="1"/>
                    <a:pt x="9133" y="3"/>
                    <a:pt x="9078" y="7"/>
                  </a:cubicBezTo>
                  <a:lnTo>
                    <a:pt x="1922" y="600"/>
                  </a:lnTo>
                  <a:cubicBezTo>
                    <a:pt x="1359" y="647"/>
                    <a:pt x="864" y="919"/>
                    <a:pt x="526" y="1370"/>
                  </a:cubicBezTo>
                  <a:cubicBezTo>
                    <a:pt x="140" y="1884"/>
                    <a:pt x="0" y="2583"/>
                    <a:pt x="144" y="3287"/>
                  </a:cubicBezTo>
                  <a:lnTo>
                    <a:pt x="1757" y="11228"/>
                  </a:lnTo>
                  <a:cubicBezTo>
                    <a:pt x="2017" y="12507"/>
                    <a:pt x="3137" y="13483"/>
                    <a:pt x="4301" y="13483"/>
                  </a:cubicBezTo>
                  <a:cubicBezTo>
                    <a:pt x="4358" y="13483"/>
                    <a:pt x="4414" y="13480"/>
                    <a:pt x="4472" y="13475"/>
                  </a:cubicBezTo>
                  <a:lnTo>
                    <a:pt x="11627" y="12883"/>
                  </a:lnTo>
                  <a:cubicBezTo>
                    <a:pt x="12191" y="12837"/>
                    <a:pt x="12686" y="12563"/>
                    <a:pt x="13023" y="12113"/>
                  </a:cubicBezTo>
                  <a:cubicBezTo>
                    <a:pt x="13409" y="11600"/>
                    <a:pt x="13549" y="10900"/>
                    <a:pt x="13406" y="10197"/>
                  </a:cubicBezTo>
                  <a:lnTo>
                    <a:pt x="11792" y="2256"/>
                  </a:lnTo>
                  <a:cubicBezTo>
                    <a:pt x="11531" y="975"/>
                    <a:pt x="10412" y="1"/>
                    <a:pt x="9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56"/>
            <p:cNvSpPr/>
            <p:nvPr/>
          </p:nvSpPr>
          <p:spPr>
            <a:xfrm>
              <a:off x="2635825" y="2158125"/>
              <a:ext cx="329850" cy="322850"/>
            </a:xfrm>
            <a:custGeom>
              <a:avLst/>
              <a:gdLst/>
              <a:ahLst/>
              <a:cxnLst/>
              <a:rect l="l" t="t" r="r" b="b"/>
              <a:pathLst>
                <a:path w="13194" h="12914" extrusionOk="0">
                  <a:moveTo>
                    <a:pt x="9073" y="1"/>
                  </a:moveTo>
                  <a:cubicBezTo>
                    <a:pt x="9023" y="1"/>
                    <a:pt x="8973" y="3"/>
                    <a:pt x="8923" y="7"/>
                  </a:cubicBezTo>
                  <a:lnTo>
                    <a:pt x="1769" y="599"/>
                  </a:lnTo>
                  <a:cubicBezTo>
                    <a:pt x="682" y="689"/>
                    <a:pt x="0" y="1739"/>
                    <a:pt x="245" y="2946"/>
                  </a:cubicBezTo>
                  <a:lnTo>
                    <a:pt x="1859" y="10887"/>
                  </a:lnTo>
                  <a:cubicBezTo>
                    <a:pt x="2093" y="12037"/>
                    <a:pt x="3086" y="12913"/>
                    <a:pt x="4120" y="12913"/>
                  </a:cubicBezTo>
                  <a:cubicBezTo>
                    <a:pt x="4170" y="12913"/>
                    <a:pt x="4220" y="12911"/>
                    <a:pt x="4270" y="12907"/>
                  </a:cubicBezTo>
                  <a:lnTo>
                    <a:pt x="11425" y="12315"/>
                  </a:lnTo>
                  <a:cubicBezTo>
                    <a:pt x="12512" y="12224"/>
                    <a:pt x="13194" y="11174"/>
                    <a:pt x="12949" y="9968"/>
                  </a:cubicBezTo>
                  <a:lnTo>
                    <a:pt x="11335" y="2027"/>
                  </a:lnTo>
                  <a:cubicBezTo>
                    <a:pt x="11101"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56"/>
            <p:cNvSpPr/>
            <p:nvPr/>
          </p:nvSpPr>
          <p:spPr>
            <a:xfrm>
              <a:off x="2631350" y="2151025"/>
              <a:ext cx="338725" cy="337075"/>
            </a:xfrm>
            <a:custGeom>
              <a:avLst/>
              <a:gdLst/>
              <a:ahLst/>
              <a:cxnLst/>
              <a:rect l="l" t="t" r="r" b="b"/>
              <a:pathLst>
                <a:path w="13549" h="13483" extrusionOk="0">
                  <a:moveTo>
                    <a:pt x="9253" y="570"/>
                  </a:moveTo>
                  <a:cubicBezTo>
                    <a:pt x="10155" y="570"/>
                    <a:pt x="11028" y="1348"/>
                    <a:pt x="11235" y="2368"/>
                  </a:cubicBezTo>
                  <a:lnTo>
                    <a:pt x="12848" y="10309"/>
                  </a:lnTo>
                  <a:cubicBezTo>
                    <a:pt x="12960" y="10854"/>
                    <a:pt x="12857" y="11386"/>
                    <a:pt x="12569" y="11771"/>
                  </a:cubicBezTo>
                  <a:cubicBezTo>
                    <a:pt x="12333" y="12087"/>
                    <a:pt x="11973" y="12285"/>
                    <a:pt x="11581" y="12315"/>
                  </a:cubicBezTo>
                  <a:lnTo>
                    <a:pt x="4425" y="12908"/>
                  </a:lnTo>
                  <a:cubicBezTo>
                    <a:pt x="4386" y="12911"/>
                    <a:pt x="4347" y="12912"/>
                    <a:pt x="4308" y="12912"/>
                  </a:cubicBezTo>
                  <a:cubicBezTo>
                    <a:pt x="3406" y="12912"/>
                    <a:pt x="2524" y="12137"/>
                    <a:pt x="2316" y="11113"/>
                  </a:cubicBezTo>
                  <a:lnTo>
                    <a:pt x="702" y="3172"/>
                  </a:lnTo>
                  <a:cubicBezTo>
                    <a:pt x="591" y="2628"/>
                    <a:pt x="693" y="2096"/>
                    <a:pt x="982" y="1711"/>
                  </a:cubicBezTo>
                  <a:cubicBezTo>
                    <a:pt x="1216" y="1395"/>
                    <a:pt x="1578" y="1196"/>
                    <a:pt x="1970" y="1167"/>
                  </a:cubicBezTo>
                  <a:lnTo>
                    <a:pt x="9126" y="574"/>
                  </a:lnTo>
                  <a:cubicBezTo>
                    <a:pt x="9168" y="571"/>
                    <a:pt x="9211" y="570"/>
                    <a:pt x="9253" y="570"/>
                  </a:cubicBezTo>
                  <a:close/>
                  <a:moveTo>
                    <a:pt x="9239" y="0"/>
                  </a:moveTo>
                  <a:cubicBezTo>
                    <a:pt x="9185" y="0"/>
                    <a:pt x="9131" y="2"/>
                    <a:pt x="9077" y="6"/>
                  </a:cubicBezTo>
                  <a:lnTo>
                    <a:pt x="1923" y="599"/>
                  </a:lnTo>
                  <a:cubicBezTo>
                    <a:pt x="1360" y="646"/>
                    <a:pt x="863" y="920"/>
                    <a:pt x="526" y="1369"/>
                  </a:cubicBezTo>
                  <a:cubicBezTo>
                    <a:pt x="140" y="1883"/>
                    <a:pt x="1" y="2582"/>
                    <a:pt x="144" y="3286"/>
                  </a:cubicBezTo>
                  <a:lnTo>
                    <a:pt x="1758" y="11227"/>
                  </a:lnTo>
                  <a:cubicBezTo>
                    <a:pt x="2018" y="12506"/>
                    <a:pt x="3137" y="13482"/>
                    <a:pt x="4301" y="13482"/>
                  </a:cubicBezTo>
                  <a:cubicBezTo>
                    <a:pt x="4359" y="13482"/>
                    <a:pt x="4415" y="13480"/>
                    <a:pt x="4473" y="13476"/>
                  </a:cubicBezTo>
                  <a:lnTo>
                    <a:pt x="11627" y="12883"/>
                  </a:lnTo>
                  <a:cubicBezTo>
                    <a:pt x="12190" y="12836"/>
                    <a:pt x="12687" y="12563"/>
                    <a:pt x="13024" y="12113"/>
                  </a:cubicBezTo>
                  <a:cubicBezTo>
                    <a:pt x="13410" y="11599"/>
                    <a:pt x="13549" y="10900"/>
                    <a:pt x="13406" y="10196"/>
                  </a:cubicBezTo>
                  <a:lnTo>
                    <a:pt x="11793" y="2255"/>
                  </a:lnTo>
                  <a:cubicBezTo>
                    <a:pt x="11532" y="973"/>
                    <a:pt x="10411" y="0"/>
                    <a:pt x="923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56"/>
            <p:cNvSpPr/>
            <p:nvPr/>
          </p:nvSpPr>
          <p:spPr>
            <a:xfrm>
              <a:off x="3434975" y="2091950"/>
              <a:ext cx="329900" cy="322850"/>
            </a:xfrm>
            <a:custGeom>
              <a:avLst/>
              <a:gdLst/>
              <a:ahLst/>
              <a:cxnLst/>
              <a:rect l="l" t="t" r="r" b="b"/>
              <a:pathLst>
                <a:path w="13196" h="12914" extrusionOk="0">
                  <a:moveTo>
                    <a:pt x="9073" y="0"/>
                  </a:moveTo>
                  <a:cubicBezTo>
                    <a:pt x="9024" y="0"/>
                    <a:pt x="8974" y="2"/>
                    <a:pt x="8925" y="6"/>
                  </a:cubicBezTo>
                  <a:lnTo>
                    <a:pt x="1769" y="599"/>
                  </a:lnTo>
                  <a:cubicBezTo>
                    <a:pt x="682" y="688"/>
                    <a:pt x="0" y="1740"/>
                    <a:pt x="245" y="2945"/>
                  </a:cubicBezTo>
                  <a:lnTo>
                    <a:pt x="1859" y="10886"/>
                  </a:lnTo>
                  <a:cubicBezTo>
                    <a:pt x="2093" y="12038"/>
                    <a:pt x="3088" y="12914"/>
                    <a:pt x="4122" y="12914"/>
                  </a:cubicBezTo>
                  <a:cubicBezTo>
                    <a:pt x="4171" y="12914"/>
                    <a:pt x="4221" y="12912"/>
                    <a:pt x="4270" y="12908"/>
                  </a:cubicBezTo>
                  <a:lnTo>
                    <a:pt x="11426" y="12315"/>
                  </a:lnTo>
                  <a:cubicBezTo>
                    <a:pt x="12512"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56"/>
            <p:cNvSpPr/>
            <p:nvPr/>
          </p:nvSpPr>
          <p:spPr>
            <a:xfrm>
              <a:off x="3430550" y="2084825"/>
              <a:ext cx="338725" cy="337075"/>
            </a:xfrm>
            <a:custGeom>
              <a:avLst/>
              <a:gdLst/>
              <a:ahLst/>
              <a:cxnLst/>
              <a:rect l="l" t="t" r="r" b="b"/>
              <a:pathLst>
                <a:path w="13549" h="13483" extrusionOk="0">
                  <a:moveTo>
                    <a:pt x="9252" y="570"/>
                  </a:moveTo>
                  <a:cubicBezTo>
                    <a:pt x="10155" y="570"/>
                    <a:pt x="11027" y="1350"/>
                    <a:pt x="11234" y="2369"/>
                  </a:cubicBezTo>
                  <a:lnTo>
                    <a:pt x="12849" y="10309"/>
                  </a:lnTo>
                  <a:cubicBezTo>
                    <a:pt x="12959" y="10854"/>
                    <a:pt x="12858" y="11387"/>
                    <a:pt x="12569" y="11772"/>
                  </a:cubicBezTo>
                  <a:cubicBezTo>
                    <a:pt x="12334" y="12088"/>
                    <a:pt x="11973" y="12286"/>
                    <a:pt x="11580" y="12316"/>
                  </a:cubicBezTo>
                  <a:lnTo>
                    <a:pt x="4426" y="12908"/>
                  </a:lnTo>
                  <a:cubicBezTo>
                    <a:pt x="4382" y="12912"/>
                    <a:pt x="4338" y="12914"/>
                    <a:pt x="4294" y="12914"/>
                  </a:cubicBezTo>
                  <a:cubicBezTo>
                    <a:pt x="3386" y="12914"/>
                    <a:pt x="2523" y="12132"/>
                    <a:pt x="2316" y="11114"/>
                  </a:cubicBezTo>
                  <a:lnTo>
                    <a:pt x="702" y="3174"/>
                  </a:lnTo>
                  <a:cubicBezTo>
                    <a:pt x="591" y="2629"/>
                    <a:pt x="693" y="2096"/>
                    <a:pt x="982" y="1711"/>
                  </a:cubicBezTo>
                  <a:cubicBezTo>
                    <a:pt x="1217" y="1395"/>
                    <a:pt x="1578" y="1196"/>
                    <a:pt x="1971" y="1167"/>
                  </a:cubicBezTo>
                  <a:lnTo>
                    <a:pt x="9125" y="574"/>
                  </a:lnTo>
                  <a:cubicBezTo>
                    <a:pt x="9167" y="571"/>
                    <a:pt x="9210" y="570"/>
                    <a:pt x="9252" y="570"/>
                  </a:cubicBezTo>
                  <a:close/>
                  <a:moveTo>
                    <a:pt x="9238" y="1"/>
                  </a:moveTo>
                  <a:cubicBezTo>
                    <a:pt x="9184" y="1"/>
                    <a:pt x="9130" y="3"/>
                    <a:pt x="9077" y="7"/>
                  </a:cubicBezTo>
                  <a:lnTo>
                    <a:pt x="1922" y="599"/>
                  </a:lnTo>
                  <a:cubicBezTo>
                    <a:pt x="1359" y="647"/>
                    <a:pt x="863" y="920"/>
                    <a:pt x="525" y="1369"/>
                  </a:cubicBezTo>
                  <a:cubicBezTo>
                    <a:pt x="139" y="1884"/>
                    <a:pt x="0" y="2582"/>
                    <a:pt x="144" y="3287"/>
                  </a:cubicBezTo>
                  <a:lnTo>
                    <a:pt x="1756" y="11228"/>
                  </a:lnTo>
                  <a:cubicBezTo>
                    <a:pt x="2017" y="12506"/>
                    <a:pt x="3136" y="13483"/>
                    <a:pt x="4301" y="13483"/>
                  </a:cubicBezTo>
                  <a:cubicBezTo>
                    <a:pt x="4358" y="13483"/>
                    <a:pt x="4414" y="13480"/>
                    <a:pt x="4472" y="13476"/>
                  </a:cubicBezTo>
                  <a:lnTo>
                    <a:pt x="11626" y="12883"/>
                  </a:lnTo>
                  <a:cubicBezTo>
                    <a:pt x="12189" y="12837"/>
                    <a:pt x="12686" y="12563"/>
                    <a:pt x="13024" y="12114"/>
                  </a:cubicBezTo>
                  <a:cubicBezTo>
                    <a:pt x="13410" y="11599"/>
                    <a:pt x="13548" y="10900"/>
                    <a:pt x="13405" y="10196"/>
                  </a:cubicBezTo>
                  <a:lnTo>
                    <a:pt x="11791" y="2255"/>
                  </a:lnTo>
                  <a:cubicBezTo>
                    <a:pt x="11531" y="974"/>
                    <a:pt x="10407" y="1"/>
                    <a:pt x="923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56"/>
            <p:cNvSpPr/>
            <p:nvPr/>
          </p:nvSpPr>
          <p:spPr>
            <a:xfrm>
              <a:off x="2329000" y="2647825"/>
              <a:ext cx="329900" cy="322825"/>
            </a:xfrm>
            <a:custGeom>
              <a:avLst/>
              <a:gdLst/>
              <a:ahLst/>
              <a:cxnLst/>
              <a:rect l="l" t="t" r="r" b="b"/>
              <a:pathLst>
                <a:path w="13196" h="12913" extrusionOk="0">
                  <a:moveTo>
                    <a:pt x="9073" y="0"/>
                  </a:moveTo>
                  <a:cubicBezTo>
                    <a:pt x="9024" y="0"/>
                    <a:pt x="8974" y="2"/>
                    <a:pt x="8925" y="6"/>
                  </a:cubicBezTo>
                  <a:lnTo>
                    <a:pt x="1769" y="599"/>
                  </a:lnTo>
                  <a:cubicBezTo>
                    <a:pt x="683" y="689"/>
                    <a:pt x="0" y="1740"/>
                    <a:pt x="245" y="2946"/>
                  </a:cubicBezTo>
                  <a:lnTo>
                    <a:pt x="1860" y="10885"/>
                  </a:lnTo>
                  <a:cubicBezTo>
                    <a:pt x="2094" y="12037"/>
                    <a:pt x="3089" y="12913"/>
                    <a:pt x="4124" y="12913"/>
                  </a:cubicBezTo>
                  <a:cubicBezTo>
                    <a:pt x="4173" y="12913"/>
                    <a:pt x="4223" y="12911"/>
                    <a:pt x="4272" y="12907"/>
                  </a:cubicBezTo>
                  <a:lnTo>
                    <a:pt x="11427" y="12314"/>
                  </a:lnTo>
                  <a:cubicBezTo>
                    <a:pt x="12514" y="12224"/>
                    <a:pt x="13195" y="11173"/>
                    <a:pt x="12950" y="9968"/>
                  </a:cubicBezTo>
                  <a:lnTo>
                    <a:pt x="11336" y="2028"/>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56"/>
            <p:cNvSpPr/>
            <p:nvPr/>
          </p:nvSpPr>
          <p:spPr>
            <a:xfrm>
              <a:off x="2324575" y="2640725"/>
              <a:ext cx="338750" cy="337050"/>
            </a:xfrm>
            <a:custGeom>
              <a:avLst/>
              <a:gdLst/>
              <a:ahLst/>
              <a:cxnLst/>
              <a:rect l="l" t="t" r="r" b="b"/>
              <a:pathLst>
                <a:path w="13550" h="13482" extrusionOk="0">
                  <a:moveTo>
                    <a:pt x="9253" y="568"/>
                  </a:moveTo>
                  <a:cubicBezTo>
                    <a:pt x="10155" y="568"/>
                    <a:pt x="11027" y="1348"/>
                    <a:pt x="11235" y="2367"/>
                  </a:cubicBezTo>
                  <a:lnTo>
                    <a:pt x="12849" y="10308"/>
                  </a:lnTo>
                  <a:cubicBezTo>
                    <a:pt x="12959" y="10853"/>
                    <a:pt x="12858" y="11386"/>
                    <a:pt x="12569" y="11771"/>
                  </a:cubicBezTo>
                  <a:cubicBezTo>
                    <a:pt x="12333" y="12086"/>
                    <a:pt x="11973" y="12284"/>
                    <a:pt x="11580" y="12314"/>
                  </a:cubicBezTo>
                  <a:lnTo>
                    <a:pt x="4425" y="12906"/>
                  </a:lnTo>
                  <a:cubicBezTo>
                    <a:pt x="4384" y="12909"/>
                    <a:pt x="4343" y="12911"/>
                    <a:pt x="4302" y="12911"/>
                  </a:cubicBezTo>
                  <a:cubicBezTo>
                    <a:pt x="3401" y="12911"/>
                    <a:pt x="2524" y="12134"/>
                    <a:pt x="2316" y="11113"/>
                  </a:cubicBezTo>
                  <a:lnTo>
                    <a:pt x="702" y="3172"/>
                  </a:lnTo>
                  <a:cubicBezTo>
                    <a:pt x="592" y="2628"/>
                    <a:pt x="693" y="2094"/>
                    <a:pt x="981" y="1710"/>
                  </a:cubicBezTo>
                  <a:cubicBezTo>
                    <a:pt x="1217" y="1394"/>
                    <a:pt x="1577" y="1195"/>
                    <a:pt x="1970" y="1166"/>
                  </a:cubicBezTo>
                  <a:lnTo>
                    <a:pt x="9125" y="574"/>
                  </a:lnTo>
                  <a:cubicBezTo>
                    <a:pt x="9168" y="570"/>
                    <a:pt x="9211" y="568"/>
                    <a:pt x="9253" y="568"/>
                  </a:cubicBezTo>
                  <a:close/>
                  <a:moveTo>
                    <a:pt x="9243" y="1"/>
                  </a:moveTo>
                  <a:cubicBezTo>
                    <a:pt x="9188" y="1"/>
                    <a:pt x="9133" y="3"/>
                    <a:pt x="9078" y="7"/>
                  </a:cubicBezTo>
                  <a:lnTo>
                    <a:pt x="1922" y="600"/>
                  </a:lnTo>
                  <a:cubicBezTo>
                    <a:pt x="1359" y="646"/>
                    <a:pt x="864" y="919"/>
                    <a:pt x="526" y="1369"/>
                  </a:cubicBezTo>
                  <a:cubicBezTo>
                    <a:pt x="140" y="1884"/>
                    <a:pt x="0" y="2583"/>
                    <a:pt x="144" y="3287"/>
                  </a:cubicBezTo>
                  <a:lnTo>
                    <a:pt x="1758" y="11227"/>
                  </a:lnTo>
                  <a:cubicBezTo>
                    <a:pt x="2018" y="12506"/>
                    <a:pt x="3137" y="13482"/>
                    <a:pt x="4301" y="13482"/>
                  </a:cubicBezTo>
                  <a:cubicBezTo>
                    <a:pt x="4358" y="13482"/>
                    <a:pt x="4415" y="13480"/>
                    <a:pt x="4472" y="13475"/>
                  </a:cubicBezTo>
                  <a:lnTo>
                    <a:pt x="11627" y="12882"/>
                  </a:lnTo>
                  <a:cubicBezTo>
                    <a:pt x="12189" y="12836"/>
                    <a:pt x="12686" y="12563"/>
                    <a:pt x="13024" y="12113"/>
                  </a:cubicBezTo>
                  <a:cubicBezTo>
                    <a:pt x="13410" y="11599"/>
                    <a:pt x="13549" y="10899"/>
                    <a:pt x="13406" y="10195"/>
                  </a:cubicBezTo>
                  <a:lnTo>
                    <a:pt x="11792" y="2255"/>
                  </a:lnTo>
                  <a:cubicBezTo>
                    <a:pt x="11532" y="974"/>
                    <a:pt x="10413" y="1"/>
                    <a:pt x="92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56"/>
            <p:cNvSpPr/>
            <p:nvPr/>
          </p:nvSpPr>
          <p:spPr>
            <a:xfrm>
              <a:off x="2728600" y="2614725"/>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3" y="12036"/>
                    <a:pt x="3086" y="12913"/>
                    <a:pt x="4121" y="12913"/>
                  </a:cubicBezTo>
                  <a:cubicBezTo>
                    <a:pt x="4171" y="12913"/>
                    <a:pt x="4221" y="12911"/>
                    <a:pt x="4271" y="12907"/>
                  </a:cubicBezTo>
                  <a:lnTo>
                    <a:pt x="11426" y="12314"/>
                  </a:lnTo>
                  <a:cubicBezTo>
                    <a:pt x="12512" y="12224"/>
                    <a:pt x="13195" y="11174"/>
                    <a:pt x="12950" y="9968"/>
                  </a:cubicBezTo>
                  <a:lnTo>
                    <a:pt x="11336" y="2027"/>
                  </a:lnTo>
                  <a:cubicBezTo>
                    <a:pt x="11101"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56"/>
            <p:cNvSpPr/>
            <p:nvPr/>
          </p:nvSpPr>
          <p:spPr>
            <a:xfrm>
              <a:off x="2724150" y="2607600"/>
              <a:ext cx="338775" cy="337075"/>
            </a:xfrm>
            <a:custGeom>
              <a:avLst/>
              <a:gdLst/>
              <a:ahLst/>
              <a:cxnLst/>
              <a:rect l="l" t="t" r="r" b="b"/>
              <a:pathLst>
                <a:path w="13551" h="13483" extrusionOk="0">
                  <a:moveTo>
                    <a:pt x="9253" y="570"/>
                  </a:moveTo>
                  <a:cubicBezTo>
                    <a:pt x="10155" y="570"/>
                    <a:pt x="11028" y="1349"/>
                    <a:pt x="11235" y="2368"/>
                  </a:cubicBezTo>
                  <a:lnTo>
                    <a:pt x="12849" y="10310"/>
                  </a:lnTo>
                  <a:cubicBezTo>
                    <a:pt x="12960" y="10855"/>
                    <a:pt x="12857" y="11388"/>
                    <a:pt x="12568" y="11773"/>
                  </a:cubicBezTo>
                  <a:cubicBezTo>
                    <a:pt x="12334" y="12088"/>
                    <a:pt x="11973" y="12287"/>
                    <a:pt x="11581" y="12316"/>
                  </a:cubicBezTo>
                  <a:lnTo>
                    <a:pt x="4425" y="12908"/>
                  </a:lnTo>
                  <a:cubicBezTo>
                    <a:pt x="4381" y="12912"/>
                    <a:pt x="4337" y="12914"/>
                    <a:pt x="4293" y="12914"/>
                  </a:cubicBezTo>
                  <a:cubicBezTo>
                    <a:pt x="3391" y="12914"/>
                    <a:pt x="2523" y="12133"/>
                    <a:pt x="2316" y="11115"/>
                  </a:cubicBezTo>
                  <a:lnTo>
                    <a:pt x="703" y="3174"/>
                  </a:lnTo>
                  <a:cubicBezTo>
                    <a:pt x="592" y="2628"/>
                    <a:pt x="694" y="2095"/>
                    <a:pt x="983" y="1711"/>
                  </a:cubicBezTo>
                  <a:cubicBezTo>
                    <a:pt x="1218" y="1395"/>
                    <a:pt x="1579" y="1197"/>
                    <a:pt x="1972" y="1167"/>
                  </a:cubicBezTo>
                  <a:lnTo>
                    <a:pt x="9126" y="575"/>
                  </a:lnTo>
                  <a:cubicBezTo>
                    <a:pt x="9169" y="571"/>
                    <a:pt x="9212" y="570"/>
                    <a:pt x="9253" y="570"/>
                  </a:cubicBezTo>
                  <a:close/>
                  <a:moveTo>
                    <a:pt x="9243" y="1"/>
                  </a:moveTo>
                  <a:cubicBezTo>
                    <a:pt x="9188" y="1"/>
                    <a:pt x="9133" y="3"/>
                    <a:pt x="9079" y="7"/>
                  </a:cubicBezTo>
                  <a:lnTo>
                    <a:pt x="1923" y="600"/>
                  </a:lnTo>
                  <a:cubicBezTo>
                    <a:pt x="1360" y="647"/>
                    <a:pt x="864" y="920"/>
                    <a:pt x="527" y="1369"/>
                  </a:cubicBezTo>
                  <a:cubicBezTo>
                    <a:pt x="141" y="1884"/>
                    <a:pt x="1" y="2583"/>
                    <a:pt x="144" y="3287"/>
                  </a:cubicBezTo>
                  <a:lnTo>
                    <a:pt x="1758" y="11228"/>
                  </a:lnTo>
                  <a:cubicBezTo>
                    <a:pt x="2018" y="12507"/>
                    <a:pt x="3137" y="13483"/>
                    <a:pt x="4302" y="13483"/>
                  </a:cubicBezTo>
                  <a:cubicBezTo>
                    <a:pt x="4359" y="13483"/>
                    <a:pt x="4416" y="13481"/>
                    <a:pt x="4473" y="13476"/>
                  </a:cubicBezTo>
                  <a:lnTo>
                    <a:pt x="11627" y="12884"/>
                  </a:lnTo>
                  <a:cubicBezTo>
                    <a:pt x="12190" y="12836"/>
                    <a:pt x="12687" y="12563"/>
                    <a:pt x="13024" y="12114"/>
                  </a:cubicBezTo>
                  <a:cubicBezTo>
                    <a:pt x="13410" y="11599"/>
                    <a:pt x="13550" y="10901"/>
                    <a:pt x="13407" y="10196"/>
                  </a:cubicBezTo>
                  <a:lnTo>
                    <a:pt x="11793" y="2255"/>
                  </a:lnTo>
                  <a:cubicBezTo>
                    <a:pt x="11532" y="974"/>
                    <a:pt x="10408" y="1"/>
                    <a:pt x="92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56"/>
            <p:cNvSpPr/>
            <p:nvPr/>
          </p:nvSpPr>
          <p:spPr>
            <a:xfrm>
              <a:off x="3128150" y="2581625"/>
              <a:ext cx="329925" cy="322850"/>
            </a:xfrm>
            <a:custGeom>
              <a:avLst/>
              <a:gdLst/>
              <a:ahLst/>
              <a:cxnLst/>
              <a:rect l="l" t="t" r="r" b="b"/>
              <a:pathLst>
                <a:path w="13197" h="12914" extrusionOk="0">
                  <a:moveTo>
                    <a:pt x="9075" y="0"/>
                  </a:moveTo>
                  <a:cubicBezTo>
                    <a:pt x="9025" y="0"/>
                    <a:pt x="8975" y="2"/>
                    <a:pt x="8925" y="7"/>
                  </a:cubicBezTo>
                  <a:lnTo>
                    <a:pt x="1770" y="599"/>
                  </a:lnTo>
                  <a:cubicBezTo>
                    <a:pt x="684" y="688"/>
                    <a:pt x="1" y="1740"/>
                    <a:pt x="247" y="2946"/>
                  </a:cubicBezTo>
                  <a:lnTo>
                    <a:pt x="1861" y="10887"/>
                  </a:lnTo>
                  <a:cubicBezTo>
                    <a:pt x="2094" y="12037"/>
                    <a:pt x="3088" y="12913"/>
                    <a:pt x="4121" y="12913"/>
                  </a:cubicBezTo>
                  <a:cubicBezTo>
                    <a:pt x="4171" y="12913"/>
                    <a:pt x="4221" y="12911"/>
                    <a:pt x="4271" y="12907"/>
                  </a:cubicBezTo>
                  <a:lnTo>
                    <a:pt x="11427" y="12314"/>
                  </a:lnTo>
                  <a:cubicBezTo>
                    <a:pt x="12514" y="12225"/>
                    <a:pt x="13197" y="11174"/>
                    <a:pt x="12951" y="9968"/>
                  </a:cubicBezTo>
                  <a:lnTo>
                    <a:pt x="11337" y="2028"/>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56"/>
            <p:cNvSpPr/>
            <p:nvPr/>
          </p:nvSpPr>
          <p:spPr>
            <a:xfrm>
              <a:off x="3123750" y="2574500"/>
              <a:ext cx="338750" cy="337100"/>
            </a:xfrm>
            <a:custGeom>
              <a:avLst/>
              <a:gdLst/>
              <a:ahLst/>
              <a:cxnLst/>
              <a:rect l="l" t="t" r="r" b="b"/>
              <a:pathLst>
                <a:path w="13550" h="13484" extrusionOk="0">
                  <a:moveTo>
                    <a:pt x="9253" y="570"/>
                  </a:moveTo>
                  <a:cubicBezTo>
                    <a:pt x="10155" y="570"/>
                    <a:pt x="11027" y="1350"/>
                    <a:pt x="11234" y="2369"/>
                  </a:cubicBezTo>
                  <a:lnTo>
                    <a:pt x="12848" y="10309"/>
                  </a:lnTo>
                  <a:cubicBezTo>
                    <a:pt x="12958" y="10854"/>
                    <a:pt x="12857" y="11387"/>
                    <a:pt x="12568" y="11772"/>
                  </a:cubicBezTo>
                  <a:cubicBezTo>
                    <a:pt x="12333" y="12088"/>
                    <a:pt x="11972" y="12286"/>
                    <a:pt x="11580" y="12316"/>
                  </a:cubicBezTo>
                  <a:lnTo>
                    <a:pt x="4425" y="12909"/>
                  </a:lnTo>
                  <a:cubicBezTo>
                    <a:pt x="4384" y="12912"/>
                    <a:pt x="4343" y="12913"/>
                    <a:pt x="4301" y="12913"/>
                  </a:cubicBezTo>
                  <a:cubicBezTo>
                    <a:pt x="3391" y="12913"/>
                    <a:pt x="2523" y="12136"/>
                    <a:pt x="2315" y="11114"/>
                  </a:cubicBezTo>
                  <a:lnTo>
                    <a:pt x="702" y="3174"/>
                  </a:lnTo>
                  <a:cubicBezTo>
                    <a:pt x="591" y="2629"/>
                    <a:pt x="692" y="2095"/>
                    <a:pt x="981" y="1711"/>
                  </a:cubicBezTo>
                  <a:cubicBezTo>
                    <a:pt x="1217" y="1395"/>
                    <a:pt x="1577" y="1197"/>
                    <a:pt x="1970" y="1167"/>
                  </a:cubicBezTo>
                  <a:lnTo>
                    <a:pt x="9126" y="575"/>
                  </a:lnTo>
                  <a:cubicBezTo>
                    <a:pt x="9167" y="571"/>
                    <a:pt x="9210" y="570"/>
                    <a:pt x="9253" y="570"/>
                  </a:cubicBezTo>
                  <a:close/>
                  <a:moveTo>
                    <a:pt x="9240" y="1"/>
                  </a:moveTo>
                  <a:cubicBezTo>
                    <a:pt x="9186" y="1"/>
                    <a:pt x="9132" y="3"/>
                    <a:pt x="9078" y="7"/>
                  </a:cubicBezTo>
                  <a:lnTo>
                    <a:pt x="1923" y="600"/>
                  </a:lnTo>
                  <a:cubicBezTo>
                    <a:pt x="1359" y="647"/>
                    <a:pt x="864" y="920"/>
                    <a:pt x="527" y="1369"/>
                  </a:cubicBezTo>
                  <a:cubicBezTo>
                    <a:pt x="139" y="1884"/>
                    <a:pt x="1" y="2583"/>
                    <a:pt x="144" y="3287"/>
                  </a:cubicBezTo>
                  <a:lnTo>
                    <a:pt x="1758" y="11228"/>
                  </a:lnTo>
                  <a:cubicBezTo>
                    <a:pt x="2017" y="12507"/>
                    <a:pt x="3137" y="13483"/>
                    <a:pt x="4302" y="13483"/>
                  </a:cubicBezTo>
                  <a:cubicBezTo>
                    <a:pt x="4358" y="13483"/>
                    <a:pt x="4415" y="13481"/>
                    <a:pt x="4472" y="13476"/>
                  </a:cubicBezTo>
                  <a:lnTo>
                    <a:pt x="11628" y="12884"/>
                  </a:lnTo>
                  <a:cubicBezTo>
                    <a:pt x="12190" y="12836"/>
                    <a:pt x="12686" y="12563"/>
                    <a:pt x="13024" y="12114"/>
                  </a:cubicBezTo>
                  <a:cubicBezTo>
                    <a:pt x="13410" y="11599"/>
                    <a:pt x="13550" y="10900"/>
                    <a:pt x="13407" y="10196"/>
                  </a:cubicBezTo>
                  <a:lnTo>
                    <a:pt x="11791" y="2255"/>
                  </a:lnTo>
                  <a:cubicBezTo>
                    <a:pt x="11531" y="973"/>
                    <a:pt x="10410" y="1"/>
                    <a:pt x="924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56"/>
            <p:cNvSpPr/>
            <p:nvPr/>
          </p:nvSpPr>
          <p:spPr>
            <a:xfrm>
              <a:off x="3527775" y="2548525"/>
              <a:ext cx="329900" cy="322875"/>
            </a:xfrm>
            <a:custGeom>
              <a:avLst/>
              <a:gdLst/>
              <a:ahLst/>
              <a:cxnLst/>
              <a:rect l="l" t="t" r="r" b="b"/>
              <a:pathLst>
                <a:path w="13196" h="12915" extrusionOk="0">
                  <a:moveTo>
                    <a:pt x="9075" y="0"/>
                  </a:moveTo>
                  <a:cubicBezTo>
                    <a:pt x="9025" y="0"/>
                    <a:pt x="8975" y="3"/>
                    <a:pt x="8925" y="7"/>
                  </a:cubicBezTo>
                  <a:lnTo>
                    <a:pt x="1769" y="599"/>
                  </a:lnTo>
                  <a:cubicBezTo>
                    <a:pt x="683" y="689"/>
                    <a:pt x="1" y="1740"/>
                    <a:pt x="245" y="2946"/>
                  </a:cubicBezTo>
                  <a:lnTo>
                    <a:pt x="1859" y="10887"/>
                  </a:lnTo>
                  <a:cubicBezTo>
                    <a:pt x="2093" y="12038"/>
                    <a:pt x="3088" y="12914"/>
                    <a:pt x="4123" y="12914"/>
                  </a:cubicBezTo>
                  <a:cubicBezTo>
                    <a:pt x="4172" y="12914"/>
                    <a:pt x="4222" y="12912"/>
                    <a:pt x="4271" y="12908"/>
                  </a:cubicBezTo>
                  <a:lnTo>
                    <a:pt x="11427" y="12316"/>
                  </a:lnTo>
                  <a:cubicBezTo>
                    <a:pt x="12513" y="12225"/>
                    <a:pt x="13195" y="11175"/>
                    <a:pt x="12950" y="9968"/>
                  </a:cubicBezTo>
                  <a:lnTo>
                    <a:pt x="11336" y="2028"/>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56"/>
            <p:cNvSpPr/>
            <p:nvPr/>
          </p:nvSpPr>
          <p:spPr>
            <a:xfrm>
              <a:off x="3523350" y="2541450"/>
              <a:ext cx="338750" cy="337050"/>
            </a:xfrm>
            <a:custGeom>
              <a:avLst/>
              <a:gdLst/>
              <a:ahLst/>
              <a:cxnLst/>
              <a:rect l="l" t="t" r="r" b="b"/>
              <a:pathLst>
                <a:path w="13550" h="13482" extrusionOk="0">
                  <a:moveTo>
                    <a:pt x="9253" y="568"/>
                  </a:moveTo>
                  <a:cubicBezTo>
                    <a:pt x="10155" y="568"/>
                    <a:pt x="11027" y="1348"/>
                    <a:pt x="11235" y="2367"/>
                  </a:cubicBezTo>
                  <a:lnTo>
                    <a:pt x="12849" y="10309"/>
                  </a:lnTo>
                  <a:cubicBezTo>
                    <a:pt x="12959" y="10854"/>
                    <a:pt x="12858" y="11386"/>
                    <a:pt x="12569" y="11770"/>
                  </a:cubicBezTo>
                  <a:cubicBezTo>
                    <a:pt x="12334" y="12086"/>
                    <a:pt x="11973" y="12285"/>
                    <a:pt x="11580" y="12314"/>
                  </a:cubicBezTo>
                  <a:lnTo>
                    <a:pt x="4425" y="12907"/>
                  </a:lnTo>
                  <a:cubicBezTo>
                    <a:pt x="4381" y="12910"/>
                    <a:pt x="4337" y="12912"/>
                    <a:pt x="4294" y="12912"/>
                  </a:cubicBezTo>
                  <a:cubicBezTo>
                    <a:pt x="3390" y="12912"/>
                    <a:pt x="2523" y="12132"/>
                    <a:pt x="2316" y="11113"/>
                  </a:cubicBezTo>
                  <a:lnTo>
                    <a:pt x="702" y="3172"/>
                  </a:lnTo>
                  <a:cubicBezTo>
                    <a:pt x="592" y="2627"/>
                    <a:pt x="693" y="2094"/>
                    <a:pt x="982" y="1709"/>
                  </a:cubicBezTo>
                  <a:cubicBezTo>
                    <a:pt x="1217" y="1393"/>
                    <a:pt x="1578" y="1196"/>
                    <a:pt x="1971" y="1167"/>
                  </a:cubicBezTo>
                  <a:lnTo>
                    <a:pt x="9125" y="574"/>
                  </a:lnTo>
                  <a:cubicBezTo>
                    <a:pt x="9168" y="570"/>
                    <a:pt x="9210" y="568"/>
                    <a:pt x="9253" y="568"/>
                  </a:cubicBezTo>
                  <a:close/>
                  <a:moveTo>
                    <a:pt x="9235" y="1"/>
                  </a:moveTo>
                  <a:cubicBezTo>
                    <a:pt x="9182" y="1"/>
                    <a:pt x="9130" y="2"/>
                    <a:pt x="9078" y="6"/>
                  </a:cubicBezTo>
                  <a:lnTo>
                    <a:pt x="1922" y="599"/>
                  </a:lnTo>
                  <a:cubicBezTo>
                    <a:pt x="1359" y="645"/>
                    <a:pt x="863" y="918"/>
                    <a:pt x="525" y="1369"/>
                  </a:cubicBezTo>
                  <a:cubicBezTo>
                    <a:pt x="139" y="1883"/>
                    <a:pt x="0" y="2582"/>
                    <a:pt x="144" y="3286"/>
                  </a:cubicBezTo>
                  <a:lnTo>
                    <a:pt x="1758" y="11226"/>
                  </a:lnTo>
                  <a:cubicBezTo>
                    <a:pt x="2017" y="12505"/>
                    <a:pt x="3137" y="13481"/>
                    <a:pt x="4302" y="13481"/>
                  </a:cubicBezTo>
                  <a:cubicBezTo>
                    <a:pt x="4358" y="13481"/>
                    <a:pt x="4414" y="13479"/>
                    <a:pt x="4472" y="13474"/>
                  </a:cubicBezTo>
                  <a:lnTo>
                    <a:pt x="11627" y="12882"/>
                  </a:lnTo>
                  <a:cubicBezTo>
                    <a:pt x="12191" y="12836"/>
                    <a:pt x="12686" y="12562"/>
                    <a:pt x="13024" y="12112"/>
                  </a:cubicBezTo>
                  <a:cubicBezTo>
                    <a:pt x="13410" y="11597"/>
                    <a:pt x="13550" y="10899"/>
                    <a:pt x="13406" y="10195"/>
                  </a:cubicBezTo>
                  <a:lnTo>
                    <a:pt x="11792" y="2255"/>
                  </a:lnTo>
                  <a:cubicBezTo>
                    <a:pt x="11532" y="971"/>
                    <a:pt x="10409" y="1"/>
                    <a:pt x="92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56"/>
            <p:cNvSpPr/>
            <p:nvPr/>
          </p:nvSpPr>
          <p:spPr>
            <a:xfrm>
              <a:off x="2421800" y="3104400"/>
              <a:ext cx="329900" cy="322850"/>
            </a:xfrm>
            <a:custGeom>
              <a:avLst/>
              <a:gdLst/>
              <a:ahLst/>
              <a:cxnLst/>
              <a:rect l="l" t="t" r="r" b="b"/>
              <a:pathLst>
                <a:path w="13196" h="12914" extrusionOk="0">
                  <a:moveTo>
                    <a:pt x="9075" y="1"/>
                  </a:moveTo>
                  <a:cubicBezTo>
                    <a:pt x="9025" y="1"/>
                    <a:pt x="8975" y="3"/>
                    <a:pt x="8925" y="7"/>
                  </a:cubicBezTo>
                  <a:lnTo>
                    <a:pt x="1769" y="599"/>
                  </a:lnTo>
                  <a:cubicBezTo>
                    <a:pt x="683" y="689"/>
                    <a:pt x="1" y="1739"/>
                    <a:pt x="245" y="2946"/>
                  </a:cubicBezTo>
                  <a:lnTo>
                    <a:pt x="1859" y="10887"/>
                  </a:lnTo>
                  <a:cubicBezTo>
                    <a:pt x="2094" y="12037"/>
                    <a:pt x="3088" y="12913"/>
                    <a:pt x="4121" y="12913"/>
                  </a:cubicBezTo>
                  <a:cubicBezTo>
                    <a:pt x="4171" y="12913"/>
                    <a:pt x="4221" y="12911"/>
                    <a:pt x="4271" y="12907"/>
                  </a:cubicBezTo>
                  <a:lnTo>
                    <a:pt x="11427" y="12315"/>
                  </a:lnTo>
                  <a:cubicBezTo>
                    <a:pt x="12514" y="12224"/>
                    <a:pt x="13195" y="11174"/>
                    <a:pt x="12950" y="9968"/>
                  </a:cubicBezTo>
                  <a:lnTo>
                    <a:pt x="11337" y="2027"/>
                  </a:lnTo>
                  <a:cubicBezTo>
                    <a:pt x="11103" y="877"/>
                    <a:pt x="10109" y="1"/>
                    <a:pt x="907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56"/>
            <p:cNvSpPr/>
            <p:nvPr/>
          </p:nvSpPr>
          <p:spPr>
            <a:xfrm>
              <a:off x="2417400" y="3097250"/>
              <a:ext cx="338725" cy="337125"/>
            </a:xfrm>
            <a:custGeom>
              <a:avLst/>
              <a:gdLst/>
              <a:ahLst/>
              <a:cxnLst/>
              <a:rect l="l" t="t" r="r" b="b"/>
              <a:pathLst>
                <a:path w="13549" h="13485" extrusionOk="0">
                  <a:moveTo>
                    <a:pt x="9253" y="572"/>
                  </a:moveTo>
                  <a:cubicBezTo>
                    <a:pt x="10155" y="572"/>
                    <a:pt x="11026" y="1352"/>
                    <a:pt x="11233" y="2371"/>
                  </a:cubicBezTo>
                  <a:lnTo>
                    <a:pt x="12847" y="10311"/>
                  </a:lnTo>
                  <a:cubicBezTo>
                    <a:pt x="12957" y="10856"/>
                    <a:pt x="12856" y="11388"/>
                    <a:pt x="12567" y="11773"/>
                  </a:cubicBezTo>
                  <a:cubicBezTo>
                    <a:pt x="12332" y="12089"/>
                    <a:pt x="11971" y="12287"/>
                    <a:pt x="11578" y="12317"/>
                  </a:cubicBezTo>
                  <a:lnTo>
                    <a:pt x="4422" y="12910"/>
                  </a:lnTo>
                  <a:cubicBezTo>
                    <a:pt x="4381" y="12913"/>
                    <a:pt x="4340" y="12915"/>
                    <a:pt x="4300" y="12915"/>
                  </a:cubicBezTo>
                  <a:cubicBezTo>
                    <a:pt x="3404" y="12915"/>
                    <a:pt x="2521" y="12136"/>
                    <a:pt x="2314" y="11115"/>
                  </a:cubicBezTo>
                  <a:lnTo>
                    <a:pt x="700" y="3175"/>
                  </a:lnTo>
                  <a:cubicBezTo>
                    <a:pt x="590" y="2630"/>
                    <a:pt x="691" y="2098"/>
                    <a:pt x="980" y="1713"/>
                  </a:cubicBezTo>
                  <a:cubicBezTo>
                    <a:pt x="1215" y="1397"/>
                    <a:pt x="1576" y="1199"/>
                    <a:pt x="1969" y="1169"/>
                  </a:cubicBezTo>
                  <a:lnTo>
                    <a:pt x="9124" y="576"/>
                  </a:lnTo>
                  <a:cubicBezTo>
                    <a:pt x="9166" y="573"/>
                    <a:pt x="9210" y="572"/>
                    <a:pt x="9252" y="572"/>
                  </a:cubicBezTo>
                  <a:close/>
                  <a:moveTo>
                    <a:pt x="9254" y="1"/>
                  </a:moveTo>
                  <a:cubicBezTo>
                    <a:pt x="9195" y="1"/>
                    <a:pt x="9136" y="3"/>
                    <a:pt x="9077" y="8"/>
                  </a:cubicBezTo>
                  <a:lnTo>
                    <a:pt x="1923" y="601"/>
                  </a:lnTo>
                  <a:cubicBezTo>
                    <a:pt x="1359" y="648"/>
                    <a:pt x="863" y="922"/>
                    <a:pt x="525" y="1371"/>
                  </a:cubicBezTo>
                  <a:cubicBezTo>
                    <a:pt x="139" y="1885"/>
                    <a:pt x="0" y="2584"/>
                    <a:pt x="144" y="3288"/>
                  </a:cubicBezTo>
                  <a:lnTo>
                    <a:pt x="1757" y="11229"/>
                  </a:lnTo>
                  <a:cubicBezTo>
                    <a:pt x="2016" y="12508"/>
                    <a:pt x="3136" y="13484"/>
                    <a:pt x="4301" y="13484"/>
                  </a:cubicBezTo>
                  <a:cubicBezTo>
                    <a:pt x="4357" y="13484"/>
                    <a:pt x="4413" y="13482"/>
                    <a:pt x="4471" y="13478"/>
                  </a:cubicBezTo>
                  <a:lnTo>
                    <a:pt x="11627" y="12885"/>
                  </a:lnTo>
                  <a:cubicBezTo>
                    <a:pt x="12189" y="12838"/>
                    <a:pt x="12685" y="12565"/>
                    <a:pt x="13023" y="12115"/>
                  </a:cubicBezTo>
                  <a:cubicBezTo>
                    <a:pt x="13409" y="11601"/>
                    <a:pt x="13549" y="10902"/>
                    <a:pt x="13405" y="10198"/>
                  </a:cubicBezTo>
                  <a:lnTo>
                    <a:pt x="11791" y="2257"/>
                  </a:lnTo>
                  <a:cubicBezTo>
                    <a:pt x="11532" y="981"/>
                    <a:pt x="10419" y="1"/>
                    <a:pt x="92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56"/>
            <p:cNvSpPr/>
            <p:nvPr/>
          </p:nvSpPr>
          <p:spPr>
            <a:xfrm>
              <a:off x="2821400" y="3071300"/>
              <a:ext cx="329900" cy="322850"/>
            </a:xfrm>
            <a:custGeom>
              <a:avLst/>
              <a:gdLst/>
              <a:ahLst/>
              <a:cxnLst/>
              <a:rect l="l" t="t" r="r" b="b"/>
              <a:pathLst>
                <a:path w="13196" h="12914" extrusionOk="0">
                  <a:moveTo>
                    <a:pt x="9074" y="1"/>
                  </a:moveTo>
                  <a:cubicBezTo>
                    <a:pt x="9024" y="1"/>
                    <a:pt x="8974" y="3"/>
                    <a:pt x="8924" y="7"/>
                  </a:cubicBezTo>
                  <a:lnTo>
                    <a:pt x="1769" y="600"/>
                  </a:lnTo>
                  <a:cubicBezTo>
                    <a:pt x="683" y="689"/>
                    <a:pt x="0" y="1741"/>
                    <a:pt x="245" y="2946"/>
                  </a:cubicBezTo>
                  <a:lnTo>
                    <a:pt x="1859" y="10887"/>
                  </a:lnTo>
                  <a:cubicBezTo>
                    <a:pt x="2093" y="12037"/>
                    <a:pt x="3086" y="12913"/>
                    <a:pt x="4121" y="12913"/>
                  </a:cubicBezTo>
                  <a:cubicBezTo>
                    <a:pt x="4171" y="12913"/>
                    <a:pt x="4221" y="12911"/>
                    <a:pt x="4271" y="12907"/>
                  </a:cubicBezTo>
                  <a:lnTo>
                    <a:pt x="11426" y="12315"/>
                  </a:lnTo>
                  <a:cubicBezTo>
                    <a:pt x="12512" y="12226"/>
                    <a:pt x="13195" y="11175"/>
                    <a:pt x="12949" y="9968"/>
                  </a:cubicBezTo>
                  <a:lnTo>
                    <a:pt x="11335" y="2028"/>
                  </a:lnTo>
                  <a:cubicBezTo>
                    <a:pt x="11101" y="877"/>
                    <a:pt x="10108" y="1"/>
                    <a:pt x="90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56"/>
            <p:cNvSpPr/>
            <p:nvPr/>
          </p:nvSpPr>
          <p:spPr>
            <a:xfrm>
              <a:off x="2816975" y="3064175"/>
              <a:ext cx="338750" cy="337100"/>
            </a:xfrm>
            <a:custGeom>
              <a:avLst/>
              <a:gdLst/>
              <a:ahLst/>
              <a:cxnLst/>
              <a:rect l="l" t="t" r="r" b="b"/>
              <a:pathLst>
                <a:path w="13550" h="13484" extrusionOk="0">
                  <a:moveTo>
                    <a:pt x="9253" y="571"/>
                  </a:moveTo>
                  <a:cubicBezTo>
                    <a:pt x="10154" y="571"/>
                    <a:pt x="11027" y="1351"/>
                    <a:pt x="11234" y="2370"/>
                  </a:cubicBezTo>
                  <a:lnTo>
                    <a:pt x="12847" y="10310"/>
                  </a:lnTo>
                  <a:cubicBezTo>
                    <a:pt x="12959" y="10855"/>
                    <a:pt x="12856" y="11388"/>
                    <a:pt x="12568" y="11772"/>
                  </a:cubicBezTo>
                  <a:cubicBezTo>
                    <a:pt x="12333" y="12088"/>
                    <a:pt x="11971" y="12286"/>
                    <a:pt x="11579" y="12316"/>
                  </a:cubicBezTo>
                  <a:lnTo>
                    <a:pt x="4424" y="12909"/>
                  </a:lnTo>
                  <a:cubicBezTo>
                    <a:pt x="4384" y="12912"/>
                    <a:pt x="4344" y="12914"/>
                    <a:pt x="4304" y="12914"/>
                  </a:cubicBezTo>
                  <a:cubicBezTo>
                    <a:pt x="3400" y="12914"/>
                    <a:pt x="2522" y="12137"/>
                    <a:pt x="2315" y="11116"/>
                  </a:cubicBezTo>
                  <a:lnTo>
                    <a:pt x="701" y="3175"/>
                  </a:lnTo>
                  <a:cubicBezTo>
                    <a:pt x="590" y="2629"/>
                    <a:pt x="692" y="2097"/>
                    <a:pt x="981" y="1712"/>
                  </a:cubicBezTo>
                  <a:cubicBezTo>
                    <a:pt x="1216" y="1397"/>
                    <a:pt x="1577" y="1198"/>
                    <a:pt x="1969" y="1168"/>
                  </a:cubicBezTo>
                  <a:lnTo>
                    <a:pt x="9125" y="575"/>
                  </a:lnTo>
                  <a:cubicBezTo>
                    <a:pt x="9167" y="572"/>
                    <a:pt x="9210" y="571"/>
                    <a:pt x="9253" y="571"/>
                  </a:cubicBezTo>
                  <a:close/>
                  <a:moveTo>
                    <a:pt x="9257" y="1"/>
                  </a:moveTo>
                  <a:cubicBezTo>
                    <a:pt x="9197" y="1"/>
                    <a:pt x="9137" y="3"/>
                    <a:pt x="9078" y="9"/>
                  </a:cubicBezTo>
                  <a:lnTo>
                    <a:pt x="1922" y="601"/>
                  </a:lnTo>
                  <a:cubicBezTo>
                    <a:pt x="1359" y="648"/>
                    <a:pt x="862" y="921"/>
                    <a:pt x="526" y="1370"/>
                  </a:cubicBezTo>
                  <a:cubicBezTo>
                    <a:pt x="139" y="1884"/>
                    <a:pt x="0" y="2583"/>
                    <a:pt x="143" y="3287"/>
                  </a:cubicBezTo>
                  <a:lnTo>
                    <a:pt x="1757" y="11228"/>
                  </a:lnTo>
                  <a:cubicBezTo>
                    <a:pt x="2017" y="12507"/>
                    <a:pt x="3136" y="13483"/>
                    <a:pt x="4301" y="13483"/>
                  </a:cubicBezTo>
                  <a:cubicBezTo>
                    <a:pt x="4358" y="13483"/>
                    <a:pt x="4414" y="13481"/>
                    <a:pt x="4472" y="13477"/>
                  </a:cubicBezTo>
                  <a:lnTo>
                    <a:pt x="11627" y="12884"/>
                  </a:lnTo>
                  <a:cubicBezTo>
                    <a:pt x="12190" y="12838"/>
                    <a:pt x="12687" y="12565"/>
                    <a:pt x="13023" y="12116"/>
                  </a:cubicBezTo>
                  <a:cubicBezTo>
                    <a:pt x="13409" y="11600"/>
                    <a:pt x="13549" y="10901"/>
                    <a:pt x="13406" y="10197"/>
                  </a:cubicBezTo>
                  <a:lnTo>
                    <a:pt x="11792" y="2256"/>
                  </a:lnTo>
                  <a:cubicBezTo>
                    <a:pt x="11532" y="980"/>
                    <a:pt x="10420" y="1"/>
                    <a:pt x="925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56"/>
            <p:cNvSpPr/>
            <p:nvPr/>
          </p:nvSpPr>
          <p:spPr>
            <a:xfrm>
              <a:off x="3220975" y="30382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4" y="12036"/>
                    <a:pt x="3088" y="12913"/>
                    <a:pt x="4122" y="12913"/>
                  </a:cubicBezTo>
                  <a:cubicBezTo>
                    <a:pt x="4172" y="12913"/>
                    <a:pt x="4222" y="12911"/>
                    <a:pt x="4272" y="12907"/>
                  </a:cubicBezTo>
                  <a:lnTo>
                    <a:pt x="11426" y="12314"/>
                  </a:lnTo>
                  <a:cubicBezTo>
                    <a:pt x="12513" y="12224"/>
                    <a:pt x="13196" y="11173"/>
                    <a:pt x="12951" y="9968"/>
                  </a:cubicBezTo>
                  <a:lnTo>
                    <a:pt x="11337" y="2026"/>
                  </a:lnTo>
                  <a:cubicBezTo>
                    <a:pt x="11103" y="877"/>
                    <a:pt x="10110" y="0"/>
                    <a:pt x="9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56"/>
            <p:cNvSpPr/>
            <p:nvPr/>
          </p:nvSpPr>
          <p:spPr>
            <a:xfrm>
              <a:off x="3216550" y="3031100"/>
              <a:ext cx="338725" cy="337075"/>
            </a:xfrm>
            <a:custGeom>
              <a:avLst/>
              <a:gdLst/>
              <a:ahLst/>
              <a:cxnLst/>
              <a:rect l="l" t="t" r="r" b="b"/>
              <a:pathLst>
                <a:path w="13549" h="13483" extrusionOk="0">
                  <a:moveTo>
                    <a:pt x="9253" y="570"/>
                  </a:moveTo>
                  <a:cubicBezTo>
                    <a:pt x="10155" y="570"/>
                    <a:pt x="11027" y="1350"/>
                    <a:pt x="11235" y="2369"/>
                  </a:cubicBezTo>
                  <a:lnTo>
                    <a:pt x="12848" y="10310"/>
                  </a:lnTo>
                  <a:cubicBezTo>
                    <a:pt x="12959" y="10855"/>
                    <a:pt x="12857" y="11388"/>
                    <a:pt x="12568" y="11773"/>
                  </a:cubicBezTo>
                  <a:cubicBezTo>
                    <a:pt x="12332" y="12089"/>
                    <a:pt x="11972" y="12286"/>
                    <a:pt x="11579" y="12316"/>
                  </a:cubicBezTo>
                  <a:lnTo>
                    <a:pt x="4424" y="12908"/>
                  </a:lnTo>
                  <a:cubicBezTo>
                    <a:pt x="4384" y="12911"/>
                    <a:pt x="4344" y="12913"/>
                    <a:pt x="4304" y="12913"/>
                  </a:cubicBezTo>
                  <a:cubicBezTo>
                    <a:pt x="3406" y="12913"/>
                    <a:pt x="2523" y="12137"/>
                    <a:pt x="2316" y="11115"/>
                  </a:cubicBezTo>
                  <a:lnTo>
                    <a:pt x="702" y="3174"/>
                  </a:lnTo>
                  <a:cubicBezTo>
                    <a:pt x="591" y="2630"/>
                    <a:pt x="693" y="2097"/>
                    <a:pt x="980" y="1712"/>
                  </a:cubicBezTo>
                  <a:cubicBezTo>
                    <a:pt x="1216" y="1396"/>
                    <a:pt x="1576" y="1197"/>
                    <a:pt x="1969" y="1168"/>
                  </a:cubicBezTo>
                  <a:lnTo>
                    <a:pt x="9125" y="576"/>
                  </a:lnTo>
                  <a:cubicBezTo>
                    <a:pt x="9167" y="572"/>
                    <a:pt x="9210" y="570"/>
                    <a:pt x="9253" y="570"/>
                  </a:cubicBezTo>
                  <a:close/>
                  <a:moveTo>
                    <a:pt x="9255" y="0"/>
                  </a:moveTo>
                  <a:cubicBezTo>
                    <a:pt x="9196" y="0"/>
                    <a:pt x="9136" y="3"/>
                    <a:pt x="9077" y="8"/>
                  </a:cubicBezTo>
                  <a:lnTo>
                    <a:pt x="1923" y="600"/>
                  </a:lnTo>
                  <a:cubicBezTo>
                    <a:pt x="1360" y="647"/>
                    <a:pt x="863" y="920"/>
                    <a:pt x="526" y="1370"/>
                  </a:cubicBezTo>
                  <a:cubicBezTo>
                    <a:pt x="140" y="1885"/>
                    <a:pt x="1" y="2583"/>
                    <a:pt x="144" y="3288"/>
                  </a:cubicBezTo>
                  <a:lnTo>
                    <a:pt x="1758" y="11228"/>
                  </a:lnTo>
                  <a:cubicBezTo>
                    <a:pt x="2018" y="12506"/>
                    <a:pt x="3137" y="13483"/>
                    <a:pt x="4301" y="13483"/>
                  </a:cubicBezTo>
                  <a:cubicBezTo>
                    <a:pt x="4358" y="13483"/>
                    <a:pt x="4415" y="13480"/>
                    <a:pt x="4471" y="13476"/>
                  </a:cubicBezTo>
                  <a:lnTo>
                    <a:pt x="11627" y="12883"/>
                  </a:lnTo>
                  <a:cubicBezTo>
                    <a:pt x="12190" y="12837"/>
                    <a:pt x="12685" y="12564"/>
                    <a:pt x="13023" y="12114"/>
                  </a:cubicBezTo>
                  <a:cubicBezTo>
                    <a:pt x="13410" y="11599"/>
                    <a:pt x="13549" y="10900"/>
                    <a:pt x="13405" y="10196"/>
                  </a:cubicBezTo>
                  <a:lnTo>
                    <a:pt x="11792" y="2255"/>
                  </a:lnTo>
                  <a:cubicBezTo>
                    <a:pt x="11533" y="979"/>
                    <a:pt x="10420" y="0"/>
                    <a:pt x="92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56"/>
            <p:cNvSpPr/>
            <p:nvPr/>
          </p:nvSpPr>
          <p:spPr>
            <a:xfrm>
              <a:off x="3620575" y="3005125"/>
              <a:ext cx="329900" cy="322850"/>
            </a:xfrm>
            <a:custGeom>
              <a:avLst/>
              <a:gdLst/>
              <a:ahLst/>
              <a:cxnLst/>
              <a:rect l="l" t="t" r="r" b="b"/>
              <a:pathLst>
                <a:path w="13196" h="12914" extrusionOk="0">
                  <a:moveTo>
                    <a:pt x="9073" y="0"/>
                  </a:moveTo>
                  <a:cubicBezTo>
                    <a:pt x="9024" y="0"/>
                    <a:pt x="8974" y="2"/>
                    <a:pt x="8925" y="6"/>
                  </a:cubicBezTo>
                  <a:lnTo>
                    <a:pt x="1769" y="599"/>
                  </a:lnTo>
                  <a:cubicBezTo>
                    <a:pt x="682" y="689"/>
                    <a:pt x="1" y="1740"/>
                    <a:pt x="245" y="2946"/>
                  </a:cubicBezTo>
                  <a:lnTo>
                    <a:pt x="1859" y="10886"/>
                  </a:lnTo>
                  <a:cubicBezTo>
                    <a:pt x="2093" y="12038"/>
                    <a:pt x="3088" y="12914"/>
                    <a:pt x="4122" y="12914"/>
                  </a:cubicBezTo>
                  <a:cubicBezTo>
                    <a:pt x="4171" y="12914"/>
                    <a:pt x="4221" y="12912"/>
                    <a:pt x="4270" y="12908"/>
                  </a:cubicBezTo>
                  <a:lnTo>
                    <a:pt x="11426" y="12315"/>
                  </a:lnTo>
                  <a:cubicBezTo>
                    <a:pt x="12513"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56"/>
            <p:cNvSpPr/>
            <p:nvPr/>
          </p:nvSpPr>
          <p:spPr>
            <a:xfrm>
              <a:off x="3616150" y="2998000"/>
              <a:ext cx="338725" cy="337075"/>
            </a:xfrm>
            <a:custGeom>
              <a:avLst/>
              <a:gdLst/>
              <a:ahLst/>
              <a:cxnLst/>
              <a:rect l="l" t="t" r="r" b="b"/>
              <a:pathLst>
                <a:path w="13549" h="13483" extrusionOk="0">
                  <a:moveTo>
                    <a:pt x="9252" y="570"/>
                  </a:moveTo>
                  <a:cubicBezTo>
                    <a:pt x="10154" y="570"/>
                    <a:pt x="11027" y="1350"/>
                    <a:pt x="11234" y="2370"/>
                  </a:cubicBezTo>
                  <a:lnTo>
                    <a:pt x="12849" y="10309"/>
                  </a:lnTo>
                  <a:cubicBezTo>
                    <a:pt x="12959" y="10854"/>
                    <a:pt x="12858" y="11387"/>
                    <a:pt x="12569" y="11772"/>
                  </a:cubicBezTo>
                  <a:cubicBezTo>
                    <a:pt x="12334" y="12088"/>
                    <a:pt x="11973" y="12285"/>
                    <a:pt x="11580" y="12316"/>
                  </a:cubicBezTo>
                  <a:lnTo>
                    <a:pt x="4425" y="12908"/>
                  </a:lnTo>
                  <a:cubicBezTo>
                    <a:pt x="4386" y="12911"/>
                    <a:pt x="4347" y="12913"/>
                    <a:pt x="4308" y="12913"/>
                  </a:cubicBezTo>
                  <a:cubicBezTo>
                    <a:pt x="3409" y="12913"/>
                    <a:pt x="2524" y="12138"/>
                    <a:pt x="2316" y="11114"/>
                  </a:cubicBezTo>
                  <a:lnTo>
                    <a:pt x="702" y="3174"/>
                  </a:lnTo>
                  <a:cubicBezTo>
                    <a:pt x="592" y="2629"/>
                    <a:pt x="693" y="2096"/>
                    <a:pt x="982" y="1711"/>
                  </a:cubicBezTo>
                  <a:cubicBezTo>
                    <a:pt x="1217" y="1395"/>
                    <a:pt x="1578" y="1196"/>
                    <a:pt x="1971" y="1168"/>
                  </a:cubicBezTo>
                  <a:lnTo>
                    <a:pt x="9125" y="576"/>
                  </a:lnTo>
                  <a:cubicBezTo>
                    <a:pt x="9168" y="572"/>
                    <a:pt x="9210" y="570"/>
                    <a:pt x="9252" y="570"/>
                  </a:cubicBezTo>
                  <a:close/>
                  <a:moveTo>
                    <a:pt x="9255" y="0"/>
                  </a:moveTo>
                  <a:cubicBezTo>
                    <a:pt x="9196" y="0"/>
                    <a:pt x="9136" y="3"/>
                    <a:pt x="9077" y="8"/>
                  </a:cubicBezTo>
                  <a:lnTo>
                    <a:pt x="1922" y="600"/>
                  </a:lnTo>
                  <a:cubicBezTo>
                    <a:pt x="1359" y="647"/>
                    <a:pt x="864" y="920"/>
                    <a:pt x="525" y="1369"/>
                  </a:cubicBezTo>
                  <a:cubicBezTo>
                    <a:pt x="139" y="1884"/>
                    <a:pt x="0" y="2583"/>
                    <a:pt x="144" y="3288"/>
                  </a:cubicBezTo>
                  <a:lnTo>
                    <a:pt x="1757" y="11228"/>
                  </a:lnTo>
                  <a:cubicBezTo>
                    <a:pt x="2017" y="12506"/>
                    <a:pt x="3136" y="13483"/>
                    <a:pt x="4300" y="13483"/>
                  </a:cubicBezTo>
                  <a:cubicBezTo>
                    <a:pt x="4357" y="13483"/>
                    <a:pt x="4414" y="13480"/>
                    <a:pt x="4471" y="13476"/>
                  </a:cubicBezTo>
                  <a:lnTo>
                    <a:pt x="11626" y="12883"/>
                  </a:lnTo>
                  <a:cubicBezTo>
                    <a:pt x="12190" y="12837"/>
                    <a:pt x="12685" y="12564"/>
                    <a:pt x="13024" y="12114"/>
                  </a:cubicBezTo>
                  <a:cubicBezTo>
                    <a:pt x="13410" y="11599"/>
                    <a:pt x="13548" y="10900"/>
                    <a:pt x="13405" y="10196"/>
                  </a:cubicBezTo>
                  <a:lnTo>
                    <a:pt x="11792" y="2256"/>
                  </a:lnTo>
                  <a:cubicBezTo>
                    <a:pt x="11532" y="981"/>
                    <a:pt x="10419" y="0"/>
                    <a:pt x="92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56"/>
            <p:cNvSpPr/>
            <p:nvPr/>
          </p:nvSpPr>
          <p:spPr>
            <a:xfrm>
              <a:off x="2514600" y="3561000"/>
              <a:ext cx="329900" cy="322825"/>
            </a:xfrm>
            <a:custGeom>
              <a:avLst/>
              <a:gdLst/>
              <a:ahLst/>
              <a:cxnLst/>
              <a:rect l="l" t="t" r="r" b="b"/>
              <a:pathLst>
                <a:path w="13196" h="12913" extrusionOk="0">
                  <a:moveTo>
                    <a:pt x="9075" y="0"/>
                  </a:moveTo>
                  <a:cubicBezTo>
                    <a:pt x="9025" y="0"/>
                    <a:pt x="8975" y="2"/>
                    <a:pt x="8925" y="6"/>
                  </a:cubicBezTo>
                  <a:lnTo>
                    <a:pt x="1769" y="599"/>
                  </a:lnTo>
                  <a:cubicBezTo>
                    <a:pt x="683" y="688"/>
                    <a:pt x="1" y="1740"/>
                    <a:pt x="246" y="2945"/>
                  </a:cubicBezTo>
                  <a:lnTo>
                    <a:pt x="1859" y="10886"/>
                  </a:lnTo>
                  <a:cubicBezTo>
                    <a:pt x="2093" y="12036"/>
                    <a:pt x="3088" y="12913"/>
                    <a:pt x="4121" y="12913"/>
                  </a:cubicBezTo>
                  <a:cubicBezTo>
                    <a:pt x="4171" y="12913"/>
                    <a:pt x="4221" y="12911"/>
                    <a:pt x="4271" y="12907"/>
                  </a:cubicBezTo>
                  <a:lnTo>
                    <a:pt x="11427" y="12314"/>
                  </a:lnTo>
                  <a:cubicBezTo>
                    <a:pt x="12513" y="12224"/>
                    <a:pt x="13195" y="11174"/>
                    <a:pt x="12951" y="9968"/>
                  </a:cubicBezTo>
                  <a:lnTo>
                    <a:pt x="11337" y="2027"/>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56"/>
            <p:cNvSpPr/>
            <p:nvPr/>
          </p:nvSpPr>
          <p:spPr>
            <a:xfrm>
              <a:off x="2510175" y="3553850"/>
              <a:ext cx="338750" cy="337100"/>
            </a:xfrm>
            <a:custGeom>
              <a:avLst/>
              <a:gdLst/>
              <a:ahLst/>
              <a:cxnLst/>
              <a:rect l="l" t="t" r="r" b="b"/>
              <a:pathLst>
                <a:path w="13550" h="13484" extrusionOk="0">
                  <a:moveTo>
                    <a:pt x="9254" y="571"/>
                  </a:moveTo>
                  <a:cubicBezTo>
                    <a:pt x="10155" y="571"/>
                    <a:pt x="11027" y="1351"/>
                    <a:pt x="11235" y="2370"/>
                  </a:cubicBezTo>
                  <a:lnTo>
                    <a:pt x="12848" y="10310"/>
                  </a:lnTo>
                  <a:cubicBezTo>
                    <a:pt x="12958" y="10855"/>
                    <a:pt x="12857" y="11388"/>
                    <a:pt x="12568" y="11773"/>
                  </a:cubicBezTo>
                  <a:cubicBezTo>
                    <a:pt x="12333" y="12089"/>
                    <a:pt x="11973" y="12288"/>
                    <a:pt x="11580" y="12317"/>
                  </a:cubicBezTo>
                  <a:lnTo>
                    <a:pt x="4425" y="12909"/>
                  </a:lnTo>
                  <a:cubicBezTo>
                    <a:pt x="4386" y="12912"/>
                    <a:pt x="4347" y="12914"/>
                    <a:pt x="4308" y="12914"/>
                  </a:cubicBezTo>
                  <a:cubicBezTo>
                    <a:pt x="3409" y="12914"/>
                    <a:pt x="2523" y="12138"/>
                    <a:pt x="2315" y="11116"/>
                  </a:cubicBezTo>
                  <a:lnTo>
                    <a:pt x="701" y="3175"/>
                  </a:lnTo>
                  <a:cubicBezTo>
                    <a:pt x="591" y="2630"/>
                    <a:pt x="693" y="2097"/>
                    <a:pt x="981" y="1712"/>
                  </a:cubicBezTo>
                  <a:cubicBezTo>
                    <a:pt x="1217" y="1396"/>
                    <a:pt x="1577" y="1199"/>
                    <a:pt x="1970" y="1168"/>
                  </a:cubicBezTo>
                  <a:lnTo>
                    <a:pt x="9125" y="576"/>
                  </a:lnTo>
                  <a:cubicBezTo>
                    <a:pt x="9168" y="572"/>
                    <a:pt x="9211" y="571"/>
                    <a:pt x="9254" y="571"/>
                  </a:cubicBezTo>
                  <a:close/>
                  <a:moveTo>
                    <a:pt x="9253" y="1"/>
                  </a:moveTo>
                  <a:cubicBezTo>
                    <a:pt x="9194" y="1"/>
                    <a:pt x="9136" y="3"/>
                    <a:pt x="9078" y="8"/>
                  </a:cubicBezTo>
                  <a:lnTo>
                    <a:pt x="1922" y="601"/>
                  </a:lnTo>
                  <a:cubicBezTo>
                    <a:pt x="1360" y="648"/>
                    <a:pt x="864" y="921"/>
                    <a:pt x="526" y="1370"/>
                  </a:cubicBezTo>
                  <a:cubicBezTo>
                    <a:pt x="140" y="1885"/>
                    <a:pt x="0" y="2584"/>
                    <a:pt x="144" y="3288"/>
                  </a:cubicBezTo>
                  <a:lnTo>
                    <a:pt x="1758" y="11229"/>
                  </a:lnTo>
                  <a:cubicBezTo>
                    <a:pt x="2018" y="12508"/>
                    <a:pt x="3137" y="13484"/>
                    <a:pt x="4302" y="13484"/>
                  </a:cubicBezTo>
                  <a:cubicBezTo>
                    <a:pt x="4358" y="13484"/>
                    <a:pt x="4416" y="13482"/>
                    <a:pt x="4472" y="13477"/>
                  </a:cubicBezTo>
                  <a:lnTo>
                    <a:pt x="11628" y="12885"/>
                  </a:lnTo>
                  <a:cubicBezTo>
                    <a:pt x="12191" y="12837"/>
                    <a:pt x="12686" y="12564"/>
                    <a:pt x="13024" y="12114"/>
                  </a:cubicBezTo>
                  <a:cubicBezTo>
                    <a:pt x="13410" y="11600"/>
                    <a:pt x="13550" y="10902"/>
                    <a:pt x="13406" y="10197"/>
                  </a:cubicBezTo>
                  <a:lnTo>
                    <a:pt x="11792" y="2256"/>
                  </a:lnTo>
                  <a:cubicBezTo>
                    <a:pt x="11531" y="979"/>
                    <a:pt x="10411" y="1"/>
                    <a:pt x="925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56"/>
            <p:cNvSpPr/>
            <p:nvPr/>
          </p:nvSpPr>
          <p:spPr>
            <a:xfrm>
              <a:off x="2914200" y="3527900"/>
              <a:ext cx="329900" cy="322850"/>
            </a:xfrm>
            <a:custGeom>
              <a:avLst/>
              <a:gdLst/>
              <a:ahLst/>
              <a:cxnLst/>
              <a:rect l="l" t="t" r="r" b="b"/>
              <a:pathLst>
                <a:path w="13196" h="12914" extrusionOk="0">
                  <a:moveTo>
                    <a:pt x="9074" y="0"/>
                  </a:moveTo>
                  <a:cubicBezTo>
                    <a:pt x="9024" y="0"/>
                    <a:pt x="8974" y="2"/>
                    <a:pt x="8924" y="7"/>
                  </a:cubicBezTo>
                  <a:lnTo>
                    <a:pt x="1769" y="599"/>
                  </a:lnTo>
                  <a:cubicBezTo>
                    <a:pt x="683" y="688"/>
                    <a:pt x="0" y="1740"/>
                    <a:pt x="245" y="2946"/>
                  </a:cubicBezTo>
                  <a:lnTo>
                    <a:pt x="1859" y="10887"/>
                  </a:lnTo>
                  <a:cubicBezTo>
                    <a:pt x="2093" y="12037"/>
                    <a:pt x="3086" y="12913"/>
                    <a:pt x="4121" y="12913"/>
                  </a:cubicBezTo>
                  <a:cubicBezTo>
                    <a:pt x="4171" y="12913"/>
                    <a:pt x="4221" y="12911"/>
                    <a:pt x="4271" y="12907"/>
                  </a:cubicBezTo>
                  <a:lnTo>
                    <a:pt x="11427" y="12314"/>
                  </a:lnTo>
                  <a:cubicBezTo>
                    <a:pt x="12512" y="12225"/>
                    <a:pt x="13195" y="11174"/>
                    <a:pt x="12949" y="9968"/>
                  </a:cubicBezTo>
                  <a:lnTo>
                    <a:pt x="11335" y="2027"/>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56"/>
            <p:cNvSpPr/>
            <p:nvPr/>
          </p:nvSpPr>
          <p:spPr>
            <a:xfrm>
              <a:off x="2909725" y="3520775"/>
              <a:ext cx="338800" cy="337125"/>
            </a:xfrm>
            <a:custGeom>
              <a:avLst/>
              <a:gdLst/>
              <a:ahLst/>
              <a:cxnLst/>
              <a:rect l="l" t="t" r="r" b="b"/>
              <a:pathLst>
                <a:path w="13552" h="13485" extrusionOk="0">
                  <a:moveTo>
                    <a:pt x="9255" y="570"/>
                  </a:moveTo>
                  <a:cubicBezTo>
                    <a:pt x="10156" y="570"/>
                    <a:pt x="11029" y="1350"/>
                    <a:pt x="11236" y="2369"/>
                  </a:cubicBezTo>
                  <a:lnTo>
                    <a:pt x="12850" y="10309"/>
                  </a:lnTo>
                  <a:cubicBezTo>
                    <a:pt x="12961" y="10854"/>
                    <a:pt x="12859" y="11387"/>
                    <a:pt x="12571" y="11772"/>
                  </a:cubicBezTo>
                  <a:cubicBezTo>
                    <a:pt x="12336" y="12088"/>
                    <a:pt x="11975" y="12287"/>
                    <a:pt x="11582" y="12316"/>
                  </a:cubicBezTo>
                  <a:lnTo>
                    <a:pt x="4427" y="12909"/>
                  </a:lnTo>
                  <a:cubicBezTo>
                    <a:pt x="4389" y="12911"/>
                    <a:pt x="4351" y="12913"/>
                    <a:pt x="4313" y="12913"/>
                  </a:cubicBezTo>
                  <a:cubicBezTo>
                    <a:pt x="3406" y="12913"/>
                    <a:pt x="2526" y="12139"/>
                    <a:pt x="2318" y="11115"/>
                  </a:cubicBezTo>
                  <a:lnTo>
                    <a:pt x="704" y="3174"/>
                  </a:lnTo>
                  <a:cubicBezTo>
                    <a:pt x="593" y="2629"/>
                    <a:pt x="695" y="2096"/>
                    <a:pt x="984" y="1711"/>
                  </a:cubicBezTo>
                  <a:cubicBezTo>
                    <a:pt x="1219" y="1395"/>
                    <a:pt x="1580" y="1197"/>
                    <a:pt x="1973" y="1168"/>
                  </a:cubicBezTo>
                  <a:lnTo>
                    <a:pt x="9127" y="576"/>
                  </a:lnTo>
                  <a:cubicBezTo>
                    <a:pt x="9170" y="573"/>
                    <a:pt x="9212" y="570"/>
                    <a:pt x="9255" y="570"/>
                  </a:cubicBezTo>
                  <a:close/>
                  <a:moveTo>
                    <a:pt x="9259" y="0"/>
                  </a:moveTo>
                  <a:cubicBezTo>
                    <a:pt x="9199" y="0"/>
                    <a:pt x="9139" y="3"/>
                    <a:pt x="9079" y="8"/>
                  </a:cubicBezTo>
                  <a:lnTo>
                    <a:pt x="1924" y="601"/>
                  </a:lnTo>
                  <a:cubicBezTo>
                    <a:pt x="1361" y="647"/>
                    <a:pt x="864" y="920"/>
                    <a:pt x="527" y="1371"/>
                  </a:cubicBezTo>
                  <a:cubicBezTo>
                    <a:pt x="141" y="1884"/>
                    <a:pt x="1" y="2583"/>
                    <a:pt x="145" y="3287"/>
                  </a:cubicBezTo>
                  <a:lnTo>
                    <a:pt x="1759" y="11229"/>
                  </a:lnTo>
                  <a:cubicBezTo>
                    <a:pt x="2019" y="12507"/>
                    <a:pt x="3139" y="13484"/>
                    <a:pt x="4302" y="13484"/>
                  </a:cubicBezTo>
                  <a:cubicBezTo>
                    <a:pt x="4360" y="13484"/>
                    <a:pt x="4416" y="13481"/>
                    <a:pt x="4474" y="13476"/>
                  </a:cubicBezTo>
                  <a:lnTo>
                    <a:pt x="11629" y="12884"/>
                  </a:lnTo>
                  <a:cubicBezTo>
                    <a:pt x="12191" y="12837"/>
                    <a:pt x="12688" y="12564"/>
                    <a:pt x="13025" y="12114"/>
                  </a:cubicBezTo>
                  <a:cubicBezTo>
                    <a:pt x="13411" y="11600"/>
                    <a:pt x="13551" y="10901"/>
                    <a:pt x="13408" y="10196"/>
                  </a:cubicBezTo>
                  <a:lnTo>
                    <a:pt x="11793" y="2256"/>
                  </a:lnTo>
                  <a:cubicBezTo>
                    <a:pt x="11533" y="981"/>
                    <a:pt x="10424" y="0"/>
                    <a:pt x="925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56"/>
            <p:cNvSpPr/>
            <p:nvPr/>
          </p:nvSpPr>
          <p:spPr>
            <a:xfrm>
              <a:off x="3313775" y="3494800"/>
              <a:ext cx="329900" cy="322875"/>
            </a:xfrm>
            <a:custGeom>
              <a:avLst/>
              <a:gdLst/>
              <a:ahLst/>
              <a:cxnLst/>
              <a:rect l="l" t="t" r="r" b="b"/>
              <a:pathLst>
                <a:path w="13196" h="12915" extrusionOk="0">
                  <a:moveTo>
                    <a:pt x="9073" y="1"/>
                  </a:moveTo>
                  <a:cubicBezTo>
                    <a:pt x="9024" y="1"/>
                    <a:pt x="8975" y="3"/>
                    <a:pt x="8925" y="7"/>
                  </a:cubicBezTo>
                  <a:lnTo>
                    <a:pt x="1770" y="599"/>
                  </a:lnTo>
                  <a:cubicBezTo>
                    <a:pt x="684" y="689"/>
                    <a:pt x="1" y="1740"/>
                    <a:pt x="246" y="2947"/>
                  </a:cubicBezTo>
                  <a:lnTo>
                    <a:pt x="1860" y="10887"/>
                  </a:lnTo>
                  <a:cubicBezTo>
                    <a:pt x="2094" y="12038"/>
                    <a:pt x="3088" y="12914"/>
                    <a:pt x="4123" y="12914"/>
                  </a:cubicBezTo>
                  <a:cubicBezTo>
                    <a:pt x="4173" y="12914"/>
                    <a:pt x="4222" y="12912"/>
                    <a:pt x="4272" y="12908"/>
                  </a:cubicBezTo>
                  <a:lnTo>
                    <a:pt x="11426" y="12316"/>
                  </a:lnTo>
                  <a:cubicBezTo>
                    <a:pt x="12513" y="12225"/>
                    <a:pt x="13196" y="11174"/>
                    <a:pt x="12950" y="9968"/>
                  </a:cubicBezTo>
                  <a:lnTo>
                    <a:pt x="11336" y="2028"/>
                  </a:lnTo>
                  <a:cubicBezTo>
                    <a:pt x="11102"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56"/>
            <p:cNvSpPr/>
            <p:nvPr/>
          </p:nvSpPr>
          <p:spPr>
            <a:xfrm>
              <a:off x="3309350" y="3487675"/>
              <a:ext cx="338750" cy="337125"/>
            </a:xfrm>
            <a:custGeom>
              <a:avLst/>
              <a:gdLst/>
              <a:ahLst/>
              <a:cxnLst/>
              <a:rect l="l" t="t" r="r" b="b"/>
              <a:pathLst>
                <a:path w="13550" h="13485" extrusionOk="0">
                  <a:moveTo>
                    <a:pt x="9254" y="570"/>
                  </a:moveTo>
                  <a:lnTo>
                    <a:pt x="9254" y="570"/>
                  </a:lnTo>
                  <a:cubicBezTo>
                    <a:pt x="10155" y="571"/>
                    <a:pt x="11028" y="1351"/>
                    <a:pt x="11235" y="2371"/>
                  </a:cubicBezTo>
                  <a:lnTo>
                    <a:pt x="12849" y="10311"/>
                  </a:lnTo>
                  <a:cubicBezTo>
                    <a:pt x="12960" y="10857"/>
                    <a:pt x="12858" y="11390"/>
                    <a:pt x="12569" y="11773"/>
                  </a:cubicBezTo>
                  <a:cubicBezTo>
                    <a:pt x="12334" y="12089"/>
                    <a:pt x="11973" y="12288"/>
                    <a:pt x="11581" y="12317"/>
                  </a:cubicBezTo>
                  <a:lnTo>
                    <a:pt x="4425" y="12910"/>
                  </a:lnTo>
                  <a:cubicBezTo>
                    <a:pt x="4385" y="12913"/>
                    <a:pt x="4345" y="12914"/>
                    <a:pt x="4306" y="12914"/>
                  </a:cubicBezTo>
                  <a:cubicBezTo>
                    <a:pt x="3400" y="12914"/>
                    <a:pt x="2524" y="12137"/>
                    <a:pt x="2317" y="11115"/>
                  </a:cubicBezTo>
                  <a:lnTo>
                    <a:pt x="703" y="3174"/>
                  </a:lnTo>
                  <a:cubicBezTo>
                    <a:pt x="591" y="2629"/>
                    <a:pt x="694" y="2096"/>
                    <a:pt x="983" y="1713"/>
                  </a:cubicBezTo>
                  <a:cubicBezTo>
                    <a:pt x="1217" y="1397"/>
                    <a:pt x="1577" y="1198"/>
                    <a:pt x="1970" y="1169"/>
                  </a:cubicBezTo>
                  <a:lnTo>
                    <a:pt x="9126" y="576"/>
                  </a:lnTo>
                  <a:cubicBezTo>
                    <a:pt x="9170" y="573"/>
                    <a:pt x="9211" y="570"/>
                    <a:pt x="9254" y="570"/>
                  </a:cubicBezTo>
                  <a:close/>
                  <a:moveTo>
                    <a:pt x="9262" y="0"/>
                  </a:moveTo>
                  <a:cubicBezTo>
                    <a:pt x="9201" y="0"/>
                    <a:pt x="9140" y="3"/>
                    <a:pt x="9078" y="8"/>
                  </a:cubicBezTo>
                  <a:lnTo>
                    <a:pt x="1923" y="601"/>
                  </a:lnTo>
                  <a:cubicBezTo>
                    <a:pt x="1360" y="647"/>
                    <a:pt x="864" y="920"/>
                    <a:pt x="527" y="1371"/>
                  </a:cubicBezTo>
                  <a:cubicBezTo>
                    <a:pt x="141" y="1884"/>
                    <a:pt x="1" y="2584"/>
                    <a:pt x="144" y="3288"/>
                  </a:cubicBezTo>
                  <a:lnTo>
                    <a:pt x="1758" y="11229"/>
                  </a:lnTo>
                  <a:cubicBezTo>
                    <a:pt x="2018" y="12507"/>
                    <a:pt x="3137" y="13484"/>
                    <a:pt x="4302" y="13484"/>
                  </a:cubicBezTo>
                  <a:cubicBezTo>
                    <a:pt x="4358" y="13484"/>
                    <a:pt x="4415" y="13482"/>
                    <a:pt x="4471" y="13476"/>
                  </a:cubicBezTo>
                  <a:lnTo>
                    <a:pt x="11627" y="12884"/>
                  </a:lnTo>
                  <a:cubicBezTo>
                    <a:pt x="12190" y="12838"/>
                    <a:pt x="12687" y="12564"/>
                    <a:pt x="13024" y="12114"/>
                  </a:cubicBezTo>
                  <a:cubicBezTo>
                    <a:pt x="13410" y="11601"/>
                    <a:pt x="13550" y="10901"/>
                    <a:pt x="13407" y="10197"/>
                  </a:cubicBezTo>
                  <a:lnTo>
                    <a:pt x="11793" y="2257"/>
                  </a:lnTo>
                  <a:cubicBezTo>
                    <a:pt x="11533" y="982"/>
                    <a:pt x="10424" y="0"/>
                    <a:pt x="92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56"/>
            <p:cNvSpPr/>
            <p:nvPr/>
          </p:nvSpPr>
          <p:spPr>
            <a:xfrm>
              <a:off x="3713350" y="3461700"/>
              <a:ext cx="329925" cy="322875"/>
            </a:xfrm>
            <a:custGeom>
              <a:avLst/>
              <a:gdLst/>
              <a:ahLst/>
              <a:cxnLst/>
              <a:rect l="l" t="t" r="r" b="b"/>
              <a:pathLst>
                <a:path w="13197" h="12915" extrusionOk="0">
                  <a:moveTo>
                    <a:pt x="9073" y="1"/>
                  </a:moveTo>
                  <a:cubicBezTo>
                    <a:pt x="9024" y="1"/>
                    <a:pt x="8974" y="3"/>
                    <a:pt x="8925" y="7"/>
                  </a:cubicBezTo>
                  <a:lnTo>
                    <a:pt x="1770" y="599"/>
                  </a:lnTo>
                  <a:cubicBezTo>
                    <a:pt x="683" y="690"/>
                    <a:pt x="1" y="1740"/>
                    <a:pt x="247" y="2947"/>
                  </a:cubicBezTo>
                  <a:lnTo>
                    <a:pt x="1860" y="10887"/>
                  </a:lnTo>
                  <a:cubicBezTo>
                    <a:pt x="2094" y="12038"/>
                    <a:pt x="3088" y="12914"/>
                    <a:pt x="4121" y="12914"/>
                  </a:cubicBezTo>
                  <a:cubicBezTo>
                    <a:pt x="4171" y="12914"/>
                    <a:pt x="4221" y="12912"/>
                    <a:pt x="4271" y="12908"/>
                  </a:cubicBezTo>
                  <a:lnTo>
                    <a:pt x="11427" y="12316"/>
                  </a:lnTo>
                  <a:cubicBezTo>
                    <a:pt x="12514" y="12225"/>
                    <a:pt x="13196" y="11175"/>
                    <a:pt x="12950" y="9969"/>
                  </a:cubicBezTo>
                  <a:lnTo>
                    <a:pt x="11336" y="2028"/>
                  </a:lnTo>
                  <a:cubicBezTo>
                    <a:pt x="11103"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56"/>
            <p:cNvSpPr/>
            <p:nvPr/>
          </p:nvSpPr>
          <p:spPr>
            <a:xfrm>
              <a:off x="3708925" y="3454575"/>
              <a:ext cx="338750" cy="337125"/>
            </a:xfrm>
            <a:custGeom>
              <a:avLst/>
              <a:gdLst/>
              <a:ahLst/>
              <a:cxnLst/>
              <a:rect l="l" t="t" r="r" b="b"/>
              <a:pathLst>
                <a:path w="13550" h="13485" extrusionOk="0">
                  <a:moveTo>
                    <a:pt x="9253" y="571"/>
                  </a:moveTo>
                  <a:lnTo>
                    <a:pt x="9253" y="571"/>
                  </a:lnTo>
                  <a:cubicBezTo>
                    <a:pt x="10155" y="571"/>
                    <a:pt x="11028" y="1351"/>
                    <a:pt x="11235" y="2370"/>
                  </a:cubicBezTo>
                  <a:lnTo>
                    <a:pt x="12849" y="10310"/>
                  </a:lnTo>
                  <a:cubicBezTo>
                    <a:pt x="12959" y="10855"/>
                    <a:pt x="12858" y="11387"/>
                    <a:pt x="12570" y="11772"/>
                  </a:cubicBezTo>
                  <a:cubicBezTo>
                    <a:pt x="12334" y="12088"/>
                    <a:pt x="11974" y="12287"/>
                    <a:pt x="11581" y="12316"/>
                  </a:cubicBezTo>
                  <a:lnTo>
                    <a:pt x="4426" y="12909"/>
                  </a:lnTo>
                  <a:cubicBezTo>
                    <a:pt x="4386" y="12912"/>
                    <a:pt x="4346" y="12913"/>
                    <a:pt x="4306" y="12913"/>
                  </a:cubicBezTo>
                  <a:cubicBezTo>
                    <a:pt x="3407" y="12913"/>
                    <a:pt x="2525" y="12136"/>
                    <a:pt x="2316" y="11115"/>
                  </a:cubicBezTo>
                  <a:lnTo>
                    <a:pt x="703" y="3174"/>
                  </a:lnTo>
                  <a:cubicBezTo>
                    <a:pt x="593" y="2629"/>
                    <a:pt x="694" y="2096"/>
                    <a:pt x="983" y="1712"/>
                  </a:cubicBezTo>
                  <a:cubicBezTo>
                    <a:pt x="1218" y="1396"/>
                    <a:pt x="1578" y="1198"/>
                    <a:pt x="1971" y="1169"/>
                  </a:cubicBezTo>
                  <a:lnTo>
                    <a:pt x="9126" y="576"/>
                  </a:lnTo>
                  <a:cubicBezTo>
                    <a:pt x="9169" y="573"/>
                    <a:pt x="9211" y="571"/>
                    <a:pt x="9253" y="571"/>
                  </a:cubicBezTo>
                  <a:close/>
                  <a:moveTo>
                    <a:pt x="9256" y="1"/>
                  </a:moveTo>
                  <a:cubicBezTo>
                    <a:pt x="9197" y="1"/>
                    <a:pt x="9138" y="3"/>
                    <a:pt x="9079" y="8"/>
                  </a:cubicBezTo>
                  <a:lnTo>
                    <a:pt x="1924" y="601"/>
                  </a:lnTo>
                  <a:cubicBezTo>
                    <a:pt x="1360" y="647"/>
                    <a:pt x="864" y="920"/>
                    <a:pt x="526" y="1370"/>
                  </a:cubicBezTo>
                  <a:cubicBezTo>
                    <a:pt x="140" y="1884"/>
                    <a:pt x="0" y="2584"/>
                    <a:pt x="145" y="3288"/>
                  </a:cubicBezTo>
                  <a:lnTo>
                    <a:pt x="1759" y="11229"/>
                  </a:lnTo>
                  <a:cubicBezTo>
                    <a:pt x="2018" y="12508"/>
                    <a:pt x="3137" y="13484"/>
                    <a:pt x="4302" y="13484"/>
                  </a:cubicBezTo>
                  <a:cubicBezTo>
                    <a:pt x="4358" y="13484"/>
                    <a:pt x="4416" y="13482"/>
                    <a:pt x="4473" y="13476"/>
                  </a:cubicBezTo>
                  <a:lnTo>
                    <a:pt x="11627" y="12884"/>
                  </a:lnTo>
                  <a:cubicBezTo>
                    <a:pt x="12191" y="12838"/>
                    <a:pt x="12687" y="12565"/>
                    <a:pt x="13025" y="12114"/>
                  </a:cubicBezTo>
                  <a:cubicBezTo>
                    <a:pt x="13411" y="11600"/>
                    <a:pt x="13550" y="10901"/>
                    <a:pt x="13407" y="10197"/>
                  </a:cubicBezTo>
                  <a:lnTo>
                    <a:pt x="11792" y="2257"/>
                  </a:lnTo>
                  <a:cubicBezTo>
                    <a:pt x="11533" y="982"/>
                    <a:pt x="10410" y="1"/>
                    <a:pt x="925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56"/>
            <p:cNvSpPr/>
            <p:nvPr/>
          </p:nvSpPr>
          <p:spPr>
            <a:xfrm>
              <a:off x="2869400" y="1956725"/>
              <a:ext cx="661875" cy="659475"/>
            </a:xfrm>
            <a:custGeom>
              <a:avLst/>
              <a:gdLst/>
              <a:ahLst/>
              <a:cxnLst/>
              <a:rect l="l" t="t" r="r" b="b"/>
              <a:pathLst>
                <a:path w="26475" h="26379" extrusionOk="0">
                  <a:moveTo>
                    <a:pt x="18267" y="143"/>
                  </a:moveTo>
                  <a:cubicBezTo>
                    <a:pt x="20333" y="143"/>
                    <a:pt x="22325" y="1903"/>
                    <a:pt x="22794" y="4204"/>
                  </a:cubicBezTo>
                  <a:lnTo>
                    <a:pt x="26073" y="20337"/>
                  </a:lnTo>
                  <a:cubicBezTo>
                    <a:pt x="26326" y="21586"/>
                    <a:pt x="26086" y="22816"/>
                    <a:pt x="25413" y="23714"/>
                  </a:cubicBezTo>
                  <a:cubicBezTo>
                    <a:pt x="24840" y="24477"/>
                    <a:pt x="23998" y="24940"/>
                    <a:pt x="23041" y="25019"/>
                  </a:cubicBezTo>
                  <a:lnTo>
                    <a:pt x="8504" y="26224"/>
                  </a:lnTo>
                  <a:cubicBezTo>
                    <a:pt x="8409" y="26231"/>
                    <a:pt x="8313" y="26235"/>
                    <a:pt x="8218" y="26235"/>
                  </a:cubicBezTo>
                  <a:cubicBezTo>
                    <a:pt x="6144" y="26235"/>
                    <a:pt x="4149" y="24480"/>
                    <a:pt x="3680" y="22174"/>
                  </a:cubicBezTo>
                  <a:lnTo>
                    <a:pt x="401" y="6042"/>
                  </a:lnTo>
                  <a:cubicBezTo>
                    <a:pt x="147" y="4792"/>
                    <a:pt x="387" y="3562"/>
                    <a:pt x="1061" y="2665"/>
                  </a:cubicBezTo>
                  <a:cubicBezTo>
                    <a:pt x="1633" y="1902"/>
                    <a:pt x="2475" y="1438"/>
                    <a:pt x="3432" y="1359"/>
                  </a:cubicBezTo>
                  <a:lnTo>
                    <a:pt x="17969" y="156"/>
                  </a:lnTo>
                  <a:cubicBezTo>
                    <a:pt x="18068" y="147"/>
                    <a:pt x="18168" y="143"/>
                    <a:pt x="18267" y="143"/>
                  </a:cubicBezTo>
                  <a:close/>
                  <a:moveTo>
                    <a:pt x="18267" y="1"/>
                  </a:moveTo>
                  <a:cubicBezTo>
                    <a:pt x="18164" y="1"/>
                    <a:pt x="18061" y="5"/>
                    <a:pt x="17958" y="13"/>
                  </a:cubicBezTo>
                  <a:lnTo>
                    <a:pt x="3421" y="1218"/>
                  </a:lnTo>
                  <a:cubicBezTo>
                    <a:pt x="2423" y="1300"/>
                    <a:pt x="1544" y="1784"/>
                    <a:pt x="947" y="2580"/>
                  </a:cubicBezTo>
                  <a:cubicBezTo>
                    <a:pt x="249" y="3509"/>
                    <a:pt x="0" y="4782"/>
                    <a:pt x="262" y="6071"/>
                  </a:cubicBezTo>
                  <a:lnTo>
                    <a:pt x="3541" y="22202"/>
                  </a:lnTo>
                  <a:cubicBezTo>
                    <a:pt x="4021" y="24569"/>
                    <a:pt x="6075" y="26378"/>
                    <a:pt x="8207" y="26378"/>
                  </a:cubicBezTo>
                  <a:cubicBezTo>
                    <a:pt x="8310" y="26378"/>
                    <a:pt x="8413" y="26374"/>
                    <a:pt x="8516" y="26365"/>
                  </a:cubicBezTo>
                  <a:lnTo>
                    <a:pt x="23052" y="25161"/>
                  </a:lnTo>
                  <a:cubicBezTo>
                    <a:pt x="24050" y="25078"/>
                    <a:pt x="24929" y="24594"/>
                    <a:pt x="25526" y="23798"/>
                  </a:cubicBezTo>
                  <a:cubicBezTo>
                    <a:pt x="26224" y="22869"/>
                    <a:pt x="26474" y="21597"/>
                    <a:pt x="26212" y="20309"/>
                  </a:cubicBezTo>
                  <a:lnTo>
                    <a:pt x="22934" y="4176"/>
                  </a:lnTo>
                  <a:cubicBezTo>
                    <a:pt x="22453" y="1809"/>
                    <a:pt x="20398" y="1"/>
                    <a:pt x="1826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56"/>
            <p:cNvSpPr/>
            <p:nvPr/>
          </p:nvSpPr>
          <p:spPr>
            <a:xfrm>
              <a:off x="2915850" y="2003100"/>
              <a:ext cx="568950" cy="566750"/>
            </a:xfrm>
            <a:custGeom>
              <a:avLst/>
              <a:gdLst/>
              <a:ahLst/>
              <a:cxnLst/>
              <a:rect l="l" t="t" r="r" b="b"/>
              <a:pathLst>
                <a:path w="22758" h="22670" extrusionOk="0">
                  <a:moveTo>
                    <a:pt x="15671" y="285"/>
                  </a:moveTo>
                  <a:cubicBezTo>
                    <a:pt x="17396" y="285"/>
                    <a:pt x="19061" y="1758"/>
                    <a:pt x="19452" y="3685"/>
                  </a:cubicBezTo>
                  <a:lnTo>
                    <a:pt x="22250" y="17449"/>
                  </a:lnTo>
                  <a:cubicBezTo>
                    <a:pt x="22462" y="18492"/>
                    <a:pt x="22262" y="19518"/>
                    <a:pt x="21702" y="20265"/>
                  </a:cubicBezTo>
                  <a:cubicBezTo>
                    <a:pt x="21227" y="20897"/>
                    <a:pt x="20530" y="21281"/>
                    <a:pt x="19736" y="21346"/>
                  </a:cubicBezTo>
                  <a:lnTo>
                    <a:pt x="7334" y="22373"/>
                  </a:lnTo>
                  <a:cubicBezTo>
                    <a:pt x="7254" y="22380"/>
                    <a:pt x="7174" y="22383"/>
                    <a:pt x="7095" y="22383"/>
                  </a:cubicBezTo>
                  <a:cubicBezTo>
                    <a:pt x="5356" y="22383"/>
                    <a:pt x="3697" y="20915"/>
                    <a:pt x="3306" y="18984"/>
                  </a:cubicBezTo>
                  <a:lnTo>
                    <a:pt x="508" y="5220"/>
                  </a:lnTo>
                  <a:cubicBezTo>
                    <a:pt x="295" y="4177"/>
                    <a:pt x="496" y="3152"/>
                    <a:pt x="1056" y="2406"/>
                  </a:cubicBezTo>
                  <a:cubicBezTo>
                    <a:pt x="1530" y="1773"/>
                    <a:pt x="2229" y="1389"/>
                    <a:pt x="3021" y="1323"/>
                  </a:cubicBezTo>
                  <a:lnTo>
                    <a:pt x="15424" y="296"/>
                  </a:lnTo>
                  <a:cubicBezTo>
                    <a:pt x="15506" y="289"/>
                    <a:pt x="15588" y="286"/>
                    <a:pt x="15671" y="286"/>
                  </a:cubicBezTo>
                  <a:lnTo>
                    <a:pt x="15671" y="285"/>
                  </a:lnTo>
                  <a:close/>
                  <a:moveTo>
                    <a:pt x="15672" y="0"/>
                  </a:moveTo>
                  <a:cubicBezTo>
                    <a:pt x="15581" y="0"/>
                    <a:pt x="15491" y="4"/>
                    <a:pt x="15400" y="12"/>
                  </a:cubicBezTo>
                  <a:lnTo>
                    <a:pt x="2999" y="1039"/>
                  </a:lnTo>
                  <a:cubicBezTo>
                    <a:pt x="2123" y="1111"/>
                    <a:pt x="1352" y="1535"/>
                    <a:pt x="828" y="2233"/>
                  </a:cubicBezTo>
                  <a:cubicBezTo>
                    <a:pt x="219" y="3045"/>
                    <a:pt x="1" y="4154"/>
                    <a:pt x="229" y="5277"/>
                  </a:cubicBezTo>
                  <a:lnTo>
                    <a:pt x="3027" y="19042"/>
                  </a:lnTo>
                  <a:cubicBezTo>
                    <a:pt x="3444" y="21098"/>
                    <a:pt x="5232" y="22669"/>
                    <a:pt x="7089" y="22669"/>
                  </a:cubicBezTo>
                  <a:cubicBezTo>
                    <a:pt x="7178" y="22669"/>
                    <a:pt x="7268" y="22665"/>
                    <a:pt x="7357" y="22657"/>
                  </a:cubicBezTo>
                  <a:lnTo>
                    <a:pt x="19760" y="21630"/>
                  </a:lnTo>
                  <a:cubicBezTo>
                    <a:pt x="20635" y="21557"/>
                    <a:pt x="21405" y="21133"/>
                    <a:pt x="21929" y="20435"/>
                  </a:cubicBezTo>
                  <a:cubicBezTo>
                    <a:pt x="22539" y="19624"/>
                    <a:pt x="22757" y="18515"/>
                    <a:pt x="22529" y="17393"/>
                  </a:cubicBezTo>
                  <a:lnTo>
                    <a:pt x="19732" y="3628"/>
                  </a:lnTo>
                  <a:cubicBezTo>
                    <a:pt x="19314" y="1572"/>
                    <a:pt x="17525" y="0"/>
                    <a:pt x="1567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56"/>
            <p:cNvSpPr/>
            <p:nvPr/>
          </p:nvSpPr>
          <p:spPr>
            <a:xfrm>
              <a:off x="2977800" y="2064900"/>
              <a:ext cx="445025" cy="443125"/>
            </a:xfrm>
            <a:custGeom>
              <a:avLst/>
              <a:gdLst/>
              <a:ahLst/>
              <a:cxnLst/>
              <a:rect l="l" t="t" r="r" b="b"/>
              <a:pathLst>
                <a:path w="17801" h="17725" extrusionOk="0">
                  <a:moveTo>
                    <a:pt x="12219" y="427"/>
                  </a:moveTo>
                  <a:cubicBezTo>
                    <a:pt x="13505" y="427"/>
                    <a:pt x="14746" y="1529"/>
                    <a:pt x="15038" y="2971"/>
                  </a:cubicBezTo>
                  <a:lnTo>
                    <a:pt x="17201" y="13608"/>
                  </a:lnTo>
                  <a:cubicBezTo>
                    <a:pt x="17359" y="14386"/>
                    <a:pt x="17211" y="15149"/>
                    <a:pt x="16795" y="15702"/>
                  </a:cubicBezTo>
                  <a:cubicBezTo>
                    <a:pt x="16448" y="16166"/>
                    <a:pt x="15934" y="16448"/>
                    <a:pt x="15352" y="16496"/>
                  </a:cubicBezTo>
                  <a:lnTo>
                    <a:pt x="5768" y="17290"/>
                  </a:lnTo>
                  <a:cubicBezTo>
                    <a:pt x="5706" y="17295"/>
                    <a:pt x="5644" y="17297"/>
                    <a:pt x="5582" y="17297"/>
                  </a:cubicBezTo>
                  <a:cubicBezTo>
                    <a:pt x="4297" y="17297"/>
                    <a:pt x="3057" y="16195"/>
                    <a:pt x="2764" y="14754"/>
                  </a:cubicBezTo>
                  <a:lnTo>
                    <a:pt x="602" y="4117"/>
                  </a:lnTo>
                  <a:cubicBezTo>
                    <a:pt x="444" y="3340"/>
                    <a:pt x="592" y="2578"/>
                    <a:pt x="1007" y="2024"/>
                  </a:cubicBezTo>
                  <a:cubicBezTo>
                    <a:pt x="1356" y="1560"/>
                    <a:pt x="1868" y="1278"/>
                    <a:pt x="2452" y="1229"/>
                  </a:cubicBezTo>
                  <a:lnTo>
                    <a:pt x="12036" y="436"/>
                  </a:lnTo>
                  <a:cubicBezTo>
                    <a:pt x="12097" y="430"/>
                    <a:pt x="12158" y="428"/>
                    <a:pt x="12219" y="428"/>
                  </a:cubicBezTo>
                  <a:lnTo>
                    <a:pt x="12219" y="427"/>
                  </a:lnTo>
                  <a:close/>
                  <a:moveTo>
                    <a:pt x="12216" y="0"/>
                  </a:moveTo>
                  <a:cubicBezTo>
                    <a:pt x="12144" y="0"/>
                    <a:pt x="12072" y="3"/>
                    <a:pt x="12000" y="9"/>
                  </a:cubicBezTo>
                  <a:lnTo>
                    <a:pt x="2415" y="803"/>
                  </a:lnTo>
                  <a:cubicBezTo>
                    <a:pt x="1709" y="861"/>
                    <a:pt x="1088" y="1204"/>
                    <a:pt x="665" y="1768"/>
                  </a:cubicBezTo>
                  <a:cubicBezTo>
                    <a:pt x="176" y="2418"/>
                    <a:pt x="0" y="3305"/>
                    <a:pt x="183" y="4202"/>
                  </a:cubicBezTo>
                  <a:lnTo>
                    <a:pt x="2344" y="14838"/>
                  </a:lnTo>
                  <a:cubicBezTo>
                    <a:pt x="2677" y="16475"/>
                    <a:pt x="4104" y="17724"/>
                    <a:pt x="5586" y="17724"/>
                  </a:cubicBezTo>
                  <a:cubicBezTo>
                    <a:pt x="5658" y="17724"/>
                    <a:pt x="5730" y="17721"/>
                    <a:pt x="5803" y="17715"/>
                  </a:cubicBezTo>
                  <a:lnTo>
                    <a:pt x="15386" y="16922"/>
                  </a:lnTo>
                  <a:cubicBezTo>
                    <a:pt x="16092" y="16863"/>
                    <a:pt x="16714" y="16521"/>
                    <a:pt x="17137" y="15958"/>
                  </a:cubicBezTo>
                  <a:cubicBezTo>
                    <a:pt x="17626" y="15307"/>
                    <a:pt x="17801" y="14420"/>
                    <a:pt x="17619" y="13523"/>
                  </a:cubicBezTo>
                  <a:lnTo>
                    <a:pt x="15457" y="2886"/>
                  </a:lnTo>
                  <a:cubicBezTo>
                    <a:pt x="15124" y="1250"/>
                    <a:pt x="13698" y="0"/>
                    <a:pt x="1221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56"/>
            <p:cNvSpPr/>
            <p:nvPr/>
          </p:nvSpPr>
          <p:spPr>
            <a:xfrm>
              <a:off x="3196700" y="2253450"/>
              <a:ext cx="1213625" cy="391975"/>
            </a:xfrm>
            <a:custGeom>
              <a:avLst/>
              <a:gdLst/>
              <a:ahLst/>
              <a:cxnLst/>
              <a:rect l="l" t="t" r="r" b="b"/>
              <a:pathLst>
                <a:path w="48545" h="15679" extrusionOk="0">
                  <a:moveTo>
                    <a:pt x="8438" y="0"/>
                  </a:moveTo>
                  <a:cubicBezTo>
                    <a:pt x="8413" y="0"/>
                    <a:pt x="8389" y="1"/>
                    <a:pt x="8366" y="2"/>
                  </a:cubicBezTo>
                  <a:cubicBezTo>
                    <a:pt x="6950" y="62"/>
                    <a:pt x="1868" y="741"/>
                    <a:pt x="903" y="1258"/>
                  </a:cubicBezTo>
                  <a:cubicBezTo>
                    <a:pt x="0" y="1742"/>
                    <a:pt x="224" y="2188"/>
                    <a:pt x="672" y="2188"/>
                  </a:cubicBezTo>
                  <a:cubicBezTo>
                    <a:pt x="703" y="2188"/>
                    <a:pt x="735" y="2186"/>
                    <a:pt x="768" y="2181"/>
                  </a:cubicBezTo>
                  <a:lnTo>
                    <a:pt x="6104" y="1468"/>
                  </a:lnTo>
                  <a:lnTo>
                    <a:pt x="8899" y="3033"/>
                  </a:lnTo>
                  <a:cubicBezTo>
                    <a:pt x="8899" y="3033"/>
                    <a:pt x="7175" y="4721"/>
                    <a:pt x="7080" y="5864"/>
                  </a:cubicBezTo>
                  <a:cubicBezTo>
                    <a:pt x="6855" y="8566"/>
                    <a:pt x="6897" y="9301"/>
                    <a:pt x="7440" y="9301"/>
                  </a:cubicBezTo>
                  <a:cubicBezTo>
                    <a:pt x="7471" y="9301"/>
                    <a:pt x="7504" y="9299"/>
                    <a:pt x="7538" y="9294"/>
                  </a:cubicBezTo>
                  <a:cubicBezTo>
                    <a:pt x="8174" y="9209"/>
                    <a:pt x="8257" y="5964"/>
                    <a:pt x="8257" y="5964"/>
                  </a:cubicBezTo>
                  <a:lnTo>
                    <a:pt x="8732" y="5643"/>
                  </a:lnTo>
                  <a:lnTo>
                    <a:pt x="9182" y="8040"/>
                  </a:lnTo>
                  <a:cubicBezTo>
                    <a:pt x="9182" y="8040"/>
                    <a:pt x="9433" y="8378"/>
                    <a:pt x="9705" y="8378"/>
                  </a:cubicBezTo>
                  <a:cubicBezTo>
                    <a:pt x="9859" y="8378"/>
                    <a:pt x="10019" y="8269"/>
                    <a:pt x="10144" y="7929"/>
                  </a:cubicBezTo>
                  <a:cubicBezTo>
                    <a:pt x="10386" y="7275"/>
                    <a:pt x="9910" y="5743"/>
                    <a:pt x="9910" y="5743"/>
                  </a:cubicBezTo>
                  <a:lnTo>
                    <a:pt x="10841" y="4972"/>
                  </a:lnTo>
                  <a:cubicBezTo>
                    <a:pt x="10841" y="4972"/>
                    <a:pt x="11078" y="6962"/>
                    <a:pt x="11528" y="7208"/>
                  </a:cubicBezTo>
                  <a:cubicBezTo>
                    <a:pt x="11628" y="7264"/>
                    <a:pt x="11725" y="7289"/>
                    <a:pt x="11813" y="7289"/>
                  </a:cubicBezTo>
                  <a:cubicBezTo>
                    <a:pt x="12047" y="7289"/>
                    <a:pt x="12211" y="7105"/>
                    <a:pt x="12174" y="6828"/>
                  </a:cubicBezTo>
                  <a:cubicBezTo>
                    <a:pt x="12123" y="6446"/>
                    <a:pt x="11898" y="4970"/>
                    <a:pt x="11898" y="4970"/>
                  </a:cubicBezTo>
                  <a:lnTo>
                    <a:pt x="13550" y="3963"/>
                  </a:lnTo>
                  <a:cubicBezTo>
                    <a:pt x="13550" y="3963"/>
                    <a:pt x="40134" y="15155"/>
                    <a:pt x="42904" y="15561"/>
                  </a:cubicBezTo>
                  <a:cubicBezTo>
                    <a:pt x="43480" y="15645"/>
                    <a:pt x="44060" y="15679"/>
                    <a:pt x="44618" y="15679"/>
                  </a:cubicBezTo>
                  <a:cubicBezTo>
                    <a:pt x="46743" y="15679"/>
                    <a:pt x="48545" y="15194"/>
                    <a:pt x="48545" y="15194"/>
                  </a:cubicBezTo>
                  <a:lnTo>
                    <a:pt x="44926" y="8436"/>
                  </a:lnTo>
                  <a:cubicBezTo>
                    <a:pt x="44926" y="8436"/>
                    <a:pt x="18768" y="2363"/>
                    <a:pt x="17302" y="2041"/>
                  </a:cubicBezTo>
                  <a:cubicBezTo>
                    <a:pt x="15861" y="1725"/>
                    <a:pt x="9975" y="0"/>
                    <a:pt x="84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56"/>
            <p:cNvSpPr/>
            <p:nvPr/>
          </p:nvSpPr>
          <p:spPr>
            <a:xfrm>
              <a:off x="3195500" y="2246325"/>
              <a:ext cx="1223275" cy="406250"/>
            </a:xfrm>
            <a:custGeom>
              <a:avLst/>
              <a:gdLst/>
              <a:ahLst/>
              <a:cxnLst/>
              <a:rect l="l" t="t" r="r" b="b"/>
              <a:pathLst>
                <a:path w="48931" h="16250" extrusionOk="0">
                  <a:moveTo>
                    <a:pt x="8486" y="570"/>
                  </a:moveTo>
                  <a:cubicBezTo>
                    <a:pt x="9536" y="570"/>
                    <a:pt x="12904" y="1460"/>
                    <a:pt x="15148" y="2055"/>
                  </a:cubicBezTo>
                  <a:cubicBezTo>
                    <a:pt x="16110" y="2311"/>
                    <a:pt x="16869" y="2511"/>
                    <a:pt x="17289" y="2604"/>
                  </a:cubicBezTo>
                  <a:cubicBezTo>
                    <a:pt x="18685" y="2910"/>
                    <a:pt x="42814" y="8511"/>
                    <a:pt x="44785" y="8969"/>
                  </a:cubicBezTo>
                  <a:lnTo>
                    <a:pt x="48167" y="15288"/>
                  </a:lnTo>
                  <a:cubicBezTo>
                    <a:pt x="47548" y="15423"/>
                    <a:pt x="46186" y="15678"/>
                    <a:pt x="44663" y="15678"/>
                  </a:cubicBezTo>
                  <a:cubicBezTo>
                    <a:pt x="44118" y="15678"/>
                    <a:pt x="43552" y="15645"/>
                    <a:pt x="42993" y="15563"/>
                  </a:cubicBezTo>
                  <a:cubicBezTo>
                    <a:pt x="40291" y="15168"/>
                    <a:pt x="13974" y="4099"/>
                    <a:pt x="13709" y="3987"/>
                  </a:cubicBezTo>
                  <a:cubicBezTo>
                    <a:pt x="13674" y="3972"/>
                    <a:pt x="13636" y="3965"/>
                    <a:pt x="13598" y="3965"/>
                  </a:cubicBezTo>
                  <a:cubicBezTo>
                    <a:pt x="13597" y="3965"/>
                    <a:pt x="13595" y="3965"/>
                    <a:pt x="13593" y="3965"/>
                  </a:cubicBezTo>
                  <a:cubicBezTo>
                    <a:pt x="13542" y="3965"/>
                    <a:pt x="13492" y="3980"/>
                    <a:pt x="13450" y="4006"/>
                  </a:cubicBezTo>
                  <a:lnTo>
                    <a:pt x="11797" y="5012"/>
                  </a:lnTo>
                  <a:cubicBezTo>
                    <a:pt x="11699" y="5072"/>
                    <a:pt x="11646" y="5185"/>
                    <a:pt x="11664" y="5299"/>
                  </a:cubicBezTo>
                  <a:cubicBezTo>
                    <a:pt x="11664" y="5299"/>
                    <a:pt x="11887" y="6771"/>
                    <a:pt x="11938" y="7151"/>
                  </a:cubicBezTo>
                  <a:cubicBezTo>
                    <a:pt x="11946" y="7212"/>
                    <a:pt x="11936" y="7261"/>
                    <a:pt x="11911" y="7278"/>
                  </a:cubicBezTo>
                  <a:cubicBezTo>
                    <a:pt x="11899" y="7286"/>
                    <a:pt x="11881" y="7290"/>
                    <a:pt x="11859" y="7290"/>
                  </a:cubicBezTo>
                  <a:cubicBezTo>
                    <a:pt x="11821" y="7290"/>
                    <a:pt x="11771" y="7278"/>
                    <a:pt x="11714" y="7246"/>
                  </a:cubicBezTo>
                  <a:cubicBezTo>
                    <a:pt x="11539" y="7128"/>
                    <a:pt x="11285" y="6183"/>
                    <a:pt x="11170" y="5225"/>
                  </a:cubicBezTo>
                  <a:cubicBezTo>
                    <a:pt x="11152" y="5072"/>
                    <a:pt x="11022" y="4973"/>
                    <a:pt x="10886" y="4973"/>
                  </a:cubicBezTo>
                  <a:cubicBezTo>
                    <a:pt x="10824" y="4973"/>
                    <a:pt x="10760" y="4994"/>
                    <a:pt x="10706" y="5040"/>
                  </a:cubicBezTo>
                  <a:lnTo>
                    <a:pt x="9775" y="5810"/>
                  </a:lnTo>
                  <a:cubicBezTo>
                    <a:pt x="9686" y="5884"/>
                    <a:pt x="9649" y="6003"/>
                    <a:pt x="9684" y="6114"/>
                  </a:cubicBezTo>
                  <a:cubicBezTo>
                    <a:pt x="9857" y="6670"/>
                    <a:pt x="10075" y="7707"/>
                    <a:pt x="9924" y="8116"/>
                  </a:cubicBezTo>
                  <a:cubicBezTo>
                    <a:pt x="9849" y="8321"/>
                    <a:pt x="9776" y="8375"/>
                    <a:pt x="9757" y="8378"/>
                  </a:cubicBezTo>
                  <a:cubicBezTo>
                    <a:pt x="9754" y="8378"/>
                    <a:pt x="9751" y="8379"/>
                    <a:pt x="9748" y="8379"/>
                  </a:cubicBezTo>
                  <a:cubicBezTo>
                    <a:pt x="9685" y="8379"/>
                    <a:pt x="9580" y="8297"/>
                    <a:pt x="9495" y="8201"/>
                  </a:cubicBezTo>
                  <a:lnTo>
                    <a:pt x="9059" y="5875"/>
                  </a:lnTo>
                  <a:cubicBezTo>
                    <a:pt x="9033" y="5733"/>
                    <a:pt x="8909" y="5643"/>
                    <a:pt x="8778" y="5643"/>
                  </a:cubicBezTo>
                  <a:cubicBezTo>
                    <a:pt x="8724" y="5643"/>
                    <a:pt x="8669" y="5658"/>
                    <a:pt x="8619" y="5692"/>
                  </a:cubicBezTo>
                  <a:lnTo>
                    <a:pt x="8145" y="6014"/>
                  </a:lnTo>
                  <a:cubicBezTo>
                    <a:pt x="8069" y="6066"/>
                    <a:pt x="8023" y="6150"/>
                    <a:pt x="8021" y="6243"/>
                  </a:cubicBezTo>
                  <a:cubicBezTo>
                    <a:pt x="7982" y="7714"/>
                    <a:pt x="7749" y="9147"/>
                    <a:pt x="7548" y="9296"/>
                  </a:cubicBezTo>
                  <a:cubicBezTo>
                    <a:pt x="7529" y="9299"/>
                    <a:pt x="7507" y="9301"/>
                    <a:pt x="7486" y="9301"/>
                  </a:cubicBezTo>
                  <a:cubicBezTo>
                    <a:pt x="7458" y="9301"/>
                    <a:pt x="7433" y="9297"/>
                    <a:pt x="7420" y="9284"/>
                  </a:cubicBezTo>
                  <a:cubicBezTo>
                    <a:pt x="7172" y="9047"/>
                    <a:pt x="7322" y="7247"/>
                    <a:pt x="7411" y="6172"/>
                  </a:cubicBezTo>
                  <a:cubicBezTo>
                    <a:pt x="7482" y="5323"/>
                    <a:pt x="8688" y="3971"/>
                    <a:pt x="9147" y="3523"/>
                  </a:cubicBezTo>
                  <a:cubicBezTo>
                    <a:pt x="9283" y="3390"/>
                    <a:pt x="9252" y="3164"/>
                    <a:pt x="9087" y="3071"/>
                  </a:cubicBezTo>
                  <a:lnTo>
                    <a:pt x="6292" y="1505"/>
                  </a:lnTo>
                  <a:cubicBezTo>
                    <a:pt x="6249" y="1481"/>
                    <a:pt x="6202" y="1468"/>
                    <a:pt x="6154" y="1468"/>
                  </a:cubicBezTo>
                  <a:cubicBezTo>
                    <a:pt x="6141" y="1468"/>
                    <a:pt x="6128" y="1469"/>
                    <a:pt x="6115" y="1471"/>
                  </a:cubicBezTo>
                  <a:lnTo>
                    <a:pt x="778" y="2184"/>
                  </a:lnTo>
                  <a:cubicBezTo>
                    <a:pt x="756" y="2186"/>
                    <a:pt x="733" y="2189"/>
                    <a:pt x="712" y="2189"/>
                  </a:cubicBezTo>
                  <a:cubicBezTo>
                    <a:pt x="676" y="2188"/>
                    <a:pt x="649" y="2185"/>
                    <a:pt x="633" y="2185"/>
                  </a:cubicBezTo>
                  <a:cubicBezTo>
                    <a:pt x="621" y="2185"/>
                    <a:pt x="614" y="2186"/>
                    <a:pt x="614" y="2192"/>
                  </a:cubicBezTo>
                  <a:lnTo>
                    <a:pt x="614" y="2192"/>
                  </a:lnTo>
                  <a:cubicBezTo>
                    <a:pt x="617" y="2152"/>
                    <a:pt x="713" y="1994"/>
                    <a:pt x="1085" y="1795"/>
                  </a:cubicBezTo>
                  <a:cubicBezTo>
                    <a:pt x="1995" y="1307"/>
                    <a:pt x="7012" y="631"/>
                    <a:pt x="8425" y="571"/>
                  </a:cubicBezTo>
                  <a:cubicBezTo>
                    <a:pt x="8444" y="571"/>
                    <a:pt x="8464" y="570"/>
                    <a:pt x="8486" y="570"/>
                  </a:cubicBezTo>
                  <a:close/>
                  <a:moveTo>
                    <a:pt x="8484" y="1"/>
                  </a:moveTo>
                  <a:cubicBezTo>
                    <a:pt x="8455" y="1"/>
                    <a:pt x="8427" y="1"/>
                    <a:pt x="8401" y="2"/>
                  </a:cubicBezTo>
                  <a:cubicBezTo>
                    <a:pt x="7065" y="59"/>
                    <a:pt x="1874" y="726"/>
                    <a:pt x="817" y="1293"/>
                  </a:cubicBezTo>
                  <a:cubicBezTo>
                    <a:pt x="8" y="1726"/>
                    <a:pt x="1" y="2142"/>
                    <a:pt x="68" y="2353"/>
                  </a:cubicBezTo>
                  <a:cubicBezTo>
                    <a:pt x="149" y="2604"/>
                    <a:pt x="402" y="2758"/>
                    <a:pt x="715" y="2758"/>
                  </a:cubicBezTo>
                  <a:cubicBezTo>
                    <a:pt x="760" y="2758"/>
                    <a:pt x="806" y="2755"/>
                    <a:pt x="853" y="2748"/>
                  </a:cubicBezTo>
                  <a:lnTo>
                    <a:pt x="6095" y="2049"/>
                  </a:lnTo>
                  <a:lnTo>
                    <a:pt x="8486" y="3388"/>
                  </a:lnTo>
                  <a:cubicBezTo>
                    <a:pt x="7980" y="3929"/>
                    <a:pt x="6923" y="5169"/>
                    <a:pt x="6844" y="6126"/>
                  </a:cubicBezTo>
                  <a:cubicBezTo>
                    <a:pt x="6647" y="8488"/>
                    <a:pt x="6646" y="9335"/>
                    <a:pt x="7026" y="9699"/>
                  </a:cubicBezTo>
                  <a:cubicBezTo>
                    <a:pt x="7148" y="9814"/>
                    <a:pt x="7303" y="9871"/>
                    <a:pt x="7489" y="9871"/>
                  </a:cubicBezTo>
                  <a:cubicBezTo>
                    <a:pt x="7532" y="9871"/>
                    <a:pt x="7577" y="9868"/>
                    <a:pt x="7624" y="9862"/>
                  </a:cubicBezTo>
                  <a:cubicBezTo>
                    <a:pt x="8321" y="9770"/>
                    <a:pt x="8533" y="7988"/>
                    <a:pt x="8584" y="6436"/>
                  </a:cubicBezTo>
                  <a:lnTo>
                    <a:pt x="8950" y="8378"/>
                  </a:lnTo>
                  <a:cubicBezTo>
                    <a:pt x="8958" y="8421"/>
                    <a:pt x="8974" y="8460"/>
                    <a:pt x="9000" y="8495"/>
                  </a:cubicBezTo>
                  <a:cubicBezTo>
                    <a:pt x="9037" y="8545"/>
                    <a:pt x="9351" y="8948"/>
                    <a:pt x="9754" y="8948"/>
                  </a:cubicBezTo>
                  <a:cubicBezTo>
                    <a:pt x="9781" y="8948"/>
                    <a:pt x="9809" y="8946"/>
                    <a:pt x="9838" y="8942"/>
                  </a:cubicBezTo>
                  <a:cubicBezTo>
                    <a:pt x="10111" y="8903"/>
                    <a:pt x="10320" y="8691"/>
                    <a:pt x="10459" y="8314"/>
                  </a:cubicBezTo>
                  <a:cubicBezTo>
                    <a:pt x="10681" y="7711"/>
                    <a:pt x="10410" y="6586"/>
                    <a:pt x="10283" y="6130"/>
                  </a:cubicBezTo>
                  <a:lnTo>
                    <a:pt x="10678" y="5804"/>
                  </a:lnTo>
                  <a:cubicBezTo>
                    <a:pt x="10796" y="6528"/>
                    <a:pt x="11029" y="7518"/>
                    <a:pt x="11438" y="7744"/>
                  </a:cubicBezTo>
                  <a:cubicBezTo>
                    <a:pt x="11579" y="7822"/>
                    <a:pt x="11724" y="7860"/>
                    <a:pt x="11862" y="7860"/>
                  </a:cubicBezTo>
                  <a:cubicBezTo>
                    <a:pt x="11997" y="7860"/>
                    <a:pt x="12126" y="7823"/>
                    <a:pt x="12235" y="7748"/>
                  </a:cubicBezTo>
                  <a:cubicBezTo>
                    <a:pt x="12441" y="7607"/>
                    <a:pt x="12542" y="7357"/>
                    <a:pt x="12505" y="7077"/>
                  </a:cubicBezTo>
                  <a:cubicBezTo>
                    <a:pt x="12464" y="6779"/>
                    <a:pt x="12319" y="5812"/>
                    <a:pt x="12257" y="5401"/>
                  </a:cubicBezTo>
                  <a:lnTo>
                    <a:pt x="13623" y="4569"/>
                  </a:lnTo>
                  <a:cubicBezTo>
                    <a:pt x="15894" y="5524"/>
                    <a:pt x="40209" y="15732"/>
                    <a:pt x="42911" y="16127"/>
                  </a:cubicBezTo>
                  <a:cubicBezTo>
                    <a:pt x="43507" y="16214"/>
                    <a:pt x="44107" y="16249"/>
                    <a:pt x="44681" y="16249"/>
                  </a:cubicBezTo>
                  <a:cubicBezTo>
                    <a:pt x="46796" y="16249"/>
                    <a:pt x="48574" y="15780"/>
                    <a:pt x="48666" y="15755"/>
                  </a:cubicBezTo>
                  <a:cubicBezTo>
                    <a:pt x="48843" y="15707"/>
                    <a:pt x="48930" y="15507"/>
                    <a:pt x="48843" y="15345"/>
                  </a:cubicBezTo>
                  <a:lnTo>
                    <a:pt x="45225" y="8587"/>
                  </a:lnTo>
                  <a:cubicBezTo>
                    <a:pt x="45187" y="8515"/>
                    <a:pt x="45118" y="8463"/>
                    <a:pt x="45039" y="8444"/>
                  </a:cubicBezTo>
                  <a:cubicBezTo>
                    <a:pt x="44777" y="8383"/>
                    <a:pt x="18861" y="2366"/>
                    <a:pt x="17411" y="2048"/>
                  </a:cubicBezTo>
                  <a:cubicBezTo>
                    <a:pt x="17004" y="1958"/>
                    <a:pt x="16210" y="1748"/>
                    <a:pt x="15294" y="1505"/>
                  </a:cubicBezTo>
                  <a:cubicBezTo>
                    <a:pt x="12892" y="869"/>
                    <a:pt x="9618" y="1"/>
                    <a:pt x="84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56"/>
            <p:cNvSpPr/>
            <p:nvPr/>
          </p:nvSpPr>
          <p:spPr>
            <a:xfrm>
              <a:off x="6187450" y="2827100"/>
              <a:ext cx="128925" cy="146200"/>
            </a:xfrm>
            <a:custGeom>
              <a:avLst/>
              <a:gdLst/>
              <a:ahLst/>
              <a:cxnLst/>
              <a:rect l="l" t="t" r="r" b="b"/>
              <a:pathLst>
                <a:path w="5157" h="5848" extrusionOk="0">
                  <a:moveTo>
                    <a:pt x="2936" y="1"/>
                  </a:moveTo>
                  <a:cubicBezTo>
                    <a:pt x="2414" y="1"/>
                    <a:pt x="1888" y="246"/>
                    <a:pt x="1778" y="679"/>
                  </a:cubicBezTo>
                  <a:cubicBezTo>
                    <a:pt x="1778" y="679"/>
                    <a:pt x="1" y="3503"/>
                    <a:pt x="462" y="3729"/>
                  </a:cubicBezTo>
                  <a:cubicBezTo>
                    <a:pt x="484" y="3740"/>
                    <a:pt x="509" y="3745"/>
                    <a:pt x="537" y="3745"/>
                  </a:cubicBezTo>
                  <a:cubicBezTo>
                    <a:pt x="1095" y="3745"/>
                    <a:pt x="2776" y="1695"/>
                    <a:pt x="2776" y="1695"/>
                  </a:cubicBezTo>
                  <a:lnTo>
                    <a:pt x="2776" y="1695"/>
                  </a:lnTo>
                  <a:lnTo>
                    <a:pt x="1864" y="4547"/>
                  </a:lnTo>
                  <a:cubicBezTo>
                    <a:pt x="1864" y="4547"/>
                    <a:pt x="1839" y="4771"/>
                    <a:pt x="2070" y="4771"/>
                  </a:cubicBezTo>
                  <a:cubicBezTo>
                    <a:pt x="2213" y="4771"/>
                    <a:pt x="2451" y="4687"/>
                    <a:pt x="2851" y="4415"/>
                  </a:cubicBezTo>
                  <a:cubicBezTo>
                    <a:pt x="3518" y="3962"/>
                    <a:pt x="3664" y="3062"/>
                    <a:pt x="3682" y="2461"/>
                  </a:cubicBezTo>
                  <a:lnTo>
                    <a:pt x="3682" y="2461"/>
                  </a:lnTo>
                  <a:lnTo>
                    <a:pt x="3774" y="4867"/>
                  </a:lnTo>
                  <a:cubicBezTo>
                    <a:pt x="3774" y="4867"/>
                    <a:pt x="3138" y="5847"/>
                    <a:pt x="3895" y="5847"/>
                  </a:cubicBezTo>
                  <a:cubicBezTo>
                    <a:pt x="3940" y="5847"/>
                    <a:pt x="3991" y="5844"/>
                    <a:pt x="4047" y="5836"/>
                  </a:cubicBezTo>
                  <a:cubicBezTo>
                    <a:pt x="5035" y="5704"/>
                    <a:pt x="5156" y="3388"/>
                    <a:pt x="5062" y="2683"/>
                  </a:cubicBezTo>
                  <a:cubicBezTo>
                    <a:pt x="4969" y="1977"/>
                    <a:pt x="4413" y="1046"/>
                    <a:pt x="3895" y="396"/>
                  </a:cubicBezTo>
                  <a:cubicBezTo>
                    <a:pt x="3680" y="126"/>
                    <a:pt x="3309" y="1"/>
                    <a:pt x="29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56"/>
            <p:cNvSpPr/>
            <p:nvPr/>
          </p:nvSpPr>
          <p:spPr>
            <a:xfrm>
              <a:off x="6186375" y="2820025"/>
              <a:ext cx="136125" cy="160350"/>
            </a:xfrm>
            <a:custGeom>
              <a:avLst/>
              <a:gdLst/>
              <a:ahLst/>
              <a:cxnLst/>
              <a:rect l="l" t="t" r="r" b="b"/>
              <a:pathLst>
                <a:path w="5445" h="6414" extrusionOk="0">
                  <a:moveTo>
                    <a:pt x="2980" y="568"/>
                  </a:moveTo>
                  <a:cubicBezTo>
                    <a:pt x="3289" y="568"/>
                    <a:pt x="3570" y="673"/>
                    <a:pt x="3716" y="856"/>
                  </a:cubicBezTo>
                  <a:cubicBezTo>
                    <a:pt x="4171" y="1427"/>
                    <a:pt x="4735" y="2331"/>
                    <a:pt x="4824" y="3003"/>
                  </a:cubicBezTo>
                  <a:cubicBezTo>
                    <a:pt x="4865" y="3312"/>
                    <a:pt x="4862" y="4042"/>
                    <a:pt x="4726" y="4699"/>
                  </a:cubicBezTo>
                  <a:cubicBezTo>
                    <a:pt x="4583" y="5383"/>
                    <a:pt x="4338" y="5797"/>
                    <a:pt x="4054" y="5836"/>
                  </a:cubicBezTo>
                  <a:cubicBezTo>
                    <a:pt x="4011" y="5842"/>
                    <a:pt x="3967" y="5845"/>
                    <a:pt x="3924" y="5845"/>
                  </a:cubicBezTo>
                  <a:cubicBezTo>
                    <a:pt x="3902" y="5845"/>
                    <a:pt x="3881" y="5844"/>
                    <a:pt x="3859" y="5843"/>
                  </a:cubicBezTo>
                  <a:lnTo>
                    <a:pt x="3854" y="5843"/>
                  </a:lnTo>
                  <a:cubicBezTo>
                    <a:pt x="3835" y="5759"/>
                    <a:pt x="3932" y="5497"/>
                    <a:pt x="4057" y="5303"/>
                  </a:cubicBezTo>
                  <a:cubicBezTo>
                    <a:pt x="4089" y="5255"/>
                    <a:pt x="4105" y="5196"/>
                    <a:pt x="4103" y="5138"/>
                  </a:cubicBezTo>
                  <a:lnTo>
                    <a:pt x="4012" y="2753"/>
                  </a:lnTo>
                  <a:cubicBezTo>
                    <a:pt x="4020" y="2538"/>
                    <a:pt x="4011" y="2323"/>
                    <a:pt x="3986" y="2109"/>
                  </a:cubicBezTo>
                  <a:cubicBezTo>
                    <a:pt x="3968" y="1967"/>
                    <a:pt x="3843" y="1862"/>
                    <a:pt x="3706" y="1862"/>
                  </a:cubicBezTo>
                  <a:cubicBezTo>
                    <a:pt x="3698" y="1862"/>
                    <a:pt x="3689" y="1862"/>
                    <a:pt x="3680" y="1863"/>
                  </a:cubicBezTo>
                  <a:cubicBezTo>
                    <a:pt x="3528" y="1877"/>
                    <a:pt x="3414" y="2006"/>
                    <a:pt x="3419" y="2158"/>
                  </a:cubicBezTo>
                  <a:lnTo>
                    <a:pt x="3442" y="2757"/>
                  </a:lnTo>
                  <a:cubicBezTo>
                    <a:pt x="3425" y="3297"/>
                    <a:pt x="3295" y="4082"/>
                    <a:pt x="2735" y="4462"/>
                  </a:cubicBezTo>
                  <a:cubicBezTo>
                    <a:pt x="2489" y="4629"/>
                    <a:pt x="2330" y="4706"/>
                    <a:pt x="2235" y="4741"/>
                  </a:cubicBezTo>
                  <a:lnTo>
                    <a:pt x="3091" y="2065"/>
                  </a:lnTo>
                  <a:cubicBezTo>
                    <a:pt x="3133" y="1934"/>
                    <a:pt x="3076" y="1793"/>
                    <a:pt x="2955" y="1728"/>
                  </a:cubicBezTo>
                  <a:cubicBezTo>
                    <a:pt x="2913" y="1704"/>
                    <a:pt x="2866" y="1693"/>
                    <a:pt x="2820" y="1693"/>
                  </a:cubicBezTo>
                  <a:cubicBezTo>
                    <a:pt x="2737" y="1693"/>
                    <a:pt x="2655" y="1729"/>
                    <a:pt x="2600" y="1798"/>
                  </a:cubicBezTo>
                  <a:cubicBezTo>
                    <a:pt x="1854" y="2706"/>
                    <a:pt x="1045" y="3506"/>
                    <a:pt x="729" y="3708"/>
                  </a:cubicBezTo>
                  <a:cubicBezTo>
                    <a:pt x="835" y="3249"/>
                    <a:pt x="1455" y="2077"/>
                    <a:pt x="2063" y="1114"/>
                  </a:cubicBezTo>
                  <a:cubicBezTo>
                    <a:pt x="2078" y="1089"/>
                    <a:pt x="2091" y="1061"/>
                    <a:pt x="2098" y="1032"/>
                  </a:cubicBezTo>
                  <a:cubicBezTo>
                    <a:pt x="2159" y="794"/>
                    <a:pt x="2442" y="652"/>
                    <a:pt x="2687" y="599"/>
                  </a:cubicBezTo>
                  <a:cubicBezTo>
                    <a:pt x="2785" y="578"/>
                    <a:pt x="2884" y="568"/>
                    <a:pt x="2980" y="568"/>
                  </a:cubicBezTo>
                  <a:close/>
                  <a:moveTo>
                    <a:pt x="2972" y="0"/>
                  </a:moveTo>
                  <a:cubicBezTo>
                    <a:pt x="2831" y="0"/>
                    <a:pt x="2694" y="15"/>
                    <a:pt x="2567" y="43"/>
                  </a:cubicBezTo>
                  <a:cubicBezTo>
                    <a:pt x="2053" y="154"/>
                    <a:pt x="1680" y="452"/>
                    <a:pt x="1558" y="845"/>
                  </a:cubicBezTo>
                  <a:cubicBezTo>
                    <a:pt x="1066" y="1629"/>
                    <a:pt x="1" y="3424"/>
                    <a:pt x="165" y="4003"/>
                  </a:cubicBezTo>
                  <a:cubicBezTo>
                    <a:pt x="195" y="4118"/>
                    <a:pt x="274" y="4214"/>
                    <a:pt x="380" y="4267"/>
                  </a:cubicBezTo>
                  <a:cubicBezTo>
                    <a:pt x="419" y="4286"/>
                    <a:pt x="476" y="4314"/>
                    <a:pt x="567" y="4314"/>
                  </a:cubicBezTo>
                  <a:cubicBezTo>
                    <a:pt x="796" y="4314"/>
                    <a:pt x="1238" y="4136"/>
                    <a:pt x="2134" y="3194"/>
                  </a:cubicBezTo>
                  <a:lnTo>
                    <a:pt x="2134" y="3194"/>
                  </a:lnTo>
                  <a:lnTo>
                    <a:pt x="1624" y="4797"/>
                  </a:lnTo>
                  <a:cubicBezTo>
                    <a:pt x="1608" y="4943"/>
                    <a:pt x="1655" y="5154"/>
                    <a:pt x="1846" y="5268"/>
                  </a:cubicBezTo>
                  <a:cubicBezTo>
                    <a:pt x="1924" y="5315"/>
                    <a:pt x="2012" y="5339"/>
                    <a:pt x="2113" y="5339"/>
                  </a:cubicBezTo>
                  <a:cubicBezTo>
                    <a:pt x="2349" y="5339"/>
                    <a:pt x="2653" y="5206"/>
                    <a:pt x="3056" y="4933"/>
                  </a:cubicBezTo>
                  <a:cubicBezTo>
                    <a:pt x="3231" y="4813"/>
                    <a:pt x="3384" y="4663"/>
                    <a:pt x="3508" y="4492"/>
                  </a:cubicBezTo>
                  <a:lnTo>
                    <a:pt x="3530" y="5073"/>
                  </a:lnTo>
                  <a:cubicBezTo>
                    <a:pt x="3393" y="5305"/>
                    <a:pt x="3153" y="5803"/>
                    <a:pt x="3372" y="6147"/>
                  </a:cubicBezTo>
                  <a:cubicBezTo>
                    <a:pt x="3451" y="6275"/>
                    <a:pt x="3615" y="6414"/>
                    <a:pt x="3944" y="6414"/>
                  </a:cubicBezTo>
                  <a:cubicBezTo>
                    <a:pt x="4006" y="6413"/>
                    <a:pt x="4067" y="6408"/>
                    <a:pt x="4128" y="6400"/>
                  </a:cubicBezTo>
                  <a:cubicBezTo>
                    <a:pt x="4515" y="6348"/>
                    <a:pt x="5030" y="6031"/>
                    <a:pt x="5284" y="4814"/>
                  </a:cubicBezTo>
                  <a:cubicBezTo>
                    <a:pt x="5426" y="4127"/>
                    <a:pt x="5444" y="3345"/>
                    <a:pt x="5389" y="2927"/>
                  </a:cubicBezTo>
                  <a:cubicBezTo>
                    <a:pt x="5284" y="2142"/>
                    <a:pt x="4686" y="1159"/>
                    <a:pt x="4161" y="501"/>
                  </a:cubicBezTo>
                  <a:cubicBezTo>
                    <a:pt x="3876" y="144"/>
                    <a:pt x="3408" y="0"/>
                    <a:pt x="297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56"/>
            <p:cNvSpPr/>
            <p:nvPr/>
          </p:nvSpPr>
          <p:spPr>
            <a:xfrm>
              <a:off x="5645500" y="2251925"/>
              <a:ext cx="725925" cy="713400"/>
            </a:xfrm>
            <a:custGeom>
              <a:avLst/>
              <a:gdLst/>
              <a:ahLst/>
              <a:cxnLst/>
              <a:rect l="l" t="t" r="r" b="b"/>
              <a:pathLst>
                <a:path w="29037" h="28536" extrusionOk="0">
                  <a:moveTo>
                    <a:pt x="3775" y="1"/>
                  </a:moveTo>
                  <a:cubicBezTo>
                    <a:pt x="3775" y="1"/>
                    <a:pt x="2578" y="760"/>
                    <a:pt x="1336" y="2219"/>
                  </a:cubicBezTo>
                  <a:cubicBezTo>
                    <a:pt x="95" y="3678"/>
                    <a:pt x="1" y="7283"/>
                    <a:pt x="1" y="7283"/>
                  </a:cubicBezTo>
                  <a:lnTo>
                    <a:pt x="2034" y="7442"/>
                  </a:lnTo>
                  <a:cubicBezTo>
                    <a:pt x="2034" y="7442"/>
                    <a:pt x="5018" y="9341"/>
                    <a:pt x="8265" y="11063"/>
                  </a:cubicBezTo>
                  <a:cubicBezTo>
                    <a:pt x="11512" y="12784"/>
                    <a:pt x="20142" y="18240"/>
                    <a:pt x="20142" y="18240"/>
                  </a:cubicBezTo>
                  <a:lnTo>
                    <a:pt x="19758" y="20733"/>
                  </a:lnTo>
                  <a:cubicBezTo>
                    <a:pt x="19758" y="20733"/>
                    <a:pt x="19777" y="23029"/>
                    <a:pt x="19664" y="24338"/>
                  </a:cubicBezTo>
                  <a:cubicBezTo>
                    <a:pt x="19552" y="25646"/>
                    <a:pt x="19778" y="27339"/>
                    <a:pt x="19873" y="28045"/>
                  </a:cubicBezTo>
                  <a:cubicBezTo>
                    <a:pt x="19893" y="28194"/>
                    <a:pt x="19953" y="28261"/>
                    <a:pt x="20038" y="28261"/>
                  </a:cubicBezTo>
                  <a:cubicBezTo>
                    <a:pt x="20355" y="28261"/>
                    <a:pt x="21018" y="27331"/>
                    <a:pt x="21218" y="26284"/>
                  </a:cubicBezTo>
                  <a:cubicBezTo>
                    <a:pt x="21472" y="24957"/>
                    <a:pt x="21423" y="23527"/>
                    <a:pt x="21423" y="23527"/>
                  </a:cubicBezTo>
                  <a:lnTo>
                    <a:pt x="21423" y="23527"/>
                  </a:lnTo>
                  <a:cubicBezTo>
                    <a:pt x="21424" y="23527"/>
                    <a:pt x="24379" y="24138"/>
                    <a:pt x="25339" y="24871"/>
                  </a:cubicBezTo>
                  <a:cubicBezTo>
                    <a:pt x="26299" y="25605"/>
                    <a:pt x="27551" y="27449"/>
                    <a:pt x="28088" y="28240"/>
                  </a:cubicBezTo>
                  <a:cubicBezTo>
                    <a:pt x="28228" y="28446"/>
                    <a:pt x="28362" y="28536"/>
                    <a:pt x="28481" y="28536"/>
                  </a:cubicBezTo>
                  <a:cubicBezTo>
                    <a:pt x="28819" y="28536"/>
                    <a:pt x="29036" y="27814"/>
                    <a:pt x="28925" y="26979"/>
                  </a:cubicBezTo>
                  <a:cubicBezTo>
                    <a:pt x="28774" y="25849"/>
                    <a:pt x="26543" y="23130"/>
                    <a:pt x="25847" y="22218"/>
                  </a:cubicBezTo>
                  <a:cubicBezTo>
                    <a:pt x="25150" y="21305"/>
                    <a:pt x="24162" y="19282"/>
                    <a:pt x="23813" y="17749"/>
                  </a:cubicBezTo>
                  <a:cubicBezTo>
                    <a:pt x="23464" y="16215"/>
                    <a:pt x="10417" y="2442"/>
                    <a:pt x="8714" y="1520"/>
                  </a:cubicBezTo>
                  <a:cubicBezTo>
                    <a:pt x="7010" y="599"/>
                    <a:pt x="3775" y="1"/>
                    <a:pt x="377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56"/>
            <p:cNvSpPr/>
            <p:nvPr/>
          </p:nvSpPr>
          <p:spPr>
            <a:xfrm>
              <a:off x="5638325" y="2244825"/>
              <a:ext cx="739900" cy="727625"/>
            </a:xfrm>
            <a:custGeom>
              <a:avLst/>
              <a:gdLst/>
              <a:ahLst/>
              <a:cxnLst/>
              <a:rect l="l" t="t" r="r" b="b"/>
              <a:pathLst>
                <a:path w="29596" h="29105" extrusionOk="0">
                  <a:moveTo>
                    <a:pt x="4123" y="586"/>
                  </a:moveTo>
                  <a:cubicBezTo>
                    <a:pt x="4705" y="701"/>
                    <a:pt x="7397" y="1260"/>
                    <a:pt x="8866" y="2055"/>
                  </a:cubicBezTo>
                  <a:cubicBezTo>
                    <a:pt x="10674" y="3033"/>
                    <a:pt x="23533" y="16825"/>
                    <a:pt x="23822" y="18095"/>
                  </a:cubicBezTo>
                  <a:cubicBezTo>
                    <a:pt x="24180" y="19668"/>
                    <a:pt x="25188" y="21732"/>
                    <a:pt x="25908" y="22675"/>
                  </a:cubicBezTo>
                  <a:cubicBezTo>
                    <a:pt x="25997" y="22791"/>
                    <a:pt x="26112" y="22939"/>
                    <a:pt x="26244" y="23108"/>
                  </a:cubicBezTo>
                  <a:cubicBezTo>
                    <a:pt x="27077" y="24173"/>
                    <a:pt x="28808" y="26391"/>
                    <a:pt x="28930" y="27300"/>
                  </a:cubicBezTo>
                  <a:cubicBezTo>
                    <a:pt x="29029" y="28036"/>
                    <a:pt x="28839" y="28489"/>
                    <a:pt x="28776" y="28535"/>
                  </a:cubicBezTo>
                  <a:cubicBezTo>
                    <a:pt x="28776" y="28535"/>
                    <a:pt x="28714" y="28514"/>
                    <a:pt x="28609" y="28360"/>
                  </a:cubicBezTo>
                  <a:cubicBezTo>
                    <a:pt x="28066" y="27561"/>
                    <a:pt x="26795" y="25689"/>
                    <a:pt x="25800" y="24929"/>
                  </a:cubicBezTo>
                  <a:cubicBezTo>
                    <a:pt x="24800" y="24164"/>
                    <a:pt x="21892" y="23557"/>
                    <a:pt x="21769" y="23532"/>
                  </a:cubicBezTo>
                  <a:cubicBezTo>
                    <a:pt x="21750" y="23528"/>
                    <a:pt x="21731" y="23527"/>
                    <a:pt x="21712" y="23527"/>
                  </a:cubicBezTo>
                  <a:lnTo>
                    <a:pt x="21712" y="23526"/>
                  </a:lnTo>
                  <a:cubicBezTo>
                    <a:pt x="21550" y="23526"/>
                    <a:pt x="21422" y="23659"/>
                    <a:pt x="21427" y="23819"/>
                  </a:cubicBezTo>
                  <a:cubicBezTo>
                    <a:pt x="21427" y="23834"/>
                    <a:pt x="21470" y="25236"/>
                    <a:pt x="21225" y="26514"/>
                  </a:cubicBezTo>
                  <a:cubicBezTo>
                    <a:pt x="21076" y="27299"/>
                    <a:pt x="20668" y="27942"/>
                    <a:pt x="20427" y="28173"/>
                  </a:cubicBezTo>
                  <a:cubicBezTo>
                    <a:pt x="20327" y="27415"/>
                    <a:pt x="20132" y="25855"/>
                    <a:pt x="20235" y="24644"/>
                  </a:cubicBezTo>
                  <a:cubicBezTo>
                    <a:pt x="20348" y="23338"/>
                    <a:pt x="20330" y="21108"/>
                    <a:pt x="20327" y="21060"/>
                  </a:cubicBezTo>
                  <a:lnTo>
                    <a:pt x="20712" y="18565"/>
                  </a:lnTo>
                  <a:cubicBezTo>
                    <a:pt x="20729" y="18454"/>
                    <a:pt x="20678" y="18342"/>
                    <a:pt x="20582" y="18282"/>
                  </a:cubicBezTo>
                  <a:cubicBezTo>
                    <a:pt x="20496" y="18227"/>
                    <a:pt x="11905" y="12801"/>
                    <a:pt x="8686" y="11094"/>
                  </a:cubicBezTo>
                  <a:cubicBezTo>
                    <a:pt x="5486" y="9399"/>
                    <a:pt x="2503" y="7504"/>
                    <a:pt x="2474" y="7484"/>
                  </a:cubicBezTo>
                  <a:cubicBezTo>
                    <a:pt x="2435" y="7460"/>
                    <a:pt x="2391" y="7445"/>
                    <a:pt x="2343" y="7440"/>
                  </a:cubicBezTo>
                  <a:lnTo>
                    <a:pt x="586" y="7303"/>
                  </a:lnTo>
                  <a:cubicBezTo>
                    <a:pt x="637" y="6454"/>
                    <a:pt x="868" y="3829"/>
                    <a:pt x="1840" y="2687"/>
                  </a:cubicBezTo>
                  <a:cubicBezTo>
                    <a:pt x="2843" y="1509"/>
                    <a:pt x="3825" y="792"/>
                    <a:pt x="4123" y="586"/>
                  </a:cubicBezTo>
                  <a:close/>
                  <a:moveTo>
                    <a:pt x="4063" y="0"/>
                  </a:moveTo>
                  <a:cubicBezTo>
                    <a:pt x="4009" y="0"/>
                    <a:pt x="3956" y="15"/>
                    <a:pt x="3910" y="44"/>
                  </a:cubicBezTo>
                  <a:cubicBezTo>
                    <a:pt x="3859" y="76"/>
                    <a:pt x="2661" y="844"/>
                    <a:pt x="1406" y="2319"/>
                  </a:cubicBezTo>
                  <a:cubicBezTo>
                    <a:pt x="115" y="3837"/>
                    <a:pt x="8" y="7408"/>
                    <a:pt x="4" y="7559"/>
                  </a:cubicBezTo>
                  <a:cubicBezTo>
                    <a:pt x="0" y="7710"/>
                    <a:pt x="115" y="7838"/>
                    <a:pt x="266" y="7850"/>
                  </a:cubicBezTo>
                  <a:lnTo>
                    <a:pt x="2228" y="8004"/>
                  </a:lnTo>
                  <a:cubicBezTo>
                    <a:pt x="2669" y="8282"/>
                    <a:pt x="5450" y="10025"/>
                    <a:pt x="8419" y="11598"/>
                  </a:cubicBezTo>
                  <a:cubicBezTo>
                    <a:pt x="11378" y="13167"/>
                    <a:pt x="18932" y="17916"/>
                    <a:pt x="20119" y="18665"/>
                  </a:cubicBezTo>
                  <a:lnTo>
                    <a:pt x="19760" y="21019"/>
                  </a:lnTo>
                  <a:cubicBezTo>
                    <a:pt x="19760" y="21043"/>
                    <a:pt x="19777" y="23317"/>
                    <a:pt x="19668" y="24597"/>
                  </a:cubicBezTo>
                  <a:cubicBezTo>
                    <a:pt x="19553" y="25932"/>
                    <a:pt x="19779" y="27633"/>
                    <a:pt x="19878" y="28366"/>
                  </a:cubicBezTo>
                  <a:cubicBezTo>
                    <a:pt x="19922" y="28700"/>
                    <a:pt x="20132" y="28823"/>
                    <a:pt x="20312" y="28829"/>
                  </a:cubicBezTo>
                  <a:cubicBezTo>
                    <a:pt x="20318" y="28829"/>
                    <a:pt x="20323" y="28829"/>
                    <a:pt x="20329" y="28829"/>
                  </a:cubicBezTo>
                  <a:cubicBezTo>
                    <a:pt x="20929" y="28829"/>
                    <a:pt x="21593" y="27626"/>
                    <a:pt x="21785" y="26621"/>
                  </a:cubicBezTo>
                  <a:cubicBezTo>
                    <a:pt x="21966" y="25672"/>
                    <a:pt x="21997" y="24685"/>
                    <a:pt x="21999" y="24167"/>
                  </a:cubicBezTo>
                  <a:cubicBezTo>
                    <a:pt x="22796" y="24351"/>
                    <a:pt x="24743" y="24839"/>
                    <a:pt x="25453" y="25382"/>
                  </a:cubicBezTo>
                  <a:cubicBezTo>
                    <a:pt x="26376" y="26087"/>
                    <a:pt x="27610" y="27905"/>
                    <a:pt x="28139" y="28684"/>
                  </a:cubicBezTo>
                  <a:cubicBezTo>
                    <a:pt x="28367" y="29019"/>
                    <a:pt x="28594" y="29104"/>
                    <a:pt x="28766" y="29104"/>
                  </a:cubicBezTo>
                  <a:cubicBezTo>
                    <a:pt x="28830" y="29104"/>
                    <a:pt x="28894" y="29092"/>
                    <a:pt x="28955" y="29068"/>
                  </a:cubicBezTo>
                  <a:cubicBezTo>
                    <a:pt x="29469" y="28873"/>
                    <a:pt x="29595" y="27975"/>
                    <a:pt x="29495" y="27224"/>
                  </a:cubicBezTo>
                  <a:cubicBezTo>
                    <a:pt x="29364" y="26245"/>
                    <a:pt x="27980" y="24405"/>
                    <a:pt x="26693" y="22757"/>
                  </a:cubicBezTo>
                  <a:cubicBezTo>
                    <a:pt x="26562" y="22590"/>
                    <a:pt x="26448" y="22444"/>
                    <a:pt x="26360" y="22328"/>
                  </a:cubicBezTo>
                  <a:cubicBezTo>
                    <a:pt x="25692" y="21453"/>
                    <a:pt x="24714" y="19448"/>
                    <a:pt x="24377" y="17969"/>
                  </a:cubicBezTo>
                  <a:cubicBezTo>
                    <a:pt x="23988" y="16254"/>
                    <a:pt x="10861" y="2486"/>
                    <a:pt x="9136" y="1553"/>
                  </a:cubicBezTo>
                  <a:cubicBezTo>
                    <a:pt x="7413" y="622"/>
                    <a:pt x="4248" y="30"/>
                    <a:pt x="4114" y="5"/>
                  </a:cubicBezTo>
                  <a:cubicBezTo>
                    <a:pt x="4097" y="2"/>
                    <a:pt x="4080" y="0"/>
                    <a:pt x="40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56"/>
            <p:cNvSpPr/>
            <p:nvPr/>
          </p:nvSpPr>
          <p:spPr>
            <a:xfrm>
              <a:off x="5169600" y="2989200"/>
              <a:ext cx="770925" cy="1759900"/>
            </a:xfrm>
            <a:custGeom>
              <a:avLst/>
              <a:gdLst/>
              <a:ahLst/>
              <a:cxnLst/>
              <a:rect l="l" t="t" r="r" b="b"/>
              <a:pathLst>
                <a:path w="30837" h="70396" extrusionOk="0">
                  <a:moveTo>
                    <a:pt x="21023" y="1"/>
                  </a:moveTo>
                  <a:cubicBezTo>
                    <a:pt x="20061" y="1"/>
                    <a:pt x="14036" y="2950"/>
                    <a:pt x="10360" y="4237"/>
                  </a:cubicBezTo>
                  <a:cubicBezTo>
                    <a:pt x="6379" y="5631"/>
                    <a:pt x="2155" y="7345"/>
                    <a:pt x="2155" y="7345"/>
                  </a:cubicBezTo>
                  <a:lnTo>
                    <a:pt x="2693" y="14600"/>
                  </a:lnTo>
                  <a:cubicBezTo>
                    <a:pt x="2693" y="14600"/>
                    <a:pt x="0" y="38521"/>
                    <a:pt x="5376" y="45417"/>
                  </a:cubicBezTo>
                  <a:cubicBezTo>
                    <a:pt x="10751" y="52313"/>
                    <a:pt x="28109" y="70395"/>
                    <a:pt x="28109" y="70395"/>
                  </a:cubicBezTo>
                  <a:lnTo>
                    <a:pt x="30837" y="67157"/>
                  </a:lnTo>
                  <a:cubicBezTo>
                    <a:pt x="30837" y="67157"/>
                    <a:pt x="21138" y="48339"/>
                    <a:pt x="19350" y="45705"/>
                  </a:cubicBezTo>
                  <a:cubicBezTo>
                    <a:pt x="17561" y="43071"/>
                    <a:pt x="14604" y="35995"/>
                    <a:pt x="14604" y="35995"/>
                  </a:cubicBezTo>
                  <a:cubicBezTo>
                    <a:pt x="14604" y="35995"/>
                    <a:pt x="20610" y="11056"/>
                    <a:pt x="21033" y="8845"/>
                  </a:cubicBezTo>
                  <a:cubicBezTo>
                    <a:pt x="21457" y="6633"/>
                    <a:pt x="21229" y="630"/>
                    <a:pt x="21153" y="64"/>
                  </a:cubicBezTo>
                  <a:cubicBezTo>
                    <a:pt x="21147" y="21"/>
                    <a:pt x="21102" y="1"/>
                    <a:pt x="2102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56"/>
            <p:cNvSpPr/>
            <p:nvPr/>
          </p:nvSpPr>
          <p:spPr>
            <a:xfrm>
              <a:off x="5163750" y="2982175"/>
              <a:ext cx="784425" cy="1774025"/>
            </a:xfrm>
            <a:custGeom>
              <a:avLst/>
              <a:gdLst/>
              <a:ahLst/>
              <a:cxnLst/>
              <a:rect l="l" t="t" r="r" b="b"/>
              <a:pathLst>
                <a:path w="31377" h="70961" extrusionOk="0">
                  <a:moveTo>
                    <a:pt x="21122" y="580"/>
                  </a:moveTo>
                  <a:lnTo>
                    <a:pt x="21122" y="580"/>
                  </a:lnTo>
                  <a:cubicBezTo>
                    <a:pt x="21204" y="1758"/>
                    <a:pt x="21374" y="7052"/>
                    <a:pt x="20988" y="9073"/>
                  </a:cubicBezTo>
                  <a:cubicBezTo>
                    <a:pt x="20571" y="11252"/>
                    <a:pt x="14621" y="35960"/>
                    <a:pt x="14561" y="36210"/>
                  </a:cubicBezTo>
                  <a:cubicBezTo>
                    <a:pt x="14548" y="36269"/>
                    <a:pt x="14552" y="36331"/>
                    <a:pt x="14576" y="36386"/>
                  </a:cubicBezTo>
                  <a:cubicBezTo>
                    <a:pt x="14695" y="36676"/>
                    <a:pt x="17563" y="43519"/>
                    <a:pt x="19348" y="46147"/>
                  </a:cubicBezTo>
                  <a:cubicBezTo>
                    <a:pt x="21017" y="48603"/>
                    <a:pt x="29759" y="65518"/>
                    <a:pt x="30730" y="67400"/>
                  </a:cubicBezTo>
                  <a:lnTo>
                    <a:pt x="28329" y="70249"/>
                  </a:lnTo>
                  <a:cubicBezTo>
                    <a:pt x="26299" y="68129"/>
                    <a:pt x="10813" y="51910"/>
                    <a:pt x="5835" y="45523"/>
                  </a:cubicBezTo>
                  <a:cubicBezTo>
                    <a:pt x="591" y="38798"/>
                    <a:pt x="3183" y="15151"/>
                    <a:pt x="3212" y="14859"/>
                  </a:cubicBezTo>
                  <a:lnTo>
                    <a:pt x="2688" y="7812"/>
                  </a:lnTo>
                  <a:cubicBezTo>
                    <a:pt x="3559" y="7461"/>
                    <a:pt x="7237" y="5995"/>
                    <a:pt x="10688" y="4786"/>
                  </a:cubicBezTo>
                  <a:cubicBezTo>
                    <a:pt x="12383" y="4193"/>
                    <a:pt x="14586" y="3244"/>
                    <a:pt x="16529" y="2405"/>
                  </a:cubicBezTo>
                  <a:cubicBezTo>
                    <a:pt x="18393" y="1603"/>
                    <a:pt x="20482" y="702"/>
                    <a:pt x="21122" y="580"/>
                  </a:cubicBezTo>
                  <a:close/>
                  <a:moveTo>
                    <a:pt x="21261" y="1"/>
                  </a:moveTo>
                  <a:cubicBezTo>
                    <a:pt x="20734" y="1"/>
                    <a:pt x="19510" y="499"/>
                    <a:pt x="16304" y="1882"/>
                  </a:cubicBezTo>
                  <a:cubicBezTo>
                    <a:pt x="14369" y="2716"/>
                    <a:pt x="12175" y="3662"/>
                    <a:pt x="10499" y="4249"/>
                  </a:cubicBezTo>
                  <a:cubicBezTo>
                    <a:pt x="6558" y="5628"/>
                    <a:pt x="2323" y="7345"/>
                    <a:pt x="2282" y="7362"/>
                  </a:cubicBezTo>
                  <a:cubicBezTo>
                    <a:pt x="2167" y="7408"/>
                    <a:pt x="2095" y="7523"/>
                    <a:pt x="2104" y="7646"/>
                  </a:cubicBezTo>
                  <a:lnTo>
                    <a:pt x="2645" y="14849"/>
                  </a:lnTo>
                  <a:cubicBezTo>
                    <a:pt x="2534" y="15830"/>
                    <a:pt x="1" y="38966"/>
                    <a:pt x="5384" y="45874"/>
                  </a:cubicBezTo>
                  <a:cubicBezTo>
                    <a:pt x="10708" y="52703"/>
                    <a:pt x="27964" y="70692"/>
                    <a:pt x="28137" y="70874"/>
                  </a:cubicBezTo>
                  <a:cubicBezTo>
                    <a:pt x="28192" y="70929"/>
                    <a:pt x="28265" y="70960"/>
                    <a:pt x="28343" y="70960"/>
                  </a:cubicBezTo>
                  <a:lnTo>
                    <a:pt x="28352" y="70960"/>
                  </a:lnTo>
                  <a:cubicBezTo>
                    <a:pt x="28433" y="70958"/>
                    <a:pt x="28509" y="70921"/>
                    <a:pt x="28561" y="70859"/>
                  </a:cubicBezTo>
                  <a:lnTo>
                    <a:pt x="31290" y="67622"/>
                  </a:lnTo>
                  <a:cubicBezTo>
                    <a:pt x="31363" y="67534"/>
                    <a:pt x="31377" y="67410"/>
                    <a:pt x="31325" y="67307"/>
                  </a:cubicBezTo>
                  <a:cubicBezTo>
                    <a:pt x="30929" y="66538"/>
                    <a:pt x="21598" y="48445"/>
                    <a:pt x="19821" y="45826"/>
                  </a:cubicBezTo>
                  <a:cubicBezTo>
                    <a:pt x="18173" y="43401"/>
                    <a:pt x="15479" y="37065"/>
                    <a:pt x="15137" y="36252"/>
                  </a:cubicBezTo>
                  <a:cubicBezTo>
                    <a:pt x="15594" y="34353"/>
                    <a:pt x="21135" y="11327"/>
                    <a:pt x="21546" y="9179"/>
                  </a:cubicBezTo>
                  <a:cubicBezTo>
                    <a:pt x="21983" y="6896"/>
                    <a:pt x="21744" y="871"/>
                    <a:pt x="21668" y="308"/>
                  </a:cubicBezTo>
                  <a:cubicBezTo>
                    <a:pt x="21657" y="219"/>
                    <a:pt x="21572" y="96"/>
                    <a:pt x="21494" y="52"/>
                  </a:cubicBezTo>
                  <a:cubicBezTo>
                    <a:pt x="21436" y="19"/>
                    <a:pt x="21361" y="1"/>
                    <a:pt x="2126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56"/>
            <p:cNvSpPr/>
            <p:nvPr/>
          </p:nvSpPr>
          <p:spPr>
            <a:xfrm>
              <a:off x="5059050" y="2939225"/>
              <a:ext cx="1013300" cy="1218375"/>
            </a:xfrm>
            <a:custGeom>
              <a:avLst/>
              <a:gdLst/>
              <a:ahLst/>
              <a:cxnLst/>
              <a:rect l="l" t="t" r="r" b="b"/>
              <a:pathLst>
                <a:path w="40532" h="48735" extrusionOk="0">
                  <a:moveTo>
                    <a:pt x="28202" y="0"/>
                  </a:moveTo>
                  <a:cubicBezTo>
                    <a:pt x="28144" y="0"/>
                    <a:pt x="28087" y="4"/>
                    <a:pt x="28030" y="11"/>
                  </a:cubicBezTo>
                  <a:cubicBezTo>
                    <a:pt x="26900" y="163"/>
                    <a:pt x="17191" y="7063"/>
                    <a:pt x="17191" y="7063"/>
                  </a:cubicBezTo>
                  <a:lnTo>
                    <a:pt x="16872" y="11128"/>
                  </a:lnTo>
                  <a:cubicBezTo>
                    <a:pt x="16872" y="11128"/>
                    <a:pt x="15000" y="13246"/>
                    <a:pt x="15499" y="13755"/>
                  </a:cubicBezTo>
                  <a:lnTo>
                    <a:pt x="15998" y="14263"/>
                  </a:lnTo>
                  <a:cubicBezTo>
                    <a:pt x="15998" y="14263"/>
                    <a:pt x="5482" y="28023"/>
                    <a:pt x="4100" y="31656"/>
                  </a:cubicBezTo>
                  <a:cubicBezTo>
                    <a:pt x="2717" y="35288"/>
                    <a:pt x="0" y="43985"/>
                    <a:pt x="57" y="44408"/>
                  </a:cubicBezTo>
                  <a:cubicBezTo>
                    <a:pt x="113" y="44830"/>
                    <a:pt x="1881" y="46308"/>
                    <a:pt x="3029" y="46308"/>
                  </a:cubicBezTo>
                  <a:cubicBezTo>
                    <a:pt x="3033" y="46308"/>
                    <a:pt x="3037" y="46308"/>
                    <a:pt x="3041" y="46308"/>
                  </a:cubicBezTo>
                  <a:cubicBezTo>
                    <a:pt x="3043" y="46308"/>
                    <a:pt x="3045" y="46308"/>
                    <a:pt x="3048" y="46308"/>
                  </a:cubicBezTo>
                  <a:cubicBezTo>
                    <a:pt x="4320" y="46308"/>
                    <a:pt x="39713" y="48734"/>
                    <a:pt x="39713" y="48734"/>
                  </a:cubicBezTo>
                  <a:lnTo>
                    <a:pt x="40532" y="45177"/>
                  </a:lnTo>
                  <a:lnTo>
                    <a:pt x="14726" y="36989"/>
                  </a:lnTo>
                  <a:cubicBezTo>
                    <a:pt x="14726" y="36989"/>
                    <a:pt x="30236" y="14371"/>
                    <a:pt x="30960" y="12263"/>
                  </a:cubicBezTo>
                  <a:cubicBezTo>
                    <a:pt x="31683" y="10154"/>
                    <a:pt x="30759" y="3238"/>
                    <a:pt x="30627" y="2251"/>
                  </a:cubicBezTo>
                  <a:cubicBezTo>
                    <a:pt x="30501" y="1312"/>
                    <a:pt x="29290" y="0"/>
                    <a:pt x="28202" y="0"/>
                  </a:cubicBezTo>
                  <a:close/>
                </a:path>
              </a:pathLst>
            </a:custGeom>
            <a:solidFill>
              <a:srgbClr val="1F1C5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56"/>
            <p:cNvSpPr/>
            <p:nvPr/>
          </p:nvSpPr>
          <p:spPr>
            <a:xfrm>
              <a:off x="5051500" y="2932100"/>
              <a:ext cx="1028625" cy="1232650"/>
            </a:xfrm>
            <a:custGeom>
              <a:avLst/>
              <a:gdLst/>
              <a:ahLst/>
              <a:cxnLst/>
              <a:rect l="l" t="t" r="r" b="b"/>
              <a:pathLst>
                <a:path w="41145" h="49306" extrusionOk="0">
                  <a:moveTo>
                    <a:pt x="28499" y="1"/>
                  </a:moveTo>
                  <a:cubicBezTo>
                    <a:pt x="28430" y="1"/>
                    <a:pt x="28361" y="5"/>
                    <a:pt x="28294" y="14"/>
                  </a:cubicBezTo>
                  <a:cubicBezTo>
                    <a:pt x="27128" y="170"/>
                    <a:pt x="18328" y="6406"/>
                    <a:pt x="17327" y="7117"/>
                  </a:cubicBezTo>
                  <a:cubicBezTo>
                    <a:pt x="17199" y="7207"/>
                    <a:pt x="17170" y="7385"/>
                    <a:pt x="17260" y="7513"/>
                  </a:cubicBezTo>
                  <a:cubicBezTo>
                    <a:pt x="17316" y="7591"/>
                    <a:pt x="17404" y="7633"/>
                    <a:pt x="17493" y="7633"/>
                  </a:cubicBezTo>
                  <a:cubicBezTo>
                    <a:pt x="17550" y="7633"/>
                    <a:pt x="17608" y="7616"/>
                    <a:pt x="17657" y="7581"/>
                  </a:cubicBezTo>
                  <a:cubicBezTo>
                    <a:pt x="21389" y="4928"/>
                    <a:pt x="27597" y="682"/>
                    <a:pt x="28369" y="579"/>
                  </a:cubicBezTo>
                  <a:cubicBezTo>
                    <a:pt x="28412" y="573"/>
                    <a:pt x="28456" y="570"/>
                    <a:pt x="28500" y="570"/>
                  </a:cubicBezTo>
                  <a:cubicBezTo>
                    <a:pt x="28902" y="570"/>
                    <a:pt x="29372" y="792"/>
                    <a:pt x="29810" y="1198"/>
                  </a:cubicBezTo>
                  <a:cubicBezTo>
                    <a:pt x="30263" y="1617"/>
                    <a:pt x="30590" y="2156"/>
                    <a:pt x="30647" y="2573"/>
                  </a:cubicBezTo>
                  <a:cubicBezTo>
                    <a:pt x="30893" y="4410"/>
                    <a:pt x="31646" y="10552"/>
                    <a:pt x="30992" y="12455"/>
                  </a:cubicBezTo>
                  <a:cubicBezTo>
                    <a:pt x="30430" y="14094"/>
                    <a:pt x="20149" y="29300"/>
                    <a:pt x="14793" y="37112"/>
                  </a:cubicBezTo>
                  <a:cubicBezTo>
                    <a:pt x="14684" y="37269"/>
                    <a:pt x="14759" y="37487"/>
                    <a:pt x="14941" y="37545"/>
                  </a:cubicBezTo>
                  <a:lnTo>
                    <a:pt x="40496" y="45654"/>
                  </a:lnTo>
                  <a:lnTo>
                    <a:pt x="39792" y="48718"/>
                  </a:lnTo>
                  <a:cubicBezTo>
                    <a:pt x="36411" y="48487"/>
                    <a:pt x="4582" y="46309"/>
                    <a:pt x="3347" y="46309"/>
                  </a:cubicBezTo>
                  <a:lnTo>
                    <a:pt x="3330" y="46309"/>
                  </a:lnTo>
                  <a:cubicBezTo>
                    <a:pt x="2334" y="46309"/>
                    <a:pt x="738" y="44973"/>
                    <a:pt x="642" y="44680"/>
                  </a:cubicBezTo>
                  <a:cubicBezTo>
                    <a:pt x="666" y="44092"/>
                    <a:pt x="3263" y="35733"/>
                    <a:pt x="4668" y="32043"/>
                  </a:cubicBezTo>
                  <a:cubicBezTo>
                    <a:pt x="6019" y="28490"/>
                    <a:pt x="16421" y="14858"/>
                    <a:pt x="16526" y="14720"/>
                  </a:cubicBezTo>
                  <a:cubicBezTo>
                    <a:pt x="16612" y="14607"/>
                    <a:pt x="16602" y="14448"/>
                    <a:pt x="16503" y="14348"/>
                  </a:cubicBezTo>
                  <a:lnTo>
                    <a:pt x="16007" y="13843"/>
                  </a:lnTo>
                  <a:cubicBezTo>
                    <a:pt x="15895" y="13621"/>
                    <a:pt x="16566" y="12532"/>
                    <a:pt x="17388" y="11602"/>
                  </a:cubicBezTo>
                  <a:cubicBezTo>
                    <a:pt x="17487" y="11483"/>
                    <a:pt x="17474" y="11307"/>
                    <a:pt x="17358" y="11205"/>
                  </a:cubicBezTo>
                  <a:cubicBezTo>
                    <a:pt x="17304" y="11157"/>
                    <a:pt x="17237" y="11133"/>
                    <a:pt x="17169" y="11133"/>
                  </a:cubicBezTo>
                  <a:cubicBezTo>
                    <a:pt x="17092" y="11133"/>
                    <a:pt x="17016" y="11164"/>
                    <a:pt x="16960" y="11225"/>
                  </a:cubicBezTo>
                  <a:cubicBezTo>
                    <a:pt x="16196" y="12091"/>
                    <a:pt x="15002" y="13632"/>
                    <a:pt x="15598" y="14240"/>
                  </a:cubicBezTo>
                  <a:lnTo>
                    <a:pt x="15924" y="14571"/>
                  </a:lnTo>
                  <a:cubicBezTo>
                    <a:pt x="14584" y="16332"/>
                    <a:pt x="5442" y="28404"/>
                    <a:pt x="4135" y="31839"/>
                  </a:cubicBezTo>
                  <a:cubicBezTo>
                    <a:pt x="2893" y="35107"/>
                    <a:pt x="1" y="44164"/>
                    <a:pt x="77" y="44732"/>
                  </a:cubicBezTo>
                  <a:cubicBezTo>
                    <a:pt x="164" y="45376"/>
                    <a:pt x="2115" y="46878"/>
                    <a:pt x="3332" y="46878"/>
                  </a:cubicBezTo>
                  <a:lnTo>
                    <a:pt x="3352" y="46878"/>
                  </a:lnTo>
                  <a:cubicBezTo>
                    <a:pt x="4607" y="46878"/>
                    <a:pt x="39642" y="49280"/>
                    <a:pt x="39996" y="49305"/>
                  </a:cubicBezTo>
                  <a:lnTo>
                    <a:pt x="40015" y="49305"/>
                  </a:lnTo>
                  <a:cubicBezTo>
                    <a:pt x="40148" y="49304"/>
                    <a:pt x="40263" y="49212"/>
                    <a:pt x="40292" y="49084"/>
                  </a:cubicBezTo>
                  <a:lnTo>
                    <a:pt x="41110" y="45526"/>
                  </a:lnTo>
                  <a:cubicBezTo>
                    <a:pt x="41144" y="45382"/>
                    <a:pt x="41061" y="45235"/>
                    <a:pt x="40920" y="45191"/>
                  </a:cubicBezTo>
                  <a:lnTo>
                    <a:pt x="15479" y="37118"/>
                  </a:lnTo>
                  <a:cubicBezTo>
                    <a:pt x="17436" y="34260"/>
                    <a:pt x="30842" y="14648"/>
                    <a:pt x="31532" y="12640"/>
                  </a:cubicBezTo>
                  <a:cubicBezTo>
                    <a:pt x="32206" y="10675"/>
                    <a:pt x="31533" y="4892"/>
                    <a:pt x="31212" y="2497"/>
                  </a:cubicBezTo>
                  <a:cubicBezTo>
                    <a:pt x="31139" y="1949"/>
                    <a:pt x="30751" y="1291"/>
                    <a:pt x="30198" y="779"/>
                  </a:cubicBezTo>
                  <a:cubicBezTo>
                    <a:pt x="29654" y="277"/>
                    <a:pt x="29047" y="1"/>
                    <a:pt x="284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56"/>
            <p:cNvSpPr/>
            <p:nvPr/>
          </p:nvSpPr>
          <p:spPr>
            <a:xfrm>
              <a:off x="5216950" y="3126050"/>
              <a:ext cx="422700" cy="484075"/>
            </a:xfrm>
            <a:custGeom>
              <a:avLst/>
              <a:gdLst/>
              <a:ahLst/>
              <a:cxnLst/>
              <a:rect l="l" t="t" r="r" b="b"/>
              <a:pathLst>
                <a:path w="16908" h="19363" extrusionOk="0">
                  <a:moveTo>
                    <a:pt x="16599" y="0"/>
                  </a:moveTo>
                  <a:cubicBezTo>
                    <a:pt x="16581" y="0"/>
                    <a:pt x="16562" y="2"/>
                    <a:pt x="16542" y="7"/>
                  </a:cubicBezTo>
                  <a:cubicBezTo>
                    <a:pt x="11125" y="1078"/>
                    <a:pt x="9363" y="5014"/>
                    <a:pt x="9189" y="5433"/>
                  </a:cubicBezTo>
                  <a:lnTo>
                    <a:pt x="128" y="18918"/>
                  </a:lnTo>
                  <a:cubicBezTo>
                    <a:pt x="0" y="19108"/>
                    <a:pt x="136" y="19363"/>
                    <a:pt x="365" y="19363"/>
                  </a:cubicBezTo>
                  <a:cubicBezTo>
                    <a:pt x="459" y="19363"/>
                    <a:pt x="548" y="19315"/>
                    <a:pt x="602" y="19236"/>
                  </a:cubicBezTo>
                  <a:lnTo>
                    <a:pt x="9679" y="5726"/>
                  </a:lnTo>
                  <a:cubicBezTo>
                    <a:pt x="9691" y="5710"/>
                    <a:pt x="9701" y="5690"/>
                    <a:pt x="9709" y="5671"/>
                  </a:cubicBezTo>
                  <a:cubicBezTo>
                    <a:pt x="9723" y="5631"/>
                    <a:pt x="11354" y="1613"/>
                    <a:pt x="16652" y="564"/>
                  </a:cubicBezTo>
                  <a:cubicBezTo>
                    <a:pt x="16807" y="535"/>
                    <a:pt x="16907" y="385"/>
                    <a:pt x="16877" y="230"/>
                  </a:cubicBezTo>
                  <a:cubicBezTo>
                    <a:pt x="16850" y="95"/>
                    <a:pt x="16730" y="0"/>
                    <a:pt x="165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56"/>
            <p:cNvSpPr/>
            <p:nvPr/>
          </p:nvSpPr>
          <p:spPr>
            <a:xfrm>
              <a:off x="5469650" y="3050750"/>
              <a:ext cx="295075" cy="124550"/>
            </a:xfrm>
            <a:custGeom>
              <a:avLst/>
              <a:gdLst/>
              <a:ahLst/>
              <a:cxnLst/>
              <a:rect l="l" t="t" r="r" b="b"/>
              <a:pathLst>
                <a:path w="11803" h="4982" extrusionOk="0">
                  <a:moveTo>
                    <a:pt x="10497" y="1"/>
                  </a:moveTo>
                  <a:cubicBezTo>
                    <a:pt x="6373" y="1"/>
                    <a:pt x="492" y="4270"/>
                    <a:pt x="223" y="4468"/>
                  </a:cubicBezTo>
                  <a:cubicBezTo>
                    <a:pt x="0" y="4630"/>
                    <a:pt x="115" y="4981"/>
                    <a:pt x="391" y="4981"/>
                  </a:cubicBezTo>
                  <a:cubicBezTo>
                    <a:pt x="452" y="4981"/>
                    <a:pt x="510" y="4962"/>
                    <a:pt x="559" y="4926"/>
                  </a:cubicBezTo>
                  <a:cubicBezTo>
                    <a:pt x="623" y="4879"/>
                    <a:pt x="6570" y="569"/>
                    <a:pt x="10494" y="569"/>
                  </a:cubicBezTo>
                  <a:cubicBezTo>
                    <a:pt x="10820" y="569"/>
                    <a:pt x="11131" y="599"/>
                    <a:pt x="11424" y="663"/>
                  </a:cubicBezTo>
                  <a:cubicBezTo>
                    <a:pt x="11446" y="668"/>
                    <a:pt x="11468" y="671"/>
                    <a:pt x="11489" y="671"/>
                  </a:cubicBezTo>
                  <a:cubicBezTo>
                    <a:pt x="11620" y="671"/>
                    <a:pt x="11738" y="580"/>
                    <a:pt x="11768" y="446"/>
                  </a:cubicBezTo>
                  <a:cubicBezTo>
                    <a:pt x="11802" y="292"/>
                    <a:pt x="11703" y="138"/>
                    <a:pt x="11546" y="107"/>
                  </a:cubicBezTo>
                  <a:cubicBezTo>
                    <a:pt x="11214" y="34"/>
                    <a:pt x="10862" y="1"/>
                    <a:pt x="104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56"/>
            <p:cNvSpPr/>
            <p:nvPr/>
          </p:nvSpPr>
          <p:spPr>
            <a:xfrm>
              <a:off x="5266600" y="3629600"/>
              <a:ext cx="308225" cy="354050"/>
            </a:xfrm>
            <a:custGeom>
              <a:avLst/>
              <a:gdLst/>
              <a:ahLst/>
              <a:cxnLst/>
              <a:rect l="l" t="t" r="r" b="b"/>
              <a:pathLst>
                <a:path w="12329" h="14162" extrusionOk="0">
                  <a:moveTo>
                    <a:pt x="12009" y="1"/>
                  </a:moveTo>
                  <a:cubicBezTo>
                    <a:pt x="11924" y="1"/>
                    <a:pt x="11840" y="39"/>
                    <a:pt x="11783" y="112"/>
                  </a:cubicBezTo>
                  <a:lnTo>
                    <a:pt x="159" y="13691"/>
                  </a:lnTo>
                  <a:cubicBezTo>
                    <a:pt x="1" y="13876"/>
                    <a:pt x="131" y="14160"/>
                    <a:pt x="374" y="14161"/>
                  </a:cubicBezTo>
                  <a:cubicBezTo>
                    <a:pt x="458" y="14160"/>
                    <a:pt x="537" y="14124"/>
                    <a:pt x="591" y="14061"/>
                  </a:cubicBezTo>
                  <a:lnTo>
                    <a:pt x="12216" y="482"/>
                  </a:lnTo>
                  <a:cubicBezTo>
                    <a:pt x="12329" y="364"/>
                    <a:pt x="12318" y="175"/>
                    <a:pt x="12194" y="69"/>
                  </a:cubicBezTo>
                  <a:cubicBezTo>
                    <a:pt x="12140" y="23"/>
                    <a:pt x="12074" y="1"/>
                    <a:pt x="120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56"/>
            <p:cNvSpPr/>
            <p:nvPr/>
          </p:nvSpPr>
          <p:spPr>
            <a:xfrm>
              <a:off x="5377550" y="3851850"/>
              <a:ext cx="110100" cy="37000"/>
            </a:xfrm>
            <a:custGeom>
              <a:avLst/>
              <a:gdLst/>
              <a:ahLst/>
              <a:cxnLst/>
              <a:rect l="l" t="t" r="r" b="b"/>
              <a:pathLst>
                <a:path w="4404" h="1480" extrusionOk="0">
                  <a:moveTo>
                    <a:pt x="312" y="0"/>
                  </a:moveTo>
                  <a:cubicBezTo>
                    <a:pt x="183" y="0"/>
                    <a:pt x="67" y="88"/>
                    <a:pt x="38" y="220"/>
                  </a:cubicBezTo>
                  <a:cubicBezTo>
                    <a:pt x="0" y="373"/>
                    <a:pt x="95" y="527"/>
                    <a:pt x="249" y="563"/>
                  </a:cubicBezTo>
                  <a:lnTo>
                    <a:pt x="4037" y="1471"/>
                  </a:lnTo>
                  <a:cubicBezTo>
                    <a:pt x="4059" y="1477"/>
                    <a:pt x="4081" y="1479"/>
                    <a:pt x="4103" y="1479"/>
                  </a:cubicBezTo>
                  <a:lnTo>
                    <a:pt x="4103" y="1479"/>
                  </a:lnTo>
                  <a:cubicBezTo>
                    <a:pt x="4248" y="1479"/>
                    <a:pt x="4369" y="1371"/>
                    <a:pt x="4386" y="1228"/>
                  </a:cubicBezTo>
                  <a:cubicBezTo>
                    <a:pt x="4403" y="1084"/>
                    <a:pt x="4309" y="951"/>
                    <a:pt x="4169" y="917"/>
                  </a:cubicBezTo>
                  <a:lnTo>
                    <a:pt x="381" y="9"/>
                  </a:lnTo>
                  <a:cubicBezTo>
                    <a:pt x="358" y="3"/>
                    <a:pt x="335" y="0"/>
                    <a:pt x="312" y="0"/>
                  </a:cubicBezTo>
                  <a:close/>
                  <a:moveTo>
                    <a:pt x="4103" y="1479"/>
                  </a:moveTo>
                  <a:cubicBezTo>
                    <a:pt x="4103" y="1479"/>
                    <a:pt x="4103" y="1479"/>
                    <a:pt x="4103" y="1479"/>
                  </a:cubicBezTo>
                  <a:lnTo>
                    <a:pt x="4104" y="1479"/>
                  </a:lnTo>
                  <a:cubicBezTo>
                    <a:pt x="4104" y="1479"/>
                    <a:pt x="4104" y="1479"/>
                    <a:pt x="4103" y="14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56"/>
            <p:cNvSpPr/>
            <p:nvPr/>
          </p:nvSpPr>
          <p:spPr>
            <a:xfrm>
              <a:off x="4285550" y="2207200"/>
              <a:ext cx="1558900" cy="992825"/>
            </a:xfrm>
            <a:custGeom>
              <a:avLst/>
              <a:gdLst/>
              <a:ahLst/>
              <a:cxnLst/>
              <a:rect l="l" t="t" r="r" b="b"/>
              <a:pathLst>
                <a:path w="62356" h="39713" extrusionOk="0">
                  <a:moveTo>
                    <a:pt x="38043" y="1"/>
                  </a:moveTo>
                  <a:cubicBezTo>
                    <a:pt x="36099" y="1"/>
                    <a:pt x="34469" y="246"/>
                    <a:pt x="33582" y="679"/>
                  </a:cubicBezTo>
                  <a:cubicBezTo>
                    <a:pt x="32125" y="1391"/>
                    <a:pt x="25510" y="3180"/>
                    <a:pt x="25130" y="3231"/>
                  </a:cubicBezTo>
                  <a:cubicBezTo>
                    <a:pt x="24749" y="3282"/>
                    <a:pt x="18473" y="5673"/>
                    <a:pt x="18473" y="5673"/>
                  </a:cubicBezTo>
                  <a:cubicBezTo>
                    <a:pt x="11096" y="8024"/>
                    <a:pt x="11146" y="8072"/>
                    <a:pt x="11162" y="8072"/>
                  </a:cubicBezTo>
                  <a:cubicBezTo>
                    <a:pt x="11163" y="8072"/>
                    <a:pt x="11163" y="8072"/>
                    <a:pt x="11163" y="8072"/>
                  </a:cubicBezTo>
                  <a:lnTo>
                    <a:pt x="11163" y="8072"/>
                  </a:lnTo>
                  <a:lnTo>
                    <a:pt x="0" y="9694"/>
                  </a:lnTo>
                  <a:lnTo>
                    <a:pt x="4932" y="19509"/>
                  </a:lnTo>
                  <a:lnTo>
                    <a:pt x="17935" y="21005"/>
                  </a:lnTo>
                  <a:cubicBezTo>
                    <a:pt x="17935" y="21005"/>
                    <a:pt x="30662" y="33012"/>
                    <a:pt x="33051" y="33468"/>
                  </a:cubicBezTo>
                  <a:cubicBezTo>
                    <a:pt x="35439" y="33925"/>
                    <a:pt x="36845" y="36712"/>
                    <a:pt x="36845" y="36712"/>
                  </a:cubicBezTo>
                  <a:cubicBezTo>
                    <a:pt x="36845" y="36712"/>
                    <a:pt x="35905" y="38389"/>
                    <a:pt x="37168" y="39126"/>
                  </a:cubicBezTo>
                  <a:cubicBezTo>
                    <a:pt x="37797" y="39493"/>
                    <a:pt x="38567" y="39712"/>
                    <a:pt x="39660" y="39712"/>
                  </a:cubicBezTo>
                  <a:cubicBezTo>
                    <a:pt x="40760" y="39712"/>
                    <a:pt x="42189" y="39490"/>
                    <a:pt x="44131" y="38970"/>
                  </a:cubicBezTo>
                  <a:cubicBezTo>
                    <a:pt x="48002" y="37935"/>
                    <a:pt x="53523" y="34741"/>
                    <a:pt x="56098" y="32716"/>
                  </a:cubicBezTo>
                  <a:cubicBezTo>
                    <a:pt x="58672" y="30691"/>
                    <a:pt x="62356" y="28259"/>
                    <a:pt x="61187" y="27251"/>
                  </a:cubicBezTo>
                  <a:cubicBezTo>
                    <a:pt x="60017" y="26243"/>
                    <a:pt x="57722" y="25516"/>
                    <a:pt x="57722" y="25516"/>
                  </a:cubicBezTo>
                  <a:lnTo>
                    <a:pt x="45852" y="13136"/>
                  </a:lnTo>
                  <a:lnTo>
                    <a:pt x="55652" y="13896"/>
                  </a:lnTo>
                  <a:cubicBezTo>
                    <a:pt x="55652" y="13896"/>
                    <a:pt x="55540" y="8220"/>
                    <a:pt x="55683" y="6390"/>
                  </a:cubicBezTo>
                  <a:cubicBezTo>
                    <a:pt x="55827" y="4560"/>
                    <a:pt x="58173" y="1790"/>
                    <a:pt x="58173" y="1790"/>
                  </a:cubicBezTo>
                  <a:cubicBezTo>
                    <a:pt x="58173" y="1790"/>
                    <a:pt x="45636" y="879"/>
                    <a:pt x="42070" y="320"/>
                  </a:cubicBezTo>
                  <a:cubicBezTo>
                    <a:pt x="40674" y="102"/>
                    <a:pt x="39293" y="1"/>
                    <a:pt x="380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56"/>
            <p:cNvSpPr/>
            <p:nvPr/>
          </p:nvSpPr>
          <p:spPr>
            <a:xfrm>
              <a:off x="4274750" y="2200025"/>
              <a:ext cx="1553425" cy="1007150"/>
            </a:xfrm>
            <a:custGeom>
              <a:avLst/>
              <a:gdLst/>
              <a:ahLst/>
              <a:cxnLst/>
              <a:rect l="l" t="t" r="r" b="b"/>
              <a:pathLst>
                <a:path w="62137" h="40286" extrusionOk="0">
                  <a:moveTo>
                    <a:pt x="38453" y="573"/>
                  </a:moveTo>
                  <a:cubicBezTo>
                    <a:pt x="39715" y="573"/>
                    <a:pt x="41098" y="677"/>
                    <a:pt x="42458" y="890"/>
                  </a:cubicBezTo>
                  <a:cubicBezTo>
                    <a:pt x="45572" y="1376"/>
                    <a:pt x="55597" y="2139"/>
                    <a:pt x="58043" y="2322"/>
                  </a:cubicBezTo>
                  <a:cubicBezTo>
                    <a:pt x="57370" y="3186"/>
                    <a:pt x="55948" y="5177"/>
                    <a:pt x="55832" y="6656"/>
                  </a:cubicBezTo>
                  <a:cubicBezTo>
                    <a:pt x="55707" y="8250"/>
                    <a:pt x="55772" y="12648"/>
                    <a:pt x="55794" y="13874"/>
                  </a:cubicBezTo>
                  <a:lnTo>
                    <a:pt x="45561" y="13081"/>
                  </a:lnTo>
                  <a:lnTo>
                    <a:pt x="57948" y="26000"/>
                  </a:lnTo>
                  <a:lnTo>
                    <a:pt x="57999" y="26052"/>
                  </a:lnTo>
                  <a:lnTo>
                    <a:pt x="58068" y="26075"/>
                  </a:lnTo>
                  <a:cubicBezTo>
                    <a:pt x="58090" y="26082"/>
                    <a:pt x="60321" y="26796"/>
                    <a:pt x="61433" y="27754"/>
                  </a:cubicBezTo>
                  <a:cubicBezTo>
                    <a:pt x="61523" y="27831"/>
                    <a:pt x="61560" y="27912"/>
                    <a:pt x="61558" y="28016"/>
                  </a:cubicBezTo>
                  <a:cubicBezTo>
                    <a:pt x="61532" y="28836"/>
                    <a:pt x="59389" y="30463"/>
                    <a:pt x="57668" y="31770"/>
                  </a:cubicBezTo>
                  <a:cubicBezTo>
                    <a:pt x="57218" y="32112"/>
                    <a:pt x="56771" y="32452"/>
                    <a:pt x="56353" y="32780"/>
                  </a:cubicBezTo>
                  <a:cubicBezTo>
                    <a:pt x="53907" y="34706"/>
                    <a:pt x="48420" y="37932"/>
                    <a:pt x="44489" y="38983"/>
                  </a:cubicBezTo>
                  <a:cubicBezTo>
                    <a:pt x="42496" y="39516"/>
                    <a:pt x="41098" y="39711"/>
                    <a:pt x="40078" y="39711"/>
                  </a:cubicBezTo>
                  <a:cubicBezTo>
                    <a:pt x="38916" y="39711"/>
                    <a:pt x="38245" y="39458"/>
                    <a:pt x="37743" y="39166"/>
                  </a:cubicBezTo>
                  <a:cubicBezTo>
                    <a:pt x="36740" y="38580"/>
                    <a:pt x="37494" y="37197"/>
                    <a:pt x="37527" y="37138"/>
                  </a:cubicBezTo>
                  <a:lnTo>
                    <a:pt x="37600" y="37005"/>
                  </a:lnTo>
                  <a:lnTo>
                    <a:pt x="37532" y="36870"/>
                  </a:lnTo>
                  <a:cubicBezTo>
                    <a:pt x="37471" y="36751"/>
                    <a:pt x="36032" y="33954"/>
                    <a:pt x="33536" y="33475"/>
                  </a:cubicBezTo>
                  <a:cubicBezTo>
                    <a:pt x="31643" y="33114"/>
                    <a:pt x="22086" y="24408"/>
                    <a:pt x="18562" y="21084"/>
                  </a:cubicBezTo>
                  <a:lnTo>
                    <a:pt x="18494" y="21020"/>
                  </a:lnTo>
                  <a:lnTo>
                    <a:pt x="5550" y="19531"/>
                  </a:lnTo>
                  <a:lnTo>
                    <a:pt x="863" y="10205"/>
                  </a:lnTo>
                  <a:lnTo>
                    <a:pt x="11636" y="8641"/>
                  </a:lnTo>
                  <a:lnTo>
                    <a:pt x="11598" y="8358"/>
                  </a:lnTo>
                  <a:lnTo>
                    <a:pt x="11609" y="8353"/>
                  </a:lnTo>
                  <a:lnTo>
                    <a:pt x="11728" y="8607"/>
                  </a:lnTo>
                  <a:cubicBezTo>
                    <a:pt x="11796" y="8576"/>
                    <a:pt x="12461" y="8313"/>
                    <a:pt x="18991" y="6232"/>
                  </a:cubicBezTo>
                  <a:lnTo>
                    <a:pt x="19006" y="6227"/>
                  </a:lnTo>
                  <a:cubicBezTo>
                    <a:pt x="21385" y="5321"/>
                    <a:pt x="25281" y="3860"/>
                    <a:pt x="25599" y="3801"/>
                  </a:cubicBezTo>
                  <a:cubicBezTo>
                    <a:pt x="26035" y="3743"/>
                    <a:pt x="32696" y="1928"/>
                    <a:pt x="34140" y="1222"/>
                  </a:cubicBezTo>
                  <a:cubicBezTo>
                    <a:pt x="35012" y="796"/>
                    <a:pt x="36602" y="573"/>
                    <a:pt x="38453" y="573"/>
                  </a:cubicBezTo>
                  <a:close/>
                  <a:moveTo>
                    <a:pt x="38455" y="1"/>
                  </a:moveTo>
                  <a:cubicBezTo>
                    <a:pt x="36513" y="1"/>
                    <a:pt x="34845" y="244"/>
                    <a:pt x="33890" y="710"/>
                  </a:cubicBezTo>
                  <a:cubicBezTo>
                    <a:pt x="32507" y="1386"/>
                    <a:pt x="25958" y="3175"/>
                    <a:pt x="25525" y="3236"/>
                  </a:cubicBezTo>
                  <a:cubicBezTo>
                    <a:pt x="25132" y="3288"/>
                    <a:pt x="19882" y="5282"/>
                    <a:pt x="18812" y="5691"/>
                  </a:cubicBezTo>
                  <a:cubicBezTo>
                    <a:pt x="13816" y="7282"/>
                    <a:pt x="12118" y="7823"/>
                    <a:pt x="11561" y="8099"/>
                  </a:cubicBezTo>
                  <a:cubicBezTo>
                    <a:pt x="11560" y="8099"/>
                    <a:pt x="11559" y="8099"/>
                    <a:pt x="11558" y="8100"/>
                  </a:cubicBezTo>
                  <a:lnTo>
                    <a:pt x="11555" y="8077"/>
                  </a:lnTo>
                  <a:lnTo>
                    <a:pt x="1" y="9755"/>
                  </a:lnTo>
                  <a:lnTo>
                    <a:pt x="5179" y="20062"/>
                  </a:lnTo>
                  <a:lnTo>
                    <a:pt x="18241" y="21564"/>
                  </a:lnTo>
                  <a:cubicBezTo>
                    <a:pt x="19360" y="22617"/>
                    <a:pt x="31053" y="33582"/>
                    <a:pt x="33429" y="34035"/>
                  </a:cubicBezTo>
                  <a:cubicBezTo>
                    <a:pt x="35369" y="34407"/>
                    <a:pt x="36653" y="36470"/>
                    <a:pt x="36956" y="37002"/>
                  </a:cubicBezTo>
                  <a:cubicBezTo>
                    <a:pt x="36613" y="37712"/>
                    <a:pt x="36346" y="39010"/>
                    <a:pt x="37457" y="39658"/>
                  </a:cubicBezTo>
                  <a:cubicBezTo>
                    <a:pt x="38173" y="40076"/>
                    <a:pt x="39022" y="40286"/>
                    <a:pt x="40107" y="40286"/>
                  </a:cubicBezTo>
                  <a:cubicBezTo>
                    <a:pt x="41291" y="40286"/>
                    <a:pt x="42757" y="40035"/>
                    <a:pt x="44637" y="39533"/>
                  </a:cubicBezTo>
                  <a:cubicBezTo>
                    <a:pt x="48643" y="38463"/>
                    <a:pt x="54220" y="35183"/>
                    <a:pt x="56707" y="33227"/>
                  </a:cubicBezTo>
                  <a:cubicBezTo>
                    <a:pt x="57122" y="32901"/>
                    <a:pt x="57566" y="32563"/>
                    <a:pt x="58014" y="32224"/>
                  </a:cubicBezTo>
                  <a:cubicBezTo>
                    <a:pt x="60112" y="30630"/>
                    <a:pt x="62094" y="29126"/>
                    <a:pt x="62128" y="28033"/>
                  </a:cubicBezTo>
                  <a:cubicBezTo>
                    <a:pt x="62137" y="27757"/>
                    <a:pt x="62025" y="27511"/>
                    <a:pt x="61806" y="27322"/>
                  </a:cubicBezTo>
                  <a:cubicBezTo>
                    <a:pt x="60709" y="26376"/>
                    <a:pt x="58717" y="25688"/>
                    <a:pt x="58312" y="25554"/>
                  </a:cubicBezTo>
                  <a:lnTo>
                    <a:pt x="47006" y="13764"/>
                  </a:lnTo>
                  <a:lnTo>
                    <a:pt x="47006" y="13764"/>
                  </a:lnTo>
                  <a:lnTo>
                    <a:pt x="56376" y="14491"/>
                  </a:lnTo>
                  <a:lnTo>
                    <a:pt x="56376" y="14491"/>
                  </a:lnTo>
                  <a:lnTo>
                    <a:pt x="56369" y="14177"/>
                  </a:lnTo>
                  <a:cubicBezTo>
                    <a:pt x="56368" y="14120"/>
                    <a:pt x="56259" y="8494"/>
                    <a:pt x="56400" y="6700"/>
                  </a:cubicBezTo>
                  <a:cubicBezTo>
                    <a:pt x="56535" y="4983"/>
                    <a:pt x="58800" y="2288"/>
                    <a:pt x="58823" y="2261"/>
                  </a:cubicBezTo>
                  <a:lnTo>
                    <a:pt x="59184" y="1834"/>
                  </a:lnTo>
                  <a:lnTo>
                    <a:pt x="58625" y="1794"/>
                  </a:lnTo>
                  <a:cubicBezTo>
                    <a:pt x="58500" y="1783"/>
                    <a:pt x="46060" y="876"/>
                    <a:pt x="42547" y="326"/>
                  </a:cubicBezTo>
                  <a:cubicBezTo>
                    <a:pt x="41148" y="107"/>
                    <a:pt x="39742" y="1"/>
                    <a:pt x="3845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56"/>
            <p:cNvSpPr/>
            <p:nvPr/>
          </p:nvSpPr>
          <p:spPr>
            <a:xfrm>
              <a:off x="4944150" y="2574500"/>
              <a:ext cx="149650" cy="166225"/>
            </a:xfrm>
            <a:custGeom>
              <a:avLst/>
              <a:gdLst/>
              <a:ahLst/>
              <a:cxnLst/>
              <a:rect l="l" t="t" r="r" b="b"/>
              <a:pathLst>
                <a:path w="5986" h="6649" extrusionOk="0">
                  <a:moveTo>
                    <a:pt x="1" y="0"/>
                  </a:moveTo>
                  <a:lnTo>
                    <a:pt x="4744" y="6648"/>
                  </a:lnTo>
                  <a:lnTo>
                    <a:pt x="5986" y="5518"/>
                  </a:lnTo>
                  <a:lnTo>
                    <a:pt x="2526" y="1269"/>
                  </a:ln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56"/>
            <p:cNvSpPr/>
            <p:nvPr/>
          </p:nvSpPr>
          <p:spPr>
            <a:xfrm>
              <a:off x="4936175" y="2567475"/>
              <a:ext cx="165525" cy="180375"/>
            </a:xfrm>
            <a:custGeom>
              <a:avLst/>
              <a:gdLst/>
              <a:ahLst/>
              <a:cxnLst/>
              <a:rect l="l" t="t" r="r" b="b"/>
              <a:pathLst>
                <a:path w="6621" h="7215" extrusionOk="0">
                  <a:moveTo>
                    <a:pt x="322" y="0"/>
                  </a:moveTo>
                  <a:cubicBezTo>
                    <a:pt x="265" y="0"/>
                    <a:pt x="207" y="18"/>
                    <a:pt x="157" y="53"/>
                  </a:cubicBezTo>
                  <a:cubicBezTo>
                    <a:pt x="32" y="144"/>
                    <a:pt x="0" y="319"/>
                    <a:pt x="88" y="446"/>
                  </a:cubicBezTo>
                  <a:lnTo>
                    <a:pt x="4832" y="7095"/>
                  </a:lnTo>
                  <a:cubicBezTo>
                    <a:pt x="4879" y="7162"/>
                    <a:pt x="4953" y="7204"/>
                    <a:pt x="5034" y="7212"/>
                  </a:cubicBezTo>
                  <a:cubicBezTo>
                    <a:pt x="5043" y="7213"/>
                    <a:pt x="5053" y="7215"/>
                    <a:pt x="5063" y="7215"/>
                  </a:cubicBezTo>
                  <a:cubicBezTo>
                    <a:pt x="5134" y="7215"/>
                    <a:pt x="5203" y="7189"/>
                    <a:pt x="5255" y="7140"/>
                  </a:cubicBezTo>
                  <a:lnTo>
                    <a:pt x="6497" y="6010"/>
                  </a:lnTo>
                  <a:cubicBezTo>
                    <a:pt x="6608" y="5909"/>
                    <a:pt x="6621" y="5737"/>
                    <a:pt x="6525" y="5621"/>
                  </a:cubicBezTo>
                  <a:lnTo>
                    <a:pt x="3065" y="1371"/>
                  </a:lnTo>
                  <a:cubicBezTo>
                    <a:pt x="3009" y="1302"/>
                    <a:pt x="2928" y="1266"/>
                    <a:pt x="2845" y="1266"/>
                  </a:cubicBezTo>
                  <a:cubicBezTo>
                    <a:pt x="2782" y="1266"/>
                    <a:pt x="2719" y="1287"/>
                    <a:pt x="2666" y="1330"/>
                  </a:cubicBezTo>
                  <a:cubicBezTo>
                    <a:pt x="2544" y="1429"/>
                    <a:pt x="2526" y="1608"/>
                    <a:pt x="2624" y="1731"/>
                  </a:cubicBezTo>
                  <a:lnTo>
                    <a:pt x="5913" y="5770"/>
                  </a:lnTo>
                  <a:lnTo>
                    <a:pt x="5108" y="6502"/>
                  </a:lnTo>
                  <a:lnTo>
                    <a:pt x="552" y="115"/>
                  </a:lnTo>
                  <a:cubicBezTo>
                    <a:pt x="496" y="40"/>
                    <a:pt x="410" y="0"/>
                    <a:pt x="32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56"/>
            <p:cNvSpPr/>
            <p:nvPr/>
          </p:nvSpPr>
          <p:spPr>
            <a:xfrm>
              <a:off x="4464650" y="2564650"/>
              <a:ext cx="278875" cy="174800"/>
            </a:xfrm>
            <a:custGeom>
              <a:avLst/>
              <a:gdLst/>
              <a:ahLst/>
              <a:cxnLst/>
              <a:rect l="l" t="t" r="r" b="b"/>
              <a:pathLst>
                <a:path w="11155" h="6992" extrusionOk="0">
                  <a:moveTo>
                    <a:pt x="3958" y="0"/>
                  </a:moveTo>
                  <a:cubicBezTo>
                    <a:pt x="3882" y="0"/>
                    <a:pt x="3806" y="30"/>
                    <a:pt x="3750" y="90"/>
                  </a:cubicBezTo>
                  <a:cubicBezTo>
                    <a:pt x="3642" y="205"/>
                    <a:pt x="3648" y="386"/>
                    <a:pt x="3765" y="494"/>
                  </a:cubicBezTo>
                  <a:lnTo>
                    <a:pt x="8597" y="5049"/>
                  </a:lnTo>
                  <a:lnTo>
                    <a:pt x="475" y="101"/>
                  </a:lnTo>
                  <a:cubicBezTo>
                    <a:pt x="428" y="73"/>
                    <a:pt x="376" y="59"/>
                    <a:pt x="326" y="59"/>
                  </a:cubicBezTo>
                  <a:cubicBezTo>
                    <a:pt x="230" y="59"/>
                    <a:pt x="136" y="108"/>
                    <a:pt x="83" y="196"/>
                  </a:cubicBezTo>
                  <a:cubicBezTo>
                    <a:pt x="1" y="330"/>
                    <a:pt x="43" y="506"/>
                    <a:pt x="178" y="587"/>
                  </a:cubicBezTo>
                  <a:lnTo>
                    <a:pt x="10623" y="6949"/>
                  </a:lnTo>
                  <a:cubicBezTo>
                    <a:pt x="10667" y="6977"/>
                    <a:pt x="10719" y="6991"/>
                    <a:pt x="10771" y="6991"/>
                  </a:cubicBezTo>
                  <a:lnTo>
                    <a:pt x="10772" y="6991"/>
                  </a:lnTo>
                  <a:cubicBezTo>
                    <a:pt x="11030" y="6991"/>
                    <a:pt x="11155" y="6676"/>
                    <a:pt x="10967" y="6499"/>
                  </a:cubicBezTo>
                  <a:lnTo>
                    <a:pt x="4155" y="79"/>
                  </a:lnTo>
                  <a:cubicBezTo>
                    <a:pt x="4100" y="27"/>
                    <a:pt x="4029" y="0"/>
                    <a:pt x="39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56"/>
            <p:cNvSpPr/>
            <p:nvPr/>
          </p:nvSpPr>
          <p:spPr>
            <a:xfrm>
              <a:off x="5212775" y="2490325"/>
              <a:ext cx="226500" cy="52400"/>
            </a:xfrm>
            <a:custGeom>
              <a:avLst/>
              <a:gdLst/>
              <a:ahLst/>
              <a:cxnLst/>
              <a:rect l="l" t="t" r="r" b="b"/>
              <a:pathLst>
                <a:path w="9060" h="2096" extrusionOk="0">
                  <a:moveTo>
                    <a:pt x="308" y="0"/>
                  </a:moveTo>
                  <a:cubicBezTo>
                    <a:pt x="172" y="0"/>
                    <a:pt x="53" y="97"/>
                    <a:pt x="28" y="234"/>
                  </a:cubicBezTo>
                  <a:cubicBezTo>
                    <a:pt x="0" y="388"/>
                    <a:pt x="99" y="533"/>
                    <a:pt x="252" y="565"/>
                  </a:cubicBezTo>
                  <a:lnTo>
                    <a:pt x="8712" y="2091"/>
                  </a:lnTo>
                  <a:cubicBezTo>
                    <a:pt x="8729" y="2093"/>
                    <a:pt x="8746" y="2095"/>
                    <a:pt x="8763" y="2095"/>
                  </a:cubicBezTo>
                  <a:cubicBezTo>
                    <a:pt x="8911" y="2095"/>
                    <a:pt x="9034" y="1983"/>
                    <a:pt x="9046" y="1836"/>
                  </a:cubicBezTo>
                  <a:cubicBezTo>
                    <a:pt x="9060" y="1689"/>
                    <a:pt x="8958" y="1556"/>
                    <a:pt x="8814" y="1530"/>
                  </a:cubicBezTo>
                  <a:lnTo>
                    <a:pt x="353" y="4"/>
                  </a:lnTo>
                  <a:cubicBezTo>
                    <a:pt x="338" y="2"/>
                    <a:pt x="323" y="0"/>
                    <a:pt x="30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56"/>
            <p:cNvSpPr/>
            <p:nvPr/>
          </p:nvSpPr>
          <p:spPr>
            <a:xfrm>
              <a:off x="5189800" y="2526550"/>
              <a:ext cx="227425" cy="23950"/>
            </a:xfrm>
            <a:custGeom>
              <a:avLst/>
              <a:gdLst/>
              <a:ahLst/>
              <a:cxnLst/>
              <a:rect l="l" t="t" r="r" b="b"/>
              <a:pathLst>
                <a:path w="9097" h="958" extrusionOk="0">
                  <a:moveTo>
                    <a:pt x="8803" y="1"/>
                  </a:moveTo>
                  <a:cubicBezTo>
                    <a:pt x="8799" y="1"/>
                    <a:pt x="8795" y="1"/>
                    <a:pt x="8791" y="1"/>
                  </a:cubicBezTo>
                  <a:lnTo>
                    <a:pt x="277" y="389"/>
                  </a:lnTo>
                  <a:cubicBezTo>
                    <a:pt x="121" y="396"/>
                    <a:pt x="0" y="525"/>
                    <a:pt x="4" y="680"/>
                  </a:cubicBezTo>
                  <a:cubicBezTo>
                    <a:pt x="8" y="835"/>
                    <a:pt x="135" y="958"/>
                    <a:pt x="289" y="958"/>
                  </a:cubicBezTo>
                  <a:lnTo>
                    <a:pt x="302" y="958"/>
                  </a:lnTo>
                  <a:lnTo>
                    <a:pt x="8817" y="570"/>
                  </a:lnTo>
                  <a:cubicBezTo>
                    <a:pt x="8974" y="563"/>
                    <a:pt x="9096" y="430"/>
                    <a:pt x="9089" y="272"/>
                  </a:cubicBezTo>
                  <a:cubicBezTo>
                    <a:pt x="9083" y="119"/>
                    <a:pt x="8974" y="1"/>
                    <a:pt x="880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56"/>
            <p:cNvSpPr/>
            <p:nvPr/>
          </p:nvSpPr>
          <p:spPr>
            <a:xfrm>
              <a:off x="5619975" y="2838700"/>
              <a:ext cx="31525" cy="3425"/>
            </a:xfrm>
            <a:custGeom>
              <a:avLst/>
              <a:gdLst/>
              <a:ahLst/>
              <a:cxnLst/>
              <a:rect l="l" t="t" r="r" b="b"/>
              <a:pathLst>
                <a:path w="1261" h="137" extrusionOk="0">
                  <a:moveTo>
                    <a:pt x="1260" y="1"/>
                  </a:moveTo>
                  <a:lnTo>
                    <a:pt x="1" y="136"/>
                  </a:lnTo>
                  <a:cubicBezTo>
                    <a:pt x="424" y="101"/>
                    <a:pt x="844" y="56"/>
                    <a:pt x="126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56"/>
            <p:cNvSpPr/>
            <p:nvPr/>
          </p:nvSpPr>
          <p:spPr>
            <a:xfrm>
              <a:off x="5612725" y="2831625"/>
              <a:ext cx="46100" cy="17600"/>
            </a:xfrm>
            <a:custGeom>
              <a:avLst/>
              <a:gdLst/>
              <a:ahLst/>
              <a:cxnLst/>
              <a:rect l="l" t="t" r="r" b="b"/>
              <a:pathLst>
                <a:path w="1844" h="704" extrusionOk="0">
                  <a:moveTo>
                    <a:pt x="1542" y="0"/>
                  </a:moveTo>
                  <a:cubicBezTo>
                    <a:pt x="1532" y="0"/>
                    <a:pt x="1523" y="1"/>
                    <a:pt x="1513" y="2"/>
                  </a:cubicBezTo>
                  <a:cubicBezTo>
                    <a:pt x="1101" y="57"/>
                    <a:pt x="687" y="101"/>
                    <a:pt x="268" y="135"/>
                  </a:cubicBezTo>
                  <a:cubicBezTo>
                    <a:pt x="116" y="147"/>
                    <a:pt x="0" y="278"/>
                    <a:pt x="6" y="431"/>
                  </a:cubicBezTo>
                  <a:cubicBezTo>
                    <a:pt x="13" y="583"/>
                    <a:pt x="138" y="704"/>
                    <a:pt x="291" y="704"/>
                  </a:cubicBezTo>
                  <a:cubicBezTo>
                    <a:pt x="298" y="704"/>
                    <a:pt x="306" y="704"/>
                    <a:pt x="314" y="703"/>
                  </a:cubicBezTo>
                  <a:cubicBezTo>
                    <a:pt x="742" y="668"/>
                    <a:pt x="1167" y="622"/>
                    <a:pt x="1588" y="566"/>
                  </a:cubicBezTo>
                  <a:cubicBezTo>
                    <a:pt x="1740" y="541"/>
                    <a:pt x="1844" y="400"/>
                    <a:pt x="1823" y="248"/>
                  </a:cubicBezTo>
                  <a:cubicBezTo>
                    <a:pt x="1804" y="105"/>
                    <a:pt x="1682" y="0"/>
                    <a:pt x="15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56"/>
            <p:cNvSpPr/>
            <p:nvPr/>
          </p:nvSpPr>
          <p:spPr>
            <a:xfrm>
              <a:off x="5220025" y="2789050"/>
              <a:ext cx="378350" cy="62575"/>
            </a:xfrm>
            <a:custGeom>
              <a:avLst/>
              <a:gdLst/>
              <a:ahLst/>
              <a:cxnLst/>
              <a:rect l="l" t="t" r="r" b="b"/>
              <a:pathLst>
                <a:path w="15134" h="2503" extrusionOk="0">
                  <a:moveTo>
                    <a:pt x="320" y="1"/>
                  </a:moveTo>
                  <a:cubicBezTo>
                    <a:pt x="197" y="1"/>
                    <a:pt x="83" y="81"/>
                    <a:pt x="46" y="205"/>
                  </a:cubicBezTo>
                  <a:cubicBezTo>
                    <a:pt x="0" y="358"/>
                    <a:pt x="90" y="519"/>
                    <a:pt x="244" y="560"/>
                  </a:cubicBezTo>
                  <a:cubicBezTo>
                    <a:pt x="315" y="582"/>
                    <a:pt x="6916" y="2503"/>
                    <a:pt x="13549" y="2503"/>
                  </a:cubicBezTo>
                  <a:cubicBezTo>
                    <a:pt x="13985" y="2503"/>
                    <a:pt x="14421" y="2495"/>
                    <a:pt x="14855" y="2477"/>
                  </a:cubicBezTo>
                  <a:cubicBezTo>
                    <a:pt x="15012" y="2470"/>
                    <a:pt x="15134" y="2338"/>
                    <a:pt x="15128" y="2180"/>
                  </a:cubicBezTo>
                  <a:cubicBezTo>
                    <a:pt x="15122" y="2026"/>
                    <a:pt x="15000" y="1908"/>
                    <a:pt x="14840" y="1908"/>
                  </a:cubicBezTo>
                  <a:cubicBezTo>
                    <a:pt x="14837" y="1908"/>
                    <a:pt x="14835" y="1908"/>
                    <a:pt x="14832" y="1908"/>
                  </a:cubicBezTo>
                  <a:cubicBezTo>
                    <a:pt x="14400" y="1926"/>
                    <a:pt x="13967" y="1934"/>
                    <a:pt x="13534" y="1934"/>
                  </a:cubicBezTo>
                  <a:cubicBezTo>
                    <a:pt x="6993" y="1934"/>
                    <a:pt x="474" y="35"/>
                    <a:pt x="405" y="14"/>
                  </a:cubicBezTo>
                  <a:cubicBezTo>
                    <a:pt x="377" y="5"/>
                    <a:pt x="348" y="1"/>
                    <a:pt x="3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56"/>
            <p:cNvSpPr/>
            <p:nvPr/>
          </p:nvSpPr>
          <p:spPr>
            <a:xfrm>
              <a:off x="4762000" y="2230000"/>
              <a:ext cx="311075" cy="401800"/>
            </a:xfrm>
            <a:custGeom>
              <a:avLst/>
              <a:gdLst/>
              <a:ahLst/>
              <a:cxnLst/>
              <a:rect l="l" t="t" r="r" b="b"/>
              <a:pathLst>
                <a:path w="12443" h="16072" extrusionOk="0">
                  <a:moveTo>
                    <a:pt x="6923" y="1"/>
                  </a:moveTo>
                  <a:cubicBezTo>
                    <a:pt x="6389" y="1"/>
                    <a:pt x="5815" y="197"/>
                    <a:pt x="5326" y="608"/>
                  </a:cubicBezTo>
                  <a:cubicBezTo>
                    <a:pt x="4047" y="1684"/>
                    <a:pt x="0" y="6234"/>
                    <a:pt x="0" y="6234"/>
                  </a:cubicBezTo>
                  <a:cubicBezTo>
                    <a:pt x="0" y="6234"/>
                    <a:pt x="1374" y="10707"/>
                    <a:pt x="1628" y="12612"/>
                  </a:cubicBezTo>
                  <a:cubicBezTo>
                    <a:pt x="1865" y="14385"/>
                    <a:pt x="1082" y="16071"/>
                    <a:pt x="1879" y="16071"/>
                  </a:cubicBezTo>
                  <a:cubicBezTo>
                    <a:pt x="1939" y="16071"/>
                    <a:pt x="2007" y="16062"/>
                    <a:pt x="2086" y="16042"/>
                  </a:cubicBezTo>
                  <a:cubicBezTo>
                    <a:pt x="3213" y="15762"/>
                    <a:pt x="3169" y="12536"/>
                    <a:pt x="3169" y="12535"/>
                  </a:cubicBezTo>
                  <a:lnTo>
                    <a:pt x="3169" y="12535"/>
                  </a:lnTo>
                  <a:lnTo>
                    <a:pt x="7294" y="13407"/>
                  </a:lnTo>
                  <a:lnTo>
                    <a:pt x="9123" y="9671"/>
                  </a:lnTo>
                  <a:cubicBezTo>
                    <a:pt x="9123" y="9671"/>
                    <a:pt x="11274" y="11605"/>
                    <a:pt x="12106" y="11605"/>
                  </a:cubicBezTo>
                  <a:cubicBezTo>
                    <a:pt x="12317" y="11605"/>
                    <a:pt x="12443" y="11481"/>
                    <a:pt x="12427" y="11169"/>
                  </a:cubicBezTo>
                  <a:cubicBezTo>
                    <a:pt x="12351" y="9627"/>
                    <a:pt x="8876" y="2979"/>
                    <a:pt x="8671" y="1455"/>
                  </a:cubicBezTo>
                  <a:cubicBezTo>
                    <a:pt x="8546" y="513"/>
                    <a:pt x="7787" y="1"/>
                    <a:pt x="69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56"/>
            <p:cNvSpPr/>
            <p:nvPr/>
          </p:nvSpPr>
          <p:spPr>
            <a:xfrm>
              <a:off x="4754000" y="2222925"/>
              <a:ext cx="326350" cy="415975"/>
            </a:xfrm>
            <a:custGeom>
              <a:avLst/>
              <a:gdLst/>
              <a:ahLst/>
              <a:cxnLst/>
              <a:rect l="l" t="t" r="r" b="b"/>
              <a:pathLst>
                <a:path w="13054" h="16639" extrusionOk="0">
                  <a:moveTo>
                    <a:pt x="7245" y="569"/>
                  </a:moveTo>
                  <a:cubicBezTo>
                    <a:pt x="7458" y="569"/>
                    <a:pt x="7667" y="605"/>
                    <a:pt x="7859" y="680"/>
                  </a:cubicBezTo>
                  <a:cubicBezTo>
                    <a:pt x="8338" y="865"/>
                    <a:pt x="8639" y="1253"/>
                    <a:pt x="8710" y="1776"/>
                  </a:cubicBezTo>
                  <a:cubicBezTo>
                    <a:pt x="8811" y="2530"/>
                    <a:pt x="9625" y="4371"/>
                    <a:pt x="10487" y="6320"/>
                  </a:cubicBezTo>
                  <a:cubicBezTo>
                    <a:pt x="11395" y="8373"/>
                    <a:pt x="12425" y="10700"/>
                    <a:pt x="12463" y="11466"/>
                  </a:cubicBezTo>
                  <a:cubicBezTo>
                    <a:pt x="12468" y="11558"/>
                    <a:pt x="12454" y="11597"/>
                    <a:pt x="12457" y="11601"/>
                  </a:cubicBezTo>
                  <a:cubicBezTo>
                    <a:pt x="12442" y="11606"/>
                    <a:pt x="12423" y="11609"/>
                    <a:pt x="12402" y="11609"/>
                  </a:cubicBezTo>
                  <a:cubicBezTo>
                    <a:pt x="12025" y="11609"/>
                    <a:pt x="10788" y="10778"/>
                    <a:pt x="9634" y="9742"/>
                  </a:cubicBezTo>
                  <a:lnTo>
                    <a:pt x="9354" y="9490"/>
                  </a:lnTo>
                  <a:lnTo>
                    <a:pt x="7456" y="13365"/>
                  </a:lnTo>
                  <a:lnTo>
                    <a:pt x="3200" y="12466"/>
                  </a:lnTo>
                  <a:lnTo>
                    <a:pt x="3205" y="12823"/>
                  </a:lnTo>
                  <a:cubicBezTo>
                    <a:pt x="3221" y="14069"/>
                    <a:pt x="2962" y="15894"/>
                    <a:pt x="2338" y="16049"/>
                  </a:cubicBezTo>
                  <a:cubicBezTo>
                    <a:pt x="2269" y="16066"/>
                    <a:pt x="2223" y="16070"/>
                    <a:pt x="2196" y="16070"/>
                  </a:cubicBezTo>
                  <a:cubicBezTo>
                    <a:pt x="2172" y="16070"/>
                    <a:pt x="2162" y="16067"/>
                    <a:pt x="2161" y="16067"/>
                  </a:cubicBezTo>
                  <a:cubicBezTo>
                    <a:pt x="2072" y="15972"/>
                    <a:pt x="2137" y="15400"/>
                    <a:pt x="2180" y="15022"/>
                  </a:cubicBezTo>
                  <a:cubicBezTo>
                    <a:pt x="2249" y="14410"/>
                    <a:pt x="2336" y="13648"/>
                    <a:pt x="2230" y="12858"/>
                  </a:cubicBezTo>
                  <a:cubicBezTo>
                    <a:pt x="1999" y="11128"/>
                    <a:pt x="886" y="7403"/>
                    <a:pt x="639" y="6587"/>
                  </a:cubicBezTo>
                  <a:cubicBezTo>
                    <a:pt x="1286" y="5864"/>
                    <a:pt x="4696" y="2064"/>
                    <a:pt x="5830" y="1110"/>
                  </a:cubicBezTo>
                  <a:cubicBezTo>
                    <a:pt x="6247" y="758"/>
                    <a:pt x="6759" y="569"/>
                    <a:pt x="7245" y="569"/>
                  </a:cubicBezTo>
                  <a:close/>
                  <a:moveTo>
                    <a:pt x="7251" y="0"/>
                  </a:moveTo>
                  <a:cubicBezTo>
                    <a:pt x="6631" y="0"/>
                    <a:pt x="5985" y="235"/>
                    <a:pt x="5463" y="673"/>
                  </a:cubicBezTo>
                  <a:cubicBezTo>
                    <a:pt x="4183" y="1751"/>
                    <a:pt x="274" y="6141"/>
                    <a:pt x="107" y="6328"/>
                  </a:cubicBezTo>
                  <a:lnTo>
                    <a:pt x="1" y="6448"/>
                  </a:lnTo>
                  <a:lnTo>
                    <a:pt x="48" y="6601"/>
                  </a:lnTo>
                  <a:cubicBezTo>
                    <a:pt x="62" y="6646"/>
                    <a:pt x="1417" y="11071"/>
                    <a:pt x="1667" y="12934"/>
                  </a:cubicBezTo>
                  <a:cubicBezTo>
                    <a:pt x="1762" y="13654"/>
                    <a:pt x="1680" y="14376"/>
                    <a:pt x="1615" y="14957"/>
                  </a:cubicBezTo>
                  <a:cubicBezTo>
                    <a:pt x="1531" y="15691"/>
                    <a:pt x="1470" y="16219"/>
                    <a:pt x="1784" y="16494"/>
                  </a:cubicBezTo>
                  <a:cubicBezTo>
                    <a:pt x="1893" y="16590"/>
                    <a:pt x="2033" y="16639"/>
                    <a:pt x="2202" y="16639"/>
                  </a:cubicBezTo>
                  <a:cubicBezTo>
                    <a:pt x="2293" y="16638"/>
                    <a:pt x="2385" y="16625"/>
                    <a:pt x="2475" y="16603"/>
                  </a:cubicBezTo>
                  <a:cubicBezTo>
                    <a:pt x="3580" y="16329"/>
                    <a:pt x="3751" y="14136"/>
                    <a:pt x="3773" y="13171"/>
                  </a:cubicBezTo>
                  <a:lnTo>
                    <a:pt x="7774" y="14015"/>
                  </a:lnTo>
                  <a:lnTo>
                    <a:pt x="9535" y="10415"/>
                  </a:lnTo>
                  <a:cubicBezTo>
                    <a:pt x="10328" y="11101"/>
                    <a:pt x="11679" y="12166"/>
                    <a:pt x="12449" y="12166"/>
                  </a:cubicBezTo>
                  <a:cubicBezTo>
                    <a:pt x="12544" y="12166"/>
                    <a:pt x="12630" y="12150"/>
                    <a:pt x="12706" y="12114"/>
                  </a:cubicBezTo>
                  <a:cubicBezTo>
                    <a:pt x="12866" y="12039"/>
                    <a:pt x="13053" y="11859"/>
                    <a:pt x="13032" y="11438"/>
                  </a:cubicBezTo>
                  <a:cubicBezTo>
                    <a:pt x="12989" y="10567"/>
                    <a:pt x="12026" y="8392"/>
                    <a:pt x="11008" y="6090"/>
                  </a:cubicBezTo>
                  <a:cubicBezTo>
                    <a:pt x="10200" y="4262"/>
                    <a:pt x="9365" y="2374"/>
                    <a:pt x="9275" y="1700"/>
                  </a:cubicBezTo>
                  <a:cubicBezTo>
                    <a:pt x="9178" y="973"/>
                    <a:pt x="8737" y="408"/>
                    <a:pt x="8066" y="148"/>
                  </a:cubicBezTo>
                  <a:cubicBezTo>
                    <a:pt x="7809" y="49"/>
                    <a:pt x="7532" y="0"/>
                    <a:pt x="725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56"/>
            <p:cNvSpPr/>
            <p:nvPr/>
          </p:nvSpPr>
          <p:spPr>
            <a:xfrm>
              <a:off x="4630450" y="2120100"/>
              <a:ext cx="314550" cy="451975"/>
            </a:xfrm>
            <a:custGeom>
              <a:avLst/>
              <a:gdLst/>
              <a:ahLst/>
              <a:cxnLst/>
              <a:rect l="l" t="t" r="r" b="b"/>
              <a:pathLst>
                <a:path w="12582" h="18079" extrusionOk="0">
                  <a:moveTo>
                    <a:pt x="7581" y="1"/>
                  </a:moveTo>
                  <a:cubicBezTo>
                    <a:pt x="6218" y="1"/>
                    <a:pt x="5279" y="1082"/>
                    <a:pt x="5360" y="1694"/>
                  </a:cubicBezTo>
                  <a:cubicBezTo>
                    <a:pt x="5462" y="2456"/>
                    <a:pt x="5683" y="4108"/>
                    <a:pt x="5191" y="4303"/>
                  </a:cubicBezTo>
                  <a:cubicBezTo>
                    <a:pt x="4699" y="4497"/>
                    <a:pt x="0" y="9006"/>
                    <a:pt x="0" y="9006"/>
                  </a:cubicBezTo>
                  <a:cubicBezTo>
                    <a:pt x="0" y="9006"/>
                    <a:pt x="2491" y="10225"/>
                    <a:pt x="3974" y="10673"/>
                  </a:cubicBezTo>
                  <a:cubicBezTo>
                    <a:pt x="5309" y="11077"/>
                    <a:pt x="11404" y="18078"/>
                    <a:pt x="12419" y="18078"/>
                  </a:cubicBezTo>
                  <a:cubicBezTo>
                    <a:pt x="12532" y="18078"/>
                    <a:pt x="12582" y="17993"/>
                    <a:pt x="12556" y="17803"/>
                  </a:cubicBezTo>
                  <a:cubicBezTo>
                    <a:pt x="12302" y="15897"/>
                    <a:pt x="11825" y="8460"/>
                    <a:pt x="11334" y="6715"/>
                  </a:cubicBezTo>
                  <a:cubicBezTo>
                    <a:pt x="10842" y="4970"/>
                    <a:pt x="9384" y="1803"/>
                    <a:pt x="9384" y="1803"/>
                  </a:cubicBezTo>
                  <a:cubicBezTo>
                    <a:pt x="9384" y="1803"/>
                    <a:pt x="10569" y="997"/>
                    <a:pt x="8655" y="220"/>
                  </a:cubicBezTo>
                  <a:cubicBezTo>
                    <a:pt x="8277" y="66"/>
                    <a:pt x="7916" y="1"/>
                    <a:pt x="758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56"/>
            <p:cNvSpPr/>
            <p:nvPr/>
          </p:nvSpPr>
          <p:spPr>
            <a:xfrm>
              <a:off x="4618175" y="2112900"/>
              <a:ext cx="334475" cy="466275"/>
            </a:xfrm>
            <a:custGeom>
              <a:avLst/>
              <a:gdLst/>
              <a:ahLst/>
              <a:cxnLst/>
              <a:rect l="l" t="t" r="r" b="b"/>
              <a:pathLst>
                <a:path w="13379" h="18651" extrusionOk="0">
                  <a:moveTo>
                    <a:pt x="8074" y="573"/>
                  </a:moveTo>
                  <a:cubicBezTo>
                    <a:pt x="8362" y="573"/>
                    <a:pt x="8685" y="627"/>
                    <a:pt x="9039" y="771"/>
                  </a:cubicBezTo>
                  <a:cubicBezTo>
                    <a:pt x="9829" y="1092"/>
                    <a:pt x="9940" y="1366"/>
                    <a:pt x="9952" y="1467"/>
                  </a:cubicBezTo>
                  <a:cubicBezTo>
                    <a:pt x="9971" y="1636"/>
                    <a:pt x="9781" y="1809"/>
                    <a:pt x="9715" y="1855"/>
                  </a:cubicBezTo>
                  <a:lnTo>
                    <a:pt x="9516" y="1991"/>
                  </a:lnTo>
                  <a:lnTo>
                    <a:pt x="9616" y="2210"/>
                  </a:lnTo>
                  <a:cubicBezTo>
                    <a:pt x="9631" y="2241"/>
                    <a:pt x="11071" y="5378"/>
                    <a:pt x="11551" y="7081"/>
                  </a:cubicBezTo>
                  <a:cubicBezTo>
                    <a:pt x="11869" y="8211"/>
                    <a:pt x="12184" y="11822"/>
                    <a:pt x="12438" y="14724"/>
                  </a:cubicBezTo>
                  <a:cubicBezTo>
                    <a:pt x="12561" y="16125"/>
                    <a:pt x="12667" y="17344"/>
                    <a:pt x="12752" y="18021"/>
                  </a:cubicBezTo>
                  <a:cubicBezTo>
                    <a:pt x="12090" y="17668"/>
                    <a:pt x="10256" y="15849"/>
                    <a:pt x="8883" y="14489"/>
                  </a:cubicBezTo>
                  <a:cubicBezTo>
                    <a:pt x="6633" y="12260"/>
                    <a:pt x="5218" y="10891"/>
                    <a:pt x="4548" y="10688"/>
                  </a:cubicBezTo>
                  <a:cubicBezTo>
                    <a:pt x="3439" y="10354"/>
                    <a:pt x="1732" y="9567"/>
                    <a:pt x="987" y="9215"/>
                  </a:cubicBezTo>
                  <a:cubicBezTo>
                    <a:pt x="3134" y="7162"/>
                    <a:pt x="5471" y="5008"/>
                    <a:pt x="5788" y="4856"/>
                  </a:cubicBezTo>
                  <a:cubicBezTo>
                    <a:pt x="6369" y="4625"/>
                    <a:pt x="6351" y="3572"/>
                    <a:pt x="6133" y="1945"/>
                  </a:cubicBezTo>
                  <a:cubicBezTo>
                    <a:pt x="6106" y="1741"/>
                    <a:pt x="6298" y="1354"/>
                    <a:pt x="6708" y="1037"/>
                  </a:cubicBezTo>
                  <a:cubicBezTo>
                    <a:pt x="6924" y="870"/>
                    <a:pt x="7403" y="573"/>
                    <a:pt x="8074" y="573"/>
                  </a:cubicBezTo>
                  <a:close/>
                  <a:moveTo>
                    <a:pt x="8069" y="1"/>
                  </a:moveTo>
                  <a:cubicBezTo>
                    <a:pt x="7232" y="1"/>
                    <a:pt x="6630" y="376"/>
                    <a:pt x="6359" y="587"/>
                  </a:cubicBezTo>
                  <a:cubicBezTo>
                    <a:pt x="5819" y="1006"/>
                    <a:pt x="5508" y="1568"/>
                    <a:pt x="5569" y="2021"/>
                  </a:cubicBezTo>
                  <a:cubicBezTo>
                    <a:pt x="5823" y="3925"/>
                    <a:pt x="5657" y="4268"/>
                    <a:pt x="5577" y="4326"/>
                  </a:cubicBezTo>
                  <a:cubicBezTo>
                    <a:pt x="5073" y="4527"/>
                    <a:pt x="1406" y="8021"/>
                    <a:pt x="295" y="9088"/>
                  </a:cubicBezTo>
                  <a:lnTo>
                    <a:pt x="0" y="9370"/>
                  </a:lnTo>
                  <a:lnTo>
                    <a:pt x="367" y="9549"/>
                  </a:lnTo>
                  <a:cubicBezTo>
                    <a:pt x="469" y="9600"/>
                    <a:pt x="2895" y="10784"/>
                    <a:pt x="4383" y="11233"/>
                  </a:cubicBezTo>
                  <a:cubicBezTo>
                    <a:pt x="4966" y="11410"/>
                    <a:pt x="6834" y="13261"/>
                    <a:pt x="8482" y="14895"/>
                  </a:cubicBezTo>
                  <a:cubicBezTo>
                    <a:pt x="11308" y="17694"/>
                    <a:pt x="12359" y="18651"/>
                    <a:pt x="12918" y="18651"/>
                  </a:cubicBezTo>
                  <a:cubicBezTo>
                    <a:pt x="12982" y="18651"/>
                    <a:pt x="13046" y="18636"/>
                    <a:pt x="13105" y="18608"/>
                  </a:cubicBezTo>
                  <a:cubicBezTo>
                    <a:pt x="13210" y="18556"/>
                    <a:pt x="13378" y="18415"/>
                    <a:pt x="13330" y="18052"/>
                  </a:cubicBezTo>
                  <a:cubicBezTo>
                    <a:pt x="13245" y="17416"/>
                    <a:pt x="13133" y="16145"/>
                    <a:pt x="13005" y="14674"/>
                  </a:cubicBezTo>
                  <a:cubicBezTo>
                    <a:pt x="12749" y="11749"/>
                    <a:pt x="12431" y="8107"/>
                    <a:pt x="12098" y="6926"/>
                  </a:cubicBezTo>
                  <a:cubicBezTo>
                    <a:pt x="11672" y="5409"/>
                    <a:pt x="10549" y="2887"/>
                    <a:pt x="10222" y="2166"/>
                  </a:cubicBezTo>
                  <a:cubicBezTo>
                    <a:pt x="10391" y="1990"/>
                    <a:pt x="10552" y="1722"/>
                    <a:pt x="10518" y="1410"/>
                  </a:cubicBezTo>
                  <a:cubicBezTo>
                    <a:pt x="10470" y="951"/>
                    <a:pt x="10057" y="570"/>
                    <a:pt x="9253" y="244"/>
                  </a:cubicBezTo>
                  <a:cubicBezTo>
                    <a:pt x="8821" y="68"/>
                    <a:pt x="8424" y="1"/>
                    <a:pt x="806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56"/>
            <p:cNvSpPr/>
            <p:nvPr/>
          </p:nvSpPr>
          <p:spPr>
            <a:xfrm>
              <a:off x="4381700" y="1743400"/>
              <a:ext cx="574125" cy="421775"/>
            </a:xfrm>
            <a:custGeom>
              <a:avLst/>
              <a:gdLst/>
              <a:ahLst/>
              <a:cxnLst/>
              <a:rect l="l" t="t" r="r" b="b"/>
              <a:pathLst>
                <a:path w="22965" h="16871" extrusionOk="0">
                  <a:moveTo>
                    <a:pt x="8204" y="0"/>
                  </a:moveTo>
                  <a:cubicBezTo>
                    <a:pt x="8188" y="0"/>
                    <a:pt x="8172" y="0"/>
                    <a:pt x="8156" y="0"/>
                  </a:cubicBezTo>
                  <a:cubicBezTo>
                    <a:pt x="5963" y="35"/>
                    <a:pt x="3955" y="1468"/>
                    <a:pt x="2278" y="2468"/>
                  </a:cubicBezTo>
                  <a:cubicBezTo>
                    <a:pt x="602" y="3468"/>
                    <a:pt x="0" y="5746"/>
                    <a:pt x="1568" y="6830"/>
                  </a:cubicBezTo>
                  <a:cubicBezTo>
                    <a:pt x="3136" y="7913"/>
                    <a:pt x="5651" y="8353"/>
                    <a:pt x="5651" y="8353"/>
                  </a:cubicBezTo>
                  <a:lnTo>
                    <a:pt x="9023" y="8420"/>
                  </a:lnTo>
                  <a:cubicBezTo>
                    <a:pt x="9023" y="8420"/>
                    <a:pt x="8956" y="9851"/>
                    <a:pt x="8769" y="10394"/>
                  </a:cubicBezTo>
                  <a:cubicBezTo>
                    <a:pt x="8583" y="10936"/>
                    <a:pt x="9693" y="12468"/>
                    <a:pt x="10304" y="13163"/>
                  </a:cubicBezTo>
                  <a:cubicBezTo>
                    <a:pt x="10913" y="13858"/>
                    <a:pt x="11159" y="14730"/>
                    <a:pt x="12167" y="15500"/>
                  </a:cubicBezTo>
                  <a:cubicBezTo>
                    <a:pt x="12655" y="15873"/>
                    <a:pt x="13171" y="16000"/>
                    <a:pt x="13701" y="16000"/>
                  </a:cubicBezTo>
                  <a:cubicBezTo>
                    <a:pt x="14266" y="16000"/>
                    <a:pt x="14847" y="15856"/>
                    <a:pt x="15429" y="15711"/>
                  </a:cubicBezTo>
                  <a:cubicBezTo>
                    <a:pt x="15632" y="15661"/>
                    <a:pt x="15775" y="15639"/>
                    <a:pt x="15881" y="15639"/>
                  </a:cubicBezTo>
                  <a:cubicBezTo>
                    <a:pt x="16362" y="15639"/>
                    <a:pt x="16053" y="16086"/>
                    <a:pt x="16929" y="16287"/>
                  </a:cubicBezTo>
                  <a:cubicBezTo>
                    <a:pt x="17995" y="16532"/>
                    <a:pt x="19334" y="16870"/>
                    <a:pt x="19334" y="16870"/>
                  </a:cubicBezTo>
                  <a:cubicBezTo>
                    <a:pt x="19334" y="16870"/>
                    <a:pt x="20993" y="13803"/>
                    <a:pt x="21839" y="12397"/>
                  </a:cubicBezTo>
                  <a:cubicBezTo>
                    <a:pt x="22687" y="10991"/>
                    <a:pt x="22965" y="4358"/>
                    <a:pt x="20643" y="2470"/>
                  </a:cubicBezTo>
                  <a:cubicBezTo>
                    <a:pt x="19854" y="1828"/>
                    <a:pt x="18854" y="1618"/>
                    <a:pt x="17817" y="1618"/>
                  </a:cubicBezTo>
                  <a:cubicBezTo>
                    <a:pt x="15841" y="1618"/>
                    <a:pt x="13729" y="2381"/>
                    <a:pt x="12677" y="2381"/>
                  </a:cubicBezTo>
                  <a:cubicBezTo>
                    <a:pt x="12655" y="2381"/>
                    <a:pt x="12634" y="2380"/>
                    <a:pt x="12613" y="2380"/>
                  </a:cubicBezTo>
                  <a:cubicBezTo>
                    <a:pt x="11066" y="2329"/>
                    <a:pt x="10360" y="0"/>
                    <a:pt x="82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56"/>
            <p:cNvSpPr/>
            <p:nvPr/>
          </p:nvSpPr>
          <p:spPr>
            <a:xfrm>
              <a:off x="4390400" y="1736300"/>
              <a:ext cx="572000" cy="437150"/>
            </a:xfrm>
            <a:custGeom>
              <a:avLst/>
              <a:gdLst/>
              <a:ahLst/>
              <a:cxnLst/>
              <a:rect l="l" t="t" r="r" b="b"/>
              <a:pathLst>
                <a:path w="22880" h="17486" extrusionOk="0">
                  <a:moveTo>
                    <a:pt x="7855" y="570"/>
                  </a:moveTo>
                  <a:cubicBezTo>
                    <a:pt x="8921" y="570"/>
                    <a:pt x="9606" y="1208"/>
                    <a:pt x="10268" y="1826"/>
                  </a:cubicBezTo>
                  <a:cubicBezTo>
                    <a:pt x="10847" y="2365"/>
                    <a:pt x="11445" y="2922"/>
                    <a:pt x="12256" y="2949"/>
                  </a:cubicBezTo>
                  <a:cubicBezTo>
                    <a:pt x="12279" y="2950"/>
                    <a:pt x="12302" y="2950"/>
                    <a:pt x="12326" y="2950"/>
                  </a:cubicBezTo>
                  <a:cubicBezTo>
                    <a:pt x="12810" y="2950"/>
                    <a:pt x="13452" y="2811"/>
                    <a:pt x="14198" y="2651"/>
                  </a:cubicBezTo>
                  <a:cubicBezTo>
                    <a:pt x="15178" y="2441"/>
                    <a:pt x="16351" y="2190"/>
                    <a:pt x="17467" y="2190"/>
                  </a:cubicBezTo>
                  <a:cubicBezTo>
                    <a:pt x="18450" y="2190"/>
                    <a:pt x="19389" y="2385"/>
                    <a:pt x="20116" y="2975"/>
                  </a:cubicBezTo>
                  <a:cubicBezTo>
                    <a:pt x="22227" y="4693"/>
                    <a:pt x="22076" y="11161"/>
                    <a:pt x="21249" y="12535"/>
                  </a:cubicBezTo>
                  <a:cubicBezTo>
                    <a:pt x="20532" y="13725"/>
                    <a:pt x="19222" y="16126"/>
                    <a:pt x="18843" y="16825"/>
                  </a:cubicBezTo>
                  <a:cubicBezTo>
                    <a:pt x="18420" y="16720"/>
                    <a:pt x="17454" y="16479"/>
                    <a:pt x="16645" y="16293"/>
                  </a:cubicBezTo>
                  <a:cubicBezTo>
                    <a:pt x="16271" y="16208"/>
                    <a:pt x="16198" y="16094"/>
                    <a:pt x="16120" y="15974"/>
                  </a:cubicBezTo>
                  <a:cubicBezTo>
                    <a:pt x="15970" y="15743"/>
                    <a:pt x="15808" y="15638"/>
                    <a:pt x="15534" y="15638"/>
                  </a:cubicBezTo>
                  <a:cubicBezTo>
                    <a:pt x="15393" y="15638"/>
                    <a:pt x="15223" y="15667"/>
                    <a:pt x="15012" y="15720"/>
                  </a:cubicBezTo>
                  <a:cubicBezTo>
                    <a:pt x="14441" y="15862"/>
                    <a:pt x="13887" y="16000"/>
                    <a:pt x="13359" y="16000"/>
                  </a:cubicBezTo>
                  <a:cubicBezTo>
                    <a:pt x="12879" y="16000"/>
                    <a:pt x="12421" y="15886"/>
                    <a:pt x="11993" y="15558"/>
                  </a:cubicBezTo>
                  <a:cubicBezTo>
                    <a:pt x="11395" y="15101"/>
                    <a:pt x="11080" y="14600"/>
                    <a:pt x="10776" y="14116"/>
                  </a:cubicBezTo>
                  <a:cubicBezTo>
                    <a:pt x="10594" y="13828"/>
                    <a:pt x="10408" y="13531"/>
                    <a:pt x="10170" y="13259"/>
                  </a:cubicBezTo>
                  <a:cubicBezTo>
                    <a:pt x="9324" y="12297"/>
                    <a:pt x="8591" y="11063"/>
                    <a:pt x="8692" y="10771"/>
                  </a:cubicBezTo>
                  <a:cubicBezTo>
                    <a:pt x="8889" y="10197"/>
                    <a:pt x="8957" y="8779"/>
                    <a:pt x="8959" y="8718"/>
                  </a:cubicBezTo>
                  <a:lnTo>
                    <a:pt x="8974" y="8425"/>
                  </a:lnTo>
                  <a:lnTo>
                    <a:pt x="5333" y="8354"/>
                  </a:lnTo>
                  <a:cubicBezTo>
                    <a:pt x="5091" y="8309"/>
                    <a:pt x="2806" y="7864"/>
                    <a:pt x="1383" y="6880"/>
                  </a:cubicBezTo>
                  <a:cubicBezTo>
                    <a:pt x="705" y="6412"/>
                    <a:pt x="581" y="5772"/>
                    <a:pt x="597" y="5318"/>
                  </a:cubicBezTo>
                  <a:cubicBezTo>
                    <a:pt x="626" y="4427"/>
                    <a:pt x="1208" y="3515"/>
                    <a:pt x="2077" y="2997"/>
                  </a:cubicBezTo>
                  <a:cubicBezTo>
                    <a:pt x="2298" y="2865"/>
                    <a:pt x="2525" y="2726"/>
                    <a:pt x="2757" y="2582"/>
                  </a:cubicBezTo>
                  <a:cubicBezTo>
                    <a:pt x="4271" y="1652"/>
                    <a:pt x="5985" y="598"/>
                    <a:pt x="7814" y="570"/>
                  </a:cubicBezTo>
                  <a:close/>
                  <a:moveTo>
                    <a:pt x="7879" y="0"/>
                  </a:moveTo>
                  <a:cubicBezTo>
                    <a:pt x="7854" y="0"/>
                    <a:pt x="7829" y="1"/>
                    <a:pt x="7805" y="1"/>
                  </a:cubicBezTo>
                  <a:cubicBezTo>
                    <a:pt x="5821" y="32"/>
                    <a:pt x="4036" y="1129"/>
                    <a:pt x="2460" y="2097"/>
                  </a:cubicBezTo>
                  <a:cubicBezTo>
                    <a:pt x="2230" y="2239"/>
                    <a:pt x="2006" y="2377"/>
                    <a:pt x="1786" y="2508"/>
                  </a:cubicBezTo>
                  <a:cubicBezTo>
                    <a:pt x="754" y="3123"/>
                    <a:pt x="64" y="4219"/>
                    <a:pt x="28" y="5299"/>
                  </a:cubicBezTo>
                  <a:cubicBezTo>
                    <a:pt x="0" y="6142"/>
                    <a:pt x="366" y="6869"/>
                    <a:pt x="1060" y="7349"/>
                  </a:cubicBezTo>
                  <a:cubicBezTo>
                    <a:pt x="2660" y="8456"/>
                    <a:pt x="5151" y="8900"/>
                    <a:pt x="5256" y="8920"/>
                  </a:cubicBezTo>
                  <a:lnTo>
                    <a:pt x="8373" y="8984"/>
                  </a:lnTo>
                  <a:cubicBezTo>
                    <a:pt x="8339" y="9475"/>
                    <a:pt x="8267" y="10253"/>
                    <a:pt x="8152" y="10587"/>
                  </a:cubicBezTo>
                  <a:cubicBezTo>
                    <a:pt x="7850" y="11468"/>
                    <a:pt x="9723" y="13615"/>
                    <a:pt x="9741" y="13636"/>
                  </a:cubicBezTo>
                  <a:cubicBezTo>
                    <a:pt x="9950" y="13873"/>
                    <a:pt x="10116" y="14138"/>
                    <a:pt x="10293" y="14418"/>
                  </a:cubicBezTo>
                  <a:cubicBezTo>
                    <a:pt x="10609" y="14922"/>
                    <a:pt x="10967" y="15492"/>
                    <a:pt x="11647" y="16012"/>
                  </a:cubicBezTo>
                  <a:cubicBezTo>
                    <a:pt x="12197" y="16431"/>
                    <a:pt x="12768" y="16572"/>
                    <a:pt x="13346" y="16572"/>
                  </a:cubicBezTo>
                  <a:cubicBezTo>
                    <a:pt x="13946" y="16572"/>
                    <a:pt x="14553" y="16421"/>
                    <a:pt x="15150" y="16273"/>
                  </a:cubicBezTo>
                  <a:cubicBezTo>
                    <a:pt x="15366" y="16219"/>
                    <a:pt x="15481" y="16208"/>
                    <a:pt x="15539" y="16208"/>
                  </a:cubicBezTo>
                  <a:cubicBezTo>
                    <a:pt x="15577" y="16208"/>
                    <a:pt x="15590" y="16212"/>
                    <a:pt x="15592" y="16213"/>
                  </a:cubicBezTo>
                  <a:cubicBezTo>
                    <a:pt x="15610" y="16235"/>
                    <a:pt x="15627" y="16259"/>
                    <a:pt x="15643" y="16284"/>
                  </a:cubicBezTo>
                  <a:cubicBezTo>
                    <a:pt x="15783" y="16500"/>
                    <a:pt x="15966" y="16722"/>
                    <a:pt x="16518" y="16848"/>
                  </a:cubicBezTo>
                  <a:cubicBezTo>
                    <a:pt x="17582" y="17093"/>
                    <a:pt x="18917" y="17431"/>
                    <a:pt x="18917" y="17431"/>
                  </a:cubicBezTo>
                  <a:lnTo>
                    <a:pt x="19133" y="17486"/>
                  </a:lnTo>
                  <a:lnTo>
                    <a:pt x="19238" y="17291"/>
                  </a:lnTo>
                  <a:cubicBezTo>
                    <a:pt x="19254" y="17260"/>
                    <a:pt x="20903" y="14214"/>
                    <a:pt x="21737" y="12829"/>
                  </a:cubicBezTo>
                  <a:cubicBezTo>
                    <a:pt x="22674" y="11272"/>
                    <a:pt x="22880" y="4490"/>
                    <a:pt x="20476" y="2534"/>
                  </a:cubicBezTo>
                  <a:cubicBezTo>
                    <a:pt x="19626" y="1843"/>
                    <a:pt x="18564" y="1619"/>
                    <a:pt x="17472" y="1619"/>
                  </a:cubicBezTo>
                  <a:cubicBezTo>
                    <a:pt x="16299" y="1619"/>
                    <a:pt x="15092" y="1878"/>
                    <a:pt x="14080" y="2095"/>
                  </a:cubicBezTo>
                  <a:cubicBezTo>
                    <a:pt x="13359" y="2248"/>
                    <a:pt x="12737" y="2381"/>
                    <a:pt x="12320" y="2381"/>
                  </a:cubicBezTo>
                  <a:cubicBezTo>
                    <a:pt x="12305" y="2381"/>
                    <a:pt x="12290" y="2381"/>
                    <a:pt x="12275" y="2380"/>
                  </a:cubicBezTo>
                  <a:cubicBezTo>
                    <a:pt x="11679" y="2360"/>
                    <a:pt x="11205" y="1920"/>
                    <a:pt x="10658" y="1410"/>
                  </a:cubicBezTo>
                  <a:cubicBezTo>
                    <a:pt x="9953" y="752"/>
                    <a:pt x="9130" y="0"/>
                    <a:pt x="787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56"/>
            <p:cNvSpPr/>
            <p:nvPr/>
          </p:nvSpPr>
          <p:spPr>
            <a:xfrm>
              <a:off x="4680525" y="1916950"/>
              <a:ext cx="222250" cy="84725"/>
            </a:xfrm>
            <a:custGeom>
              <a:avLst/>
              <a:gdLst/>
              <a:ahLst/>
              <a:cxnLst/>
              <a:rect l="l" t="t" r="r" b="b"/>
              <a:pathLst>
                <a:path w="8890" h="3389" extrusionOk="0">
                  <a:moveTo>
                    <a:pt x="299" y="0"/>
                  </a:moveTo>
                  <a:cubicBezTo>
                    <a:pt x="163" y="0"/>
                    <a:pt x="28" y="113"/>
                    <a:pt x="15" y="259"/>
                  </a:cubicBezTo>
                  <a:cubicBezTo>
                    <a:pt x="1" y="416"/>
                    <a:pt x="116" y="555"/>
                    <a:pt x="273" y="570"/>
                  </a:cubicBezTo>
                  <a:cubicBezTo>
                    <a:pt x="330" y="574"/>
                    <a:pt x="6014" y="1114"/>
                    <a:pt x="8310" y="3310"/>
                  </a:cubicBezTo>
                  <a:cubicBezTo>
                    <a:pt x="8362" y="3360"/>
                    <a:pt x="8431" y="3389"/>
                    <a:pt x="8503" y="3389"/>
                  </a:cubicBezTo>
                  <a:cubicBezTo>
                    <a:pt x="8505" y="3389"/>
                    <a:pt x="8506" y="3389"/>
                    <a:pt x="8507" y="3389"/>
                  </a:cubicBezTo>
                  <a:cubicBezTo>
                    <a:pt x="8508" y="3389"/>
                    <a:pt x="8508" y="3389"/>
                    <a:pt x="8509" y="3389"/>
                  </a:cubicBezTo>
                  <a:cubicBezTo>
                    <a:pt x="8764" y="3389"/>
                    <a:pt x="8890" y="3076"/>
                    <a:pt x="8705" y="2899"/>
                  </a:cubicBezTo>
                  <a:cubicBezTo>
                    <a:pt x="6265" y="566"/>
                    <a:pt x="566" y="24"/>
                    <a:pt x="325" y="2"/>
                  </a:cubicBezTo>
                  <a:cubicBezTo>
                    <a:pt x="316" y="1"/>
                    <a:pt x="307" y="0"/>
                    <a:pt x="2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56"/>
            <p:cNvSpPr/>
            <p:nvPr/>
          </p:nvSpPr>
          <p:spPr>
            <a:xfrm>
              <a:off x="4852375" y="2018125"/>
              <a:ext cx="47700" cy="36150"/>
            </a:xfrm>
            <a:custGeom>
              <a:avLst/>
              <a:gdLst/>
              <a:ahLst/>
              <a:cxnLst/>
              <a:rect l="l" t="t" r="r" b="b"/>
              <a:pathLst>
                <a:path w="1908" h="1446" extrusionOk="0">
                  <a:moveTo>
                    <a:pt x="326" y="0"/>
                  </a:moveTo>
                  <a:cubicBezTo>
                    <a:pt x="230" y="0"/>
                    <a:pt x="136" y="48"/>
                    <a:pt x="82" y="136"/>
                  </a:cubicBezTo>
                  <a:cubicBezTo>
                    <a:pt x="0" y="271"/>
                    <a:pt x="43" y="446"/>
                    <a:pt x="177" y="528"/>
                  </a:cubicBezTo>
                  <a:cubicBezTo>
                    <a:pt x="586" y="776"/>
                    <a:pt x="974" y="1060"/>
                    <a:pt x="1335" y="1375"/>
                  </a:cubicBezTo>
                  <a:cubicBezTo>
                    <a:pt x="1387" y="1421"/>
                    <a:pt x="1454" y="1446"/>
                    <a:pt x="1523" y="1446"/>
                  </a:cubicBezTo>
                  <a:cubicBezTo>
                    <a:pt x="1786" y="1446"/>
                    <a:pt x="1907" y="1121"/>
                    <a:pt x="1711" y="947"/>
                  </a:cubicBezTo>
                  <a:cubicBezTo>
                    <a:pt x="1325" y="610"/>
                    <a:pt x="911" y="308"/>
                    <a:pt x="474" y="42"/>
                  </a:cubicBezTo>
                  <a:cubicBezTo>
                    <a:pt x="428" y="14"/>
                    <a:pt x="376" y="0"/>
                    <a:pt x="32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56"/>
            <p:cNvSpPr/>
            <p:nvPr/>
          </p:nvSpPr>
          <p:spPr>
            <a:xfrm>
              <a:off x="4680650" y="1965900"/>
              <a:ext cx="142675" cy="44250"/>
            </a:xfrm>
            <a:custGeom>
              <a:avLst/>
              <a:gdLst/>
              <a:ahLst/>
              <a:cxnLst/>
              <a:rect l="l" t="t" r="r" b="b"/>
              <a:pathLst>
                <a:path w="5707" h="1770" extrusionOk="0">
                  <a:moveTo>
                    <a:pt x="301" y="1"/>
                  </a:moveTo>
                  <a:cubicBezTo>
                    <a:pt x="137" y="1"/>
                    <a:pt x="21" y="114"/>
                    <a:pt x="10" y="266"/>
                  </a:cubicBezTo>
                  <a:cubicBezTo>
                    <a:pt x="0" y="422"/>
                    <a:pt x="118" y="558"/>
                    <a:pt x="275" y="570"/>
                  </a:cubicBezTo>
                  <a:cubicBezTo>
                    <a:pt x="302" y="571"/>
                    <a:pt x="2823" y="757"/>
                    <a:pt x="5296" y="1749"/>
                  </a:cubicBezTo>
                  <a:cubicBezTo>
                    <a:pt x="5329" y="1763"/>
                    <a:pt x="5365" y="1769"/>
                    <a:pt x="5402" y="1769"/>
                  </a:cubicBezTo>
                  <a:cubicBezTo>
                    <a:pt x="5537" y="1769"/>
                    <a:pt x="5655" y="1672"/>
                    <a:pt x="5681" y="1539"/>
                  </a:cubicBezTo>
                  <a:cubicBezTo>
                    <a:pt x="5707" y="1405"/>
                    <a:pt x="5634" y="1272"/>
                    <a:pt x="5508" y="1221"/>
                  </a:cubicBezTo>
                  <a:cubicBezTo>
                    <a:pt x="2949" y="194"/>
                    <a:pt x="421" y="9"/>
                    <a:pt x="315" y="1"/>
                  </a:cubicBezTo>
                  <a:cubicBezTo>
                    <a:pt x="310" y="1"/>
                    <a:pt x="306" y="1"/>
                    <a:pt x="3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56"/>
            <p:cNvSpPr/>
            <p:nvPr/>
          </p:nvSpPr>
          <p:spPr>
            <a:xfrm>
              <a:off x="4828150" y="1903275"/>
              <a:ext cx="57725" cy="48375"/>
            </a:xfrm>
            <a:custGeom>
              <a:avLst/>
              <a:gdLst/>
              <a:ahLst/>
              <a:cxnLst/>
              <a:rect l="l" t="t" r="r" b="b"/>
              <a:pathLst>
                <a:path w="2309" h="1935" extrusionOk="0">
                  <a:moveTo>
                    <a:pt x="325" y="0"/>
                  </a:moveTo>
                  <a:cubicBezTo>
                    <a:pt x="229" y="0"/>
                    <a:pt x="134" y="49"/>
                    <a:pt x="81" y="138"/>
                  </a:cubicBezTo>
                  <a:cubicBezTo>
                    <a:pt x="1" y="273"/>
                    <a:pt x="44" y="448"/>
                    <a:pt x="179" y="529"/>
                  </a:cubicBezTo>
                  <a:cubicBezTo>
                    <a:pt x="1240" y="1165"/>
                    <a:pt x="1706" y="1810"/>
                    <a:pt x="1711" y="1816"/>
                  </a:cubicBezTo>
                  <a:cubicBezTo>
                    <a:pt x="1764" y="1890"/>
                    <a:pt x="1848" y="1935"/>
                    <a:pt x="1940" y="1935"/>
                  </a:cubicBezTo>
                  <a:cubicBezTo>
                    <a:pt x="1941" y="1935"/>
                    <a:pt x="1942" y="1935"/>
                    <a:pt x="1943" y="1935"/>
                  </a:cubicBezTo>
                  <a:cubicBezTo>
                    <a:pt x="1944" y="1935"/>
                    <a:pt x="1944" y="1935"/>
                    <a:pt x="1945" y="1935"/>
                  </a:cubicBezTo>
                  <a:cubicBezTo>
                    <a:pt x="2175" y="1935"/>
                    <a:pt x="2308" y="1675"/>
                    <a:pt x="2177" y="1487"/>
                  </a:cubicBezTo>
                  <a:cubicBezTo>
                    <a:pt x="2155" y="1457"/>
                    <a:pt x="1645" y="744"/>
                    <a:pt x="471" y="41"/>
                  </a:cubicBezTo>
                  <a:cubicBezTo>
                    <a:pt x="426" y="13"/>
                    <a:pt x="375" y="0"/>
                    <a:pt x="32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56"/>
            <p:cNvSpPr/>
            <p:nvPr/>
          </p:nvSpPr>
          <p:spPr>
            <a:xfrm>
              <a:off x="4463300" y="1820250"/>
              <a:ext cx="356425" cy="99725"/>
            </a:xfrm>
            <a:custGeom>
              <a:avLst/>
              <a:gdLst/>
              <a:ahLst/>
              <a:cxnLst/>
              <a:rect l="l" t="t" r="r" b="b"/>
              <a:pathLst>
                <a:path w="14257" h="3989" extrusionOk="0">
                  <a:moveTo>
                    <a:pt x="1812" y="1"/>
                  </a:moveTo>
                  <a:cubicBezTo>
                    <a:pt x="1751" y="1"/>
                    <a:pt x="1691" y="20"/>
                    <a:pt x="1639" y="60"/>
                  </a:cubicBezTo>
                  <a:cubicBezTo>
                    <a:pt x="1471" y="192"/>
                    <a:pt x="0" y="1382"/>
                    <a:pt x="61" y="2543"/>
                  </a:cubicBezTo>
                  <a:cubicBezTo>
                    <a:pt x="85" y="2991"/>
                    <a:pt x="325" y="3361"/>
                    <a:pt x="776" y="3645"/>
                  </a:cubicBezTo>
                  <a:cubicBezTo>
                    <a:pt x="1167" y="3891"/>
                    <a:pt x="1551" y="3988"/>
                    <a:pt x="1953" y="3988"/>
                  </a:cubicBezTo>
                  <a:cubicBezTo>
                    <a:pt x="2539" y="3988"/>
                    <a:pt x="3164" y="3782"/>
                    <a:pt x="3914" y="3536"/>
                  </a:cubicBezTo>
                  <a:cubicBezTo>
                    <a:pt x="5139" y="3132"/>
                    <a:pt x="6816" y="2580"/>
                    <a:pt x="9393" y="2557"/>
                  </a:cubicBezTo>
                  <a:cubicBezTo>
                    <a:pt x="9414" y="2557"/>
                    <a:pt x="9435" y="2557"/>
                    <a:pt x="9455" y="2557"/>
                  </a:cubicBezTo>
                  <a:cubicBezTo>
                    <a:pt x="11108" y="2557"/>
                    <a:pt x="12561" y="2823"/>
                    <a:pt x="13825" y="3366"/>
                  </a:cubicBezTo>
                  <a:cubicBezTo>
                    <a:pt x="13860" y="3381"/>
                    <a:pt x="13897" y="3388"/>
                    <a:pt x="13933" y="3388"/>
                  </a:cubicBezTo>
                  <a:cubicBezTo>
                    <a:pt x="14043" y="3388"/>
                    <a:pt x="14148" y="3323"/>
                    <a:pt x="14195" y="3215"/>
                  </a:cubicBezTo>
                  <a:cubicBezTo>
                    <a:pt x="14256" y="3072"/>
                    <a:pt x="14192" y="2906"/>
                    <a:pt x="14050" y="2843"/>
                  </a:cubicBezTo>
                  <a:cubicBezTo>
                    <a:pt x="12713" y="2267"/>
                    <a:pt x="11167" y="1987"/>
                    <a:pt x="9450" y="1987"/>
                  </a:cubicBezTo>
                  <a:cubicBezTo>
                    <a:pt x="9429" y="1987"/>
                    <a:pt x="9409" y="1987"/>
                    <a:pt x="9388" y="1987"/>
                  </a:cubicBezTo>
                  <a:cubicBezTo>
                    <a:pt x="6723" y="2011"/>
                    <a:pt x="4997" y="2579"/>
                    <a:pt x="3736" y="2994"/>
                  </a:cubicBezTo>
                  <a:cubicBezTo>
                    <a:pt x="3006" y="3235"/>
                    <a:pt x="2451" y="3417"/>
                    <a:pt x="1963" y="3417"/>
                  </a:cubicBezTo>
                  <a:cubicBezTo>
                    <a:pt x="1651" y="3417"/>
                    <a:pt x="1366" y="3343"/>
                    <a:pt x="1079" y="3162"/>
                  </a:cubicBezTo>
                  <a:cubicBezTo>
                    <a:pt x="790" y="2982"/>
                    <a:pt x="644" y="2768"/>
                    <a:pt x="630" y="2512"/>
                  </a:cubicBezTo>
                  <a:cubicBezTo>
                    <a:pt x="592" y="1778"/>
                    <a:pt x="1600" y="816"/>
                    <a:pt x="1991" y="506"/>
                  </a:cubicBezTo>
                  <a:cubicBezTo>
                    <a:pt x="2112" y="408"/>
                    <a:pt x="2132" y="231"/>
                    <a:pt x="2035" y="109"/>
                  </a:cubicBezTo>
                  <a:cubicBezTo>
                    <a:pt x="1979" y="38"/>
                    <a:pt x="1896" y="1"/>
                    <a:pt x="18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56"/>
            <p:cNvSpPr/>
            <p:nvPr/>
          </p:nvSpPr>
          <p:spPr>
            <a:xfrm>
              <a:off x="4448100" y="1917275"/>
              <a:ext cx="401275" cy="454200"/>
            </a:xfrm>
            <a:custGeom>
              <a:avLst/>
              <a:gdLst/>
              <a:ahLst/>
              <a:cxnLst/>
              <a:rect l="l" t="t" r="r" b="b"/>
              <a:pathLst>
                <a:path w="16051" h="18168" extrusionOk="0">
                  <a:moveTo>
                    <a:pt x="8628" y="0"/>
                  </a:moveTo>
                  <a:lnTo>
                    <a:pt x="1988" y="629"/>
                  </a:lnTo>
                  <a:cubicBezTo>
                    <a:pt x="1988" y="629"/>
                    <a:pt x="825" y="4682"/>
                    <a:pt x="1058" y="5279"/>
                  </a:cubicBezTo>
                  <a:cubicBezTo>
                    <a:pt x="1366" y="6071"/>
                    <a:pt x="1582" y="7278"/>
                    <a:pt x="1582" y="7278"/>
                  </a:cubicBezTo>
                  <a:lnTo>
                    <a:pt x="0" y="9947"/>
                  </a:lnTo>
                  <a:cubicBezTo>
                    <a:pt x="0" y="9947"/>
                    <a:pt x="263" y="10946"/>
                    <a:pt x="788" y="11004"/>
                  </a:cubicBezTo>
                  <a:cubicBezTo>
                    <a:pt x="1313" y="11063"/>
                    <a:pt x="2576" y="11800"/>
                    <a:pt x="2576" y="11800"/>
                  </a:cubicBezTo>
                  <a:cubicBezTo>
                    <a:pt x="2576" y="11800"/>
                    <a:pt x="4102" y="17415"/>
                    <a:pt x="4644" y="17602"/>
                  </a:cubicBezTo>
                  <a:cubicBezTo>
                    <a:pt x="5076" y="17751"/>
                    <a:pt x="5954" y="18168"/>
                    <a:pt x="6534" y="18168"/>
                  </a:cubicBezTo>
                  <a:cubicBezTo>
                    <a:pt x="6681" y="18168"/>
                    <a:pt x="6810" y="18141"/>
                    <a:pt x="6906" y="18075"/>
                  </a:cubicBezTo>
                  <a:cubicBezTo>
                    <a:pt x="7380" y="17754"/>
                    <a:pt x="13164" y="13617"/>
                    <a:pt x="13859" y="13008"/>
                  </a:cubicBezTo>
                  <a:cubicBezTo>
                    <a:pt x="14553" y="12399"/>
                    <a:pt x="14273" y="9332"/>
                    <a:pt x="14273" y="9332"/>
                  </a:cubicBezTo>
                  <a:cubicBezTo>
                    <a:pt x="14273" y="9332"/>
                    <a:pt x="16050" y="7155"/>
                    <a:pt x="15338" y="5697"/>
                  </a:cubicBezTo>
                  <a:cubicBezTo>
                    <a:pt x="15023" y="5052"/>
                    <a:pt x="14529" y="4786"/>
                    <a:pt x="14033" y="4786"/>
                  </a:cubicBezTo>
                  <a:cubicBezTo>
                    <a:pt x="13412" y="4786"/>
                    <a:pt x="12787" y="5204"/>
                    <a:pt x="12510" y="5817"/>
                  </a:cubicBezTo>
                  <a:cubicBezTo>
                    <a:pt x="12010" y="6919"/>
                    <a:pt x="11824" y="7460"/>
                    <a:pt x="11824" y="7460"/>
                  </a:cubicBezTo>
                  <a:cubicBezTo>
                    <a:pt x="11824" y="7460"/>
                    <a:pt x="11474" y="7580"/>
                    <a:pt x="11112" y="7580"/>
                  </a:cubicBezTo>
                  <a:cubicBezTo>
                    <a:pt x="10793" y="7580"/>
                    <a:pt x="10465" y="7487"/>
                    <a:pt x="10359" y="7139"/>
                  </a:cubicBezTo>
                  <a:lnTo>
                    <a:pt x="10130" y="6394"/>
                  </a:lnTo>
                  <a:cubicBezTo>
                    <a:pt x="10130" y="6394"/>
                    <a:pt x="7969" y="4743"/>
                    <a:pt x="7917" y="4362"/>
                  </a:cubicBezTo>
                  <a:cubicBezTo>
                    <a:pt x="7867" y="3981"/>
                    <a:pt x="8628" y="0"/>
                    <a:pt x="862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56"/>
            <p:cNvSpPr/>
            <p:nvPr/>
          </p:nvSpPr>
          <p:spPr>
            <a:xfrm>
              <a:off x="4440450" y="1909250"/>
              <a:ext cx="415100" cy="469425"/>
            </a:xfrm>
            <a:custGeom>
              <a:avLst/>
              <a:gdLst/>
              <a:ahLst/>
              <a:cxnLst/>
              <a:rect l="l" t="t" r="r" b="b"/>
              <a:pathLst>
                <a:path w="16604" h="18777" extrusionOk="0">
                  <a:moveTo>
                    <a:pt x="8583" y="639"/>
                  </a:moveTo>
                  <a:lnTo>
                    <a:pt x="8583" y="639"/>
                  </a:lnTo>
                  <a:cubicBezTo>
                    <a:pt x="8355" y="1848"/>
                    <a:pt x="7894" y="4367"/>
                    <a:pt x="7941" y="4721"/>
                  </a:cubicBezTo>
                  <a:cubicBezTo>
                    <a:pt x="7985" y="5046"/>
                    <a:pt x="8741" y="5775"/>
                    <a:pt x="10189" y="6885"/>
                  </a:cubicBezTo>
                  <a:lnTo>
                    <a:pt x="10392" y="7544"/>
                  </a:lnTo>
                  <a:cubicBezTo>
                    <a:pt x="10458" y="7769"/>
                    <a:pt x="10615" y="7957"/>
                    <a:pt x="10825" y="8062"/>
                  </a:cubicBezTo>
                  <a:cubicBezTo>
                    <a:pt x="11007" y="8155"/>
                    <a:pt x="11218" y="8187"/>
                    <a:pt x="11420" y="8187"/>
                  </a:cubicBezTo>
                  <a:cubicBezTo>
                    <a:pt x="11808" y="8187"/>
                    <a:pt x="12164" y="8070"/>
                    <a:pt x="12222" y="8051"/>
                  </a:cubicBezTo>
                  <a:lnTo>
                    <a:pt x="12354" y="8006"/>
                  </a:lnTo>
                  <a:lnTo>
                    <a:pt x="12399" y="7875"/>
                  </a:lnTo>
                  <a:cubicBezTo>
                    <a:pt x="12400" y="7869"/>
                    <a:pt x="12589" y="7328"/>
                    <a:pt x="13074" y="6255"/>
                  </a:cubicBezTo>
                  <a:cubicBezTo>
                    <a:pt x="13301" y="5754"/>
                    <a:pt x="13815" y="5399"/>
                    <a:pt x="14323" y="5392"/>
                  </a:cubicBezTo>
                  <a:cubicBezTo>
                    <a:pt x="14334" y="5392"/>
                    <a:pt x="14347" y="5391"/>
                    <a:pt x="14359" y="5391"/>
                  </a:cubicBezTo>
                  <a:cubicBezTo>
                    <a:pt x="14654" y="5391"/>
                    <a:pt x="15093" y="5539"/>
                    <a:pt x="15388" y="6144"/>
                  </a:cubicBezTo>
                  <a:cubicBezTo>
                    <a:pt x="16011" y="7419"/>
                    <a:pt x="14374" y="9453"/>
                    <a:pt x="14358" y="9473"/>
                  </a:cubicBezTo>
                  <a:lnTo>
                    <a:pt x="14284" y="9563"/>
                  </a:lnTo>
                  <a:lnTo>
                    <a:pt x="14294" y="9680"/>
                  </a:lnTo>
                  <a:cubicBezTo>
                    <a:pt x="14406" y="10893"/>
                    <a:pt x="14380" y="12761"/>
                    <a:pt x="13976" y="13116"/>
                  </a:cubicBezTo>
                  <a:cubicBezTo>
                    <a:pt x="13306" y="13706"/>
                    <a:pt x="7525" y="17840"/>
                    <a:pt x="7052" y="18161"/>
                  </a:cubicBezTo>
                  <a:cubicBezTo>
                    <a:pt x="7003" y="18195"/>
                    <a:pt x="6930" y="18209"/>
                    <a:pt x="6842" y="18209"/>
                  </a:cubicBezTo>
                  <a:cubicBezTo>
                    <a:pt x="6461" y="18209"/>
                    <a:pt x="5786" y="17942"/>
                    <a:pt x="5427" y="17800"/>
                  </a:cubicBezTo>
                  <a:cubicBezTo>
                    <a:pt x="5280" y="17743"/>
                    <a:pt x="5148" y="17691"/>
                    <a:pt x="5081" y="17674"/>
                  </a:cubicBezTo>
                  <a:cubicBezTo>
                    <a:pt x="4760" y="17400"/>
                    <a:pt x="3849" y="14597"/>
                    <a:pt x="3156" y="12048"/>
                  </a:cubicBezTo>
                  <a:lnTo>
                    <a:pt x="3125" y="11935"/>
                  </a:lnTo>
                  <a:lnTo>
                    <a:pt x="3025" y="11876"/>
                  </a:lnTo>
                  <a:cubicBezTo>
                    <a:pt x="2890" y="11798"/>
                    <a:pt x="1694" y="11107"/>
                    <a:pt x="1125" y="11043"/>
                  </a:cubicBezTo>
                  <a:cubicBezTo>
                    <a:pt x="934" y="11022"/>
                    <a:pt x="721" y="10632"/>
                    <a:pt x="614" y="10306"/>
                  </a:cubicBezTo>
                  <a:lnTo>
                    <a:pt x="2189" y="7653"/>
                  </a:lnTo>
                  <a:lnTo>
                    <a:pt x="2169" y="7549"/>
                  </a:lnTo>
                  <a:cubicBezTo>
                    <a:pt x="2160" y="7498"/>
                    <a:pt x="1944" y="6305"/>
                    <a:pt x="1629" y="5498"/>
                  </a:cubicBezTo>
                  <a:cubicBezTo>
                    <a:pt x="1518" y="5169"/>
                    <a:pt x="1993" y="3058"/>
                    <a:pt x="2515" y="1215"/>
                  </a:cubicBezTo>
                  <a:lnTo>
                    <a:pt x="8583" y="639"/>
                  </a:lnTo>
                  <a:close/>
                  <a:moveTo>
                    <a:pt x="9285" y="1"/>
                  </a:moveTo>
                  <a:lnTo>
                    <a:pt x="2074" y="683"/>
                  </a:lnTo>
                  <a:lnTo>
                    <a:pt x="2019" y="871"/>
                  </a:lnTo>
                  <a:cubicBezTo>
                    <a:pt x="1741" y="1843"/>
                    <a:pt x="850" y="5066"/>
                    <a:pt x="1098" y="5702"/>
                  </a:cubicBezTo>
                  <a:cubicBezTo>
                    <a:pt x="1341" y="6329"/>
                    <a:pt x="1530" y="7241"/>
                    <a:pt x="1589" y="7547"/>
                  </a:cubicBezTo>
                  <a:lnTo>
                    <a:pt x="0" y="10225"/>
                  </a:lnTo>
                  <a:lnTo>
                    <a:pt x="31" y="10340"/>
                  </a:lnTo>
                  <a:cubicBezTo>
                    <a:pt x="62" y="10462"/>
                    <a:pt x="363" y="11531"/>
                    <a:pt x="1062" y="11610"/>
                  </a:cubicBezTo>
                  <a:cubicBezTo>
                    <a:pt x="1377" y="11645"/>
                    <a:pt x="2154" y="12036"/>
                    <a:pt x="2638" y="12311"/>
                  </a:cubicBezTo>
                  <a:cubicBezTo>
                    <a:pt x="3660" y="16060"/>
                    <a:pt x="4408" y="18038"/>
                    <a:pt x="4858" y="18193"/>
                  </a:cubicBezTo>
                  <a:cubicBezTo>
                    <a:pt x="4956" y="18227"/>
                    <a:pt x="5079" y="18277"/>
                    <a:pt x="5218" y="18331"/>
                  </a:cubicBezTo>
                  <a:cubicBezTo>
                    <a:pt x="5835" y="18573"/>
                    <a:pt x="6397" y="18777"/>
                    <a:pt x="6841" y="18777"/>
                  </a:cubicBezTo>
                  <a:cubicBezTo>
                    <a:pt x="7045" y="18777"/>
                    <a:pt x="7225" y="18734"/>
                    <a:pt x="7372" y="18632"/>
                  </a:cubicBezTo>
                  <a:cubicBezTo>
                    <a:pt x="7853" y="18306"/>
                    <a:pt x="13645" y="14165"/>
                    <a:pt x="14353" y="13543"/>
                  </a:cubicBezTo>
                  <a:cubicBezTo>
                    <a:pt x="15073" y="12911"/>
                    <a:pt x="14932" y="10469"/>
                    <a:pt x="14873" y="9741"/>
                  </a:cubicBezTo>
                  <a:cubicBezTo>
                    <a:pt x="15219" y="9289"/>
                    <a:pt x="16604" y="7333"/>
                    <a:pt x="15900" y="5894"/>
                  </a:cubicBezTo>
                  <a:cubicBezTo>
                    <a:pt x="15563" y="5202"/>
                    <a:pt x="14974" y="4823"/>
                    <a:pt x="14316" y="4822"/>
                  </a:cubicBezTo>
                  <a:cubicBezTo>
                    <a:pt x="13584" y="4832"/>
                    <a:pt x="12877" y="5314"/>
                    <a:pt x="12556" y="6020"/>
                  </a:cubicBezTo>
                  <a:cubicBezTo>
                    <a:pt x="12196" y="6815"/>
                    <a:pt x="11998" y="7321"/>
                    <a:pt x="11913" y="7549"/>
                  </a:cubicBezTo>
                  <a:cubicBezTo>
                    <a:pt x="11780" y="7582"/>
                    <a:pt x="11592" y="7617"/>
                    <a:pt x="11415" y="7617"/>
                  </a:cubicBezTo>
                  <a:cubicBezTo>
                    <a:pt x="11291" y="7617"/>
                    <a:pt x="11174" y="7600"/>
                    <a:pt x="11083" y="7553"/>
                  </a:cubicBezTo>
                  <a:cubicBezTo>
                    <a:pt x="11011" y="7518"/>
                    <a:pt x="10957" y="7454"/>
                    <a:pt x="10937" y="7376"/>
                  </a:cubicBezTo>
                  <a:lnTo>
                    <a:pt x="10682" y="6544"/>
                  </a:lnTo>
                  <a:lnTo>
                    <a:pt x="10609" y="6488"/>
                  </a:lnTo>
                  <a:cubicBezTo>
                    <a:pt x="9671" y="5772"/>
                    <a:pt x="8599" y="4854"/>
                    <a:pt x="8507" y="4648"/>
                  </a:cubicBezTo>
                  <a:cubicBezTo>
                    <a:pt x="8485" y="4368"/>
                    <a:pt x="8907" y="1980"/>
                    <a:pt x="9214" y="374"/>
                  </a:cubicBezTo>
                  <a:lnTo>
                    <a:pt x="928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56"/>
            <p:cNvSpPr/>
            <p:nvPr/>
          </p:nvSpPr>
          <p:spPr>
            <a:xfrm>
              <a:off x="3300175" y="2296875"/>
              <a:ext cx="228725" cy="80525"/>
            </a:xfrm>
            <a:custGeom>
              <a:avLst/>
              <a:gdLst/>
              <a:ahLst/>
              <a:cxnLst/>
              <a:rect l="l" t="t" r="r" b="b"/>
              <a:pathLst>
                <a:path w="9149" h="3221" extrusionOk="0">
                  <a:moveTo>
                    <a:pt x="5751" y="1"/>
                  </a:moveTo>
                  <a:cubicBezTo>
                    <a:pt x="5751" y="1"/>
                    <a:pt x="3347" y="1357"/>
                    <a:pt x="2381" y="1874"/>
                  </a:cubicBezTo>
                  <a:cubicBezTo>
                    <a:pt x="1415" y="2391"/>
                    <a:pt x="1" y="2451"/>
                    <a:pt x="467" y="3036"/>
                  </a:cubicBezTo>
                  <a:cubicBezTo>
                    <a:pt x="573" y="3169"/>
                    <a:pt x="789" y="3220"/>
                    <a:pt x="1059" y="3220"/>
                  </a:cubicBezTo>
                  <a:cubicBezTo>
                    <a:pt x="1975" y="3220"/>
                    <a:pt x="3517" y="2628"/>
                    <a:pt x="3517" y="2628"/>
                  </a:cubicBezTo>
                  <a:cubicBezTo>
                    <a:pt x="3517" y="2628"/>
                    <a:pt x="6489" y="2618"/>
                    <a:pt x="7633" y="2466"/>
                  </a:cubicBezTo>
                  <a:cubicBezTo>
                    <a:pt x="8776" y="2312"/>
                    <a:pt x="9149" y="1229"/>
                    <a:pt x="9149" y="1229"/>
                  </a:cubicBezTo>
                  <a:lnTo>
                    <a:pt x="575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56"/>
            <p:cNvSpPr/>
            <p:nvPr/>
          </p:nvSpPr>
          <p:spPr>
            <a:xfrm>
              <a:off x="3301875" y="2289825"/>
              <a:ext cx="235050" cy="94600"/>
            </a:xfrm>
            <a:custGeom>
              <a:avLst/>
              <a:gdLst/>
              <a:ahLst/>
              <a:cxnLst/>
              <a:rect l="l" t="t" r="r" b="b"/>
              <a:pathLst>
                <a:path w="9402" h="3784" extrusionOk="0">
                  <a:moveTo>
                    <a:pt x="5680" y="1"/>
                  </a:moveTo>
                  <a:cubicBezTo>
                    <a:pt x="5634" y="1"/>
                    <a:pt x="5587" y="12"/>
                    <a:pt x="5543" y="36"/>
                  </a:cubicBezTo>
                  <a:cubicBezTo>
                    <a:pt x="5520" y="49"/>
                    <a:pt x="3129" y="1396"/>
                    <a:pt x="2178" y="1905"/>
                  </a:cubicBezTo>
                  <a:cubicBezTo>
                    <a:pt x="1865" y="2073"/>
                    <a:pt x="1487" y="2194"/>
                    <a:pt x="1153" y="2300"/>
                  </a:cubicBezTo>
                  <a:cubicBezTo>
                    <a:pt x="591" y="2479"/>
                    <a:pt x="149" y="2620"/>
                    <a:pt x="44" y="2967"/>
                  </a:cubicBezTo>
                  <a:cubicBezTo>
                    <a:pt x="6" y="3086"/>
                    <a:pt x="1" y="3275"/>
                    <a:pt x="176" y="3495"/>
                  </a:cubicBezTo>
                  <a:cubicBezTo>
                    <a:pt x="344" y="3705"/>
                    <a:pt x="653" y="3784"/>
                    <a:pt x="1025" y="3784"/>
                  </a:cubicBezTo>
                  <a:cubicBezTo>
                    <a:pt x="1825" y="3784"/>
                    <a:pt x="2913" y="3417"/>
                    <a:pt x="3501" y="3195"/>
                  </a:cubicBezTo>
                  <a:cubicBezTo>
                    <a:pt x="3916" y="3192"/>
                    <a:pt x="6523" y="3174"/>
                    <a:pt x="7602" y="3030"/>
                  </a:cubicBezTo>
                  <a:cubicBezTo>
                    <a:pt x="8906" y="2856"/>
                    <a:pt x="9332" y="1654"/>
                    <a:pt x="9350" y="1603"/>
                  </a:cubicBezTo>
                  <a:cubicBezTo>
                    <a:pt x="9401" y="1455"/>
                    <a:pt x="9322" y="1293"/>
                    <a:pt x="9174" y="1242"/>
                  </a:cubicBezTo>
                  <a:cubicBezTo>
                    <a:pt x="9144" y="1232"/>
                    <a:pt x="9112" y="1227"/>
                    <a:pt x="9082" y="1227"/>
                  </a:cubicBezTo>
                  <a:cubicBezTo>
                    <a:pt x="8964" y="1227"/>
                    <a:pt x="8854" y="1300"/>
                    <a:pt x="8812" y="1417"/>
                  </a:cubicBezTo>
                  <a:cubicBezTo>
                    <a:pt x="8798" y="1454"/>
                    <a:pt x="8476" y="2338"/>
                    <a:pt x="7526" y="2466"/>
                  </a:cubicBezTo>
                  <a:cubicBezTo>
                    <a:pt x="6415" y="2615"/>
                    <a:pt x="3477" y="2625"/>
                    <a:pt x="3448" y="2625"/>
                  </a:cubicBezTo>
                  <a:cubicBezTo>
                    <a:pt x="3413" y="2625"/>
                    <a:pt x="3379" y="2631"/>
                    <a:pt x="3346" y="2644"/>
                  </a:cubicBezTo>
                  <a:cubicBezTo>
                    <a:pt x="2415" y="3001"/>
                    <a:pt x="1458" y="3223"/>
                    <a:pt x="957" y="3223"/>
                  </a:cubicBezTo>
                  <a:cubicBezTo>
                    <a:pt x="785" y="3223"/>
                    <a:pt x="666" y="3196"/>
                    <a:pt x="621" y="3140"/>
                  </a:cubicBezTo>
                  <a:cubicBezTo>
                    <a:pt x="616" y="3134"/>
                    <a:pt x="611" y="3128"/>
                    <a:pt x="608" y="3122"/>
                  </a:cubicBezTo>
                  <a:cubicBezTo>
                    <a:pt x="723" y="3035"/>
                    <a:pt x="1081" y="2921"/>
                    <a:pt x="1326" y="2842"/>
                  </a:cubicBezTo>
                  <a:cubicBezTo>
                    <a:pt x="1683" y="2730"/>
                    <a:pt x="2088" y="2600"/>
                    <a:pt x="2446" y="2408"/>
                  </a:cubicBezTo>
                  <a:cubicBezTo>
                    <a:pt x="3404" y="1894"/>
                    <a:pt x="5800" y="546"/>
                    <a:pt x="5823" y="531"/>
                  </a:cubicBezTo>
                  <a:cubicBezTo>
                    <a:pt x="5958" y="453"/>
                    <a:pt x="6004" y="280"/>
                    <a:pt x="5927" y="145"/>
                  </a:cubicBezTo>
                  <a:cubicBezTo>
                    <a:pt x="5876" y="53"/>
                    <a:pt x="5779" y="1"/>
                    <a:pt x="568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56"/>
            <p:cNvSpPr/>
            <p:nvPr/>
          </p:nvSpPr>
          <p:spPr>
            <a:xfrm>
              <a:off x="5773650" y="4668100"/>
              <a:ext cx="327150" cy="426050"/>
            </a:xfrm>
            <a:custGeom>
              <a:avLst/>
              <a:gdLst/>
              <a:ahLst/>
              <a:cxnLst/>
              <a:rect l="l" t="t" r="r" b="b"/>
              <a:pathLst>
                <a:path w="13086" h="17042" extrusionOk="0">
                  <a:moveTo>
                    <a:pt x="6675" y="1"/>
                  </a:moveTo>
                  <a:lnTo>
                    <a:pt x="3947" y="3239"/>
                  </a:lnTo>
                  <a:lnTo>
                    <a:pt x="3676" y="8734"/>
                  </a:lnTo>
                  <a:cubicBezTo>
                    <a:pt x="3676" y="8734"/>
                    <a:pt x="412" y="15493"/>
                    <a:pt x="186" y="15953"/>
                  </a:cubicBezTo>
                  <a:cubicBezTo>
                    <a:pt x="1" y="16333"/>
                    <a:pt x="248" y="17042"/>
                    <a:pt x="949" y="17042"/>
                  </a:cubicBezTo>
                  <a:cubicBezTo>
                    <a:pt x="1100" y="17042"/>
                    <a:pt x="1273" y="17008"/>
                    <a:pt x="1467" y="16932"/>
                  </a:cubicBezTo>
                  <a:cubicBezTo>
                    <a:pt x="2559" y="16499"/>
                    <a:pt x="4853" y="14323"/>
                    <a:pt x="6152" y="13288"/>
                  </a:cubicBezTo>
                  <a:cubicBezTo>
                    <a:pt x="7450" y="12252"/>
                    <a:pt x="9407" y="9693"/>
                    <a:pt x="10583" y="8817"/>
                  </a:cubicBezTo>
                  <a:cubicBezTo>
                    <a:pt x="11759" y="7942"/>
                    <a:pt x="13085" y="6040"/>
                    <a:pt x="13029" y="5617"/>
                  </a:cubicBezTo>
                  <a:cubicBezTo>
                    <a:pt x="12971" y="5194"/>
                    <a:pt x="6675" y="1"/>
                    <a:pt x="667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56"/>
            <p:cNvSpPr/>
            <p:nvPr/>
          </p:nvSpPr>
          <p:spPr>
            <a:xfrm>
              <a:off x="5767575" y="4661000"/>
              <a:ext cx="340850" cy="440275"/>
            </a:xfrm>
            <a:custGeom>
              <a:avLst/>
              <a:gdLst/>
              <a:ahLst/>
              <a:cxnLst/>
              <a:rect l="l" t="t" r="r" b="b"/>
              <a:pathLst>
                <a:path w="13634" h="17611" extrusionOk="0">
                  <a:moveTo>
                    <a:pt x="6953" y="685"/>
                  </a:moveTo>
                  <a:cubicBezTo>
                    <a:pt x="9206" y="2547"/>
                    <a:pt x="12607" y="5437"/>
                    <a:pt x="12983" y="5964"/>
                  </a:cubicBezTo>
                  <a:cubicBezTo>
                    <a:pt x="12906" y="6365"/>
                    <a:pt x="11775" y="8040"/>
                    <a:pt x="10656" y="8873"/>
                  </a:cubicBezTo>
                  <a:cubicBezTo>
                    <a:pt x="10036" y="9334"/>
                    <a:pt x="9245" y="10205"/>
                    <a:pt x="8408" y="11127"/>
                  </a:cubicBezTo>
                  <a:cubicBezTo>
                    <a:pt x="7636" y="11976"/>
                    <a:pt x="6838" y="12855"/>
                    <a:pt x="6217" y="13350"/>
                  </a:cubicBezTo>
                  <a:cubicBezTo>
                    <a:pt x="5844" y="13647"/>
                    <a:pt x="5391" y="14037"/>
                    <a:pt x="4907" y="14453"/>
                  </a:cubicBezTo>
                  <a:cubicBezTo>
                    <a:pt x="3763" y="15436"/>
                    <a:pt x="2340" y="16658"/>
                    <a:pt x="1604" y="16950"/>
                  </a:cubicBezTo>
                  <a:cubicBezTo>
                    <a:pt x="1452" y="17011"/>
                    <a:pt x="1313" y="17042"/>
                    <a:pt x="1191" y="17042"/>
                  </a:cubicBezTo>
                  <a:cubicBezTo>
                    <a:pt x="1028" y="17042"/>
                    <a:pt x="896" y="16988"/>
                    <a:pt x="798" y="16883"/>
                  </a:cubicBezTo>
                  <a:cubicBezTo>
                    <a:pt x="655" y="16728"/>
                    <a:pt x="623" y="16488"/>
                    <a:pt x="685" y="16362"/>
                  </a:cubicBezTo>
                  <a:cubicBezTo>
                    <a:pt x="911" y="15901"/>
                    <a:pt x="4175" y="9143"/>
                    <a:pt x="4175" y="9143"/>
                  </a:cubicBezTo>
                  <a:cubicBezTo>
                    <a:pt x="4192" y="9109"/>
                    <a:pt x="4201" y="9070"/>
                    <a:pt x="4203" y="9033"/>
                  </a:cubicBezTo>
                  <a:lnTo>
                    <a:pt x="4470" y="3633"/>
                  </a:lnTo>
                  <a:lnTo>
                    <a:pt x="6953" y="685"/>
                  </a:lnTo>
                  <a:close/>
                  <a:moveTo>
                    <a:pt x="6918" y="1"/>
                  </a:moveTo>
                  <a:cubicBezTo>
                    <a:pt x="6837" y="1"/>
                    <a:pt x="6756" y="35"/>
                    <a:pt x="6700" y="102"/>
                  </a:cubicBezTo>
                  <a:lnTo>
                    <a:pt x="3972" y="3340"/>
                  </a:lnTo>
                  <a:cubicBezTo>
                    <a:pt x="3931" y="3388"/>
                    <a:pt x="3909" y="3446"/>
                    <a:pt x="3905" y="3509"/>
                  </a:cubicBezTo>
                  <a:lnTo>
                    <a:pt x="3638" y="8947"/>
                  </a:lnTo>
                  <a:cubicBezTo>
                    <a:pt x="3333" y="9575"/>
                    <a:pt x="388" y="15675"/>
                    <a:pt x="173" y="16112"/>
                  </a:cubicBezTo>
                  <a:cubicBezTo>
                    <a:pt x="0" y="16467"/>
                    <a:pt x="87" y="16954"/>
                    <a:pt x="381" y="17270"/>
                  </a:cubicBezTo>
                  <a:cubicBezTo>
                    <a:pt x="494" y="17392"/>
                    <a:pt x="757" y="17611"/>
                    <a:pt x="1193" y="17611"/>
                  </a:cubicBezTo>
                  <a:cubicBezTo>
                    <a:pt x="1372" y="17611"/>
                    <a:pt x="1578" y="17575"/>
                    <a:pt x="1815" y="17481"/>
                  </a:cubicBezTo>
                  <a:cubicBezTo>
                    <a:pt x="2640" y="17154"/>
                    <a:pt x="4042" y="15948"/>
                    <a:pt x="5279" y="14885"/>
                  </a:cubicBezTo>
                  <a:cubicBezTo>
                    <a:pt x="5756" y="14474"/>
                    <a:pt x="6204" y="14089"/>
                    <a:pt x="6572" y="13796"/>
                  </a:cubicBezTo>
                  <a:cubicBezTo>
                    <a:pt x="7229" y="13271"/>
                    <a:pt x="8043" y="12376"/>
                    <a:pt x="8830" y="11510"/>
                  </a:cubicBezTo>
                  <a:cubicBezTo>
                    <a:pt x="9612" y="10648"/>
                    <a:pt x="10421" y="9758"/>
                    <a:pt x="10997" y="9330"/>
                  </a:cubicBezTo>
                  <a:cubicBezTo>
                    <a:pt x="12151" y="8470"/>
                    <a:pt x="13633" y="6461"/>
                    <a:pt x="13554" y="5864"/>
                  </a:cubicBezTo>
                  <a:cubicBezTo>
                    <a:pt x="13536" y="5732"/>
                    <a:pt x="13483" y="5330"/>
                    <a:pt x="7099" y="66"/>
                  </a:cubicBezTo>
                  <a:cubicBezTo>
                    <a:pt x="7046" y="22"/>
                    <a:pt x="6982" y="1"/>
                    <a:pt x="691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56"/>
            <p:cNvSpPr/>
            <p:nvPr/>
          </p:nvSpPr>
          <p:spPr>
            <a:xfrm>
              <a:off x="5784400" y="4788475"/>
              <a:ext cx="316400" cy="305625"/>
            </a:xfrm>
            <a:custGeom>
              <a:avLst/>
              <a:gdLst/>
              <a:ahLst/>
              <a:cxnLst/>
              <a:rect l="l" t="t" r="r" b="b"/>
              <a:pathLst>
                <a:path w="12656" h="12225" extrusionOk="0">
                  <a:moveTo>
                    <a:pt x="11857" y="1"/>
                  </a:moveTo>
                  <a:cubicBezTo>
                    <a:pt x="11003" y="945"/>
                    <a:pt x="9297" y="2825"/>
                    <a:pt x="7772" y="4463"/>
                  </a:cubicBezTo>
                  <a:cubicBezTo>
                    <a:pt x="6046" y="6320"/>
                    <a:pt x="1631" y="10505"/>
                    <a:pt x="0" y="12042"/>
                  </a:cubicBezTo>
                  <a:cubicBezTo>
                    <a:pt x="133" y="12152"/>
                    <a:pt x="308" y="12224"/>
                    <a:pt x="530" y="12224"/>
                  </a:cubicBezTo>
                  <a:cubicBezTo>
                    <a:pt x="678" y="12224"/>
                    <a:pt x="847" y="12192"/>
                    <a:pt x="1037" y="12117"/>
                  </a:cubicBezTo>
                  <a:cubicBezTo>
                    <a:pt x="2129" y="11683"/>
                    <a:pt x="4423" y="9508"/>
                    <a:pt x="5722" y="8473"/>
                  </a:cubicBezTo>
                  <a:cubicBezTo>
                    <a:pt x="7020" y="7437"/>
                    <a:pt x="8977" y="4878"/>
                    <a:pt x="10153" y="4002"/>
                  </a:cubicBezTo>
                  <a:cubicBezTo>
                    <a:pt x="11329" y="3127"/>
                    <a:pt x="12655" y="1225"/>
                    <a:pt x="12599" y="802"/>
                  </a:cubicBezTo>
                  <a:cubicBezTo>
                    <a:pt x="12587" y="713"/>
                    <a:pt x="12300" y="415"/>
                    <a:pt x="118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56"/>
            <p:cNvSpPr/>
            <p:nvPr/>
          </p:nvSpPr>
          <p:spPr>
            <a:xfrm>
              <a:off x="5777225" y="4781350"/>
              <a:ext cx="331225" cy="319850"/>
            </a:xfrm>
            <a:custGeom>
              <a:avLst/>
              <a:gdLst/>
              <a:ahLst/>
              <a:cxnLst/>
              <a:rect l="l" t="t" r="r" b="b"/>
              <a:pathLst>
                <a:path w="13249" h="12794" extrusionOk="0">
                  <a:moveTo>
                    <a:pt x="12160" y="693"/>
                  </a:moveTo>
                  <a:cubicBezTo>
                    <a:pt x="12447" y="971"/>
                    <a:pt x="12556" y="1098"/>
                    <a:pt x="12598" y="1151"/>
                  </a:cubicBezTo>
                  <a:cubicBezTo>
                    <a:pt x="12518" y="1555"/>
                    <a:pt x="11388" y="3227"/>
                    <a:pt x="10270" y="4059"/>
                  </a:cubicBezTo>
                  <a:cubicBezTo>
                    <a:pt x="9651" y="4520"/>
                    <a:pt x="8860" y="5392"/>
                    <a:pt x="8023" y="6313"/>
                  </a:cubicBezTo>
                  <a:cubicBezTo>
                    <a:pt x="7251" y="7162"/>
                    <a:pt x="6453" y="8041"/>
                    <a:pt x="5832" y="8536"/>
                  </a:cubicBezTo>
                  <a:cubicBezTo>
                    <a:pt x="5460" y="8833"/>
                    <a:pt x="5006" y="9223"/>
                    <a:pt x="4522" y="9640"/>
                  </a:cubicBezTo>
                  <a:cubicBezTo>
                    <a:pt x="3377" y="10622"/>
                    <a:pt x="1955" y="11844"/>
                    <a:pt x="1219" y="12136"/>
                  </a:cubicBezTo>
                  <a:cubicBezTo>
                    <a:pt x="1087" y="12190"/>
                    <a:pt x="985" y="12228"/>
                    <a:pt x="865" y="12228"/>
                  </a:cubicBezTo>
                  <a:cubicBezTo>
                    <a:pt x="847" y="12228"/>
                    <a:pt x="829" y="12227"/>
                    <a:pt x="811" y="12226"/>
                  </a:cubicBezTo>
                  <a:cubicBezTo>
                    <a:pt x="2741" y="10403"/>
                    <a:pt x="6662" y="6670"/>
                    <a:pt x="8268" y="4944"/>
                  </a:cubicBezTo>
                  <a:cubicBezTo>
                    <a:pt x="9681" y="3424"/>
                    <a:pt x="11245" y="1704"/>
                    <a:pt x="12160" y="693"/>
                  </a:cubicBezTo>
                  <a:close/>
                  <a:moveTo>
                    <a:pt x="12134" y="0"/>
                  </a:moveTo>
                  <a:cubicBezTo>
                    <a:pt x="12058" y="4"/>
                    <a:pt x="11986" y="37"/>
                    <a:pt x="11935" y="94"/>
                  </a:cubicBezTo>
                  <a:cubicBezTo>
                    <a:pt x="11061" y="1060"/>
                    <a:pt x="9368" y="2923"/>
                    <a:pt x="7851" y="4554"/>
                  </a:cubicBezTo>
                  <a:cubicBezTo>
                    <a:pt x="6158" y="6375"/>
                    <a:pt x="1861" y="10451"/>
                    <a:pt x="92" y="12121"/>
                  </a:cubicBezTo>
                  <a:cubicBezTo>
                    <a:pt x="32" y="12176"/>
                    <a:pt x="0" y="12255"/>
                    <a:pt x="3" y="12336"/>
                  </a:cubicBezTo>
                  <a:cubicBezTo>
                    <a:pt x="5" y="12419"/>
                    <a:pt x="43" y="12495"/>
                    <a:pt x="106" y="12548"/>
                  </a:cubicBezTo>
                  <a:cubicBezTo>
                    <a:pt x="237" y="12656"/>
                    <a:pt x="473" y="12793"/>
                    <a:pt x="820" y="12793"/>
                  </a:cubicBezTo>
                  <a:cubicBezTo>
                    <a:pt x="994" y="12793"/>
                    <a:pt x="1197" y="12758"/>
                    <a:pt x="1430" y="12666"/>
                  </a:cubicBezTo>
                  <a:cubicBezTo>
                    <a:pt x="2255" y="12338"/>
                    <a:pt x="3657" y="11134"/>
                    <a:pt x="4893" y="10070"/>
                  </a:cubicBezTo>
                  <a:cubicBezTo>
                    <a:pt x="5372" y="9659"/>
                    <a:pt x="5820" y="9274"/>
                    <a:pt x="6188" y="8981"/>
                  </a:cubicBezTo>
                  <a:cubicBezTo>
                    <a:pt x="6844" y="8456"/>
                    <a:pt x="7658" y="7561"/>
                    <a:pt x="8445" y="6695"/>
                  </a:cubicBezTo>
                  <a:cubicBezTo>
                    <a:pt x="9227" y="5833"/>
                    <a:pt x="10036" y="4942"/>
                    <a:pt x="10611" y="4515"/>
                  </a:cubicBezTo>
                  <a:cubicBezTo>
                    <a:pt x="11766" y="3655"/>
                    <a:pt x="13248" y="1646"/>
                    <a:pt x="13169" y="1049"/>
                  </a:cubicBezTo>
                  <a:cubicBezTo>
                    <a:pt x="13151" y="914"/>
                    <a:pt x="13083" y="773"/>
                    <a:pt x="12341" y="77"/>
                  </a:cubicBezTo>
                  <a:cubicBezTo>
                    <a:pt x="12286" y="25"/>
                    <a:pt x="12211" y="2"/>
                    <a:pt x="121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56"/>
            <p:cNvSpPr/>
            <p:nvPr/>
          </p:nvSpPr>
          <p:spPr>
            <a:xfrm>
              <a:off x="6051875" y="4049550"/>
              <a:ext cx="250450" cy="436525"/>
            </a:xfrm>
            <a:custGeom>
              <a:avLst/>
              <a:gdLst/>
              <a:ahLst/>
              <a:cxnLst/>
              <a:rect l="l" t="t" r="r" b="b"/>
              <a:pathLst>
                <a:path w="10018" h="17461" extrusionOk="0">
                  <a:moveTo>
                    <a:pt x="7577" y="0"/>
                  </a:moveTo>
                  <a:cubicBezTo>
                    <a:pt x="5731" y="0"/>
                    <a:pt x="818" y="764"/>
                    <a:pt x="818" y="764"/>
                  </a:cubicBezTo>
                  <a:lnTo>
                    <a:pt x="0" y="4321"/>
                  </a:lnTo>
                  <a:lnTo>
                    <a:pt x="3031" y="7651"/>
                  </a:lnTo>
                  <a:lnTo>
                    <a:pt x="7777" y="17362"/>
                  </a:lnTo>
                  <a:cubicBezTo>
                    <a:pt x="7777" y="17362"/>
                    <a:pt x="8208" y="17461"/>
                    <a:pt x="8667" y="17461"/>
                  </a:cubicBezTo>
                  <a:cubicBezTo>
                    <a:pt x="8968" y="17461"/>
                    <a:pt x="9281" y="17418"/>
                    <a:pt x="9490" y="17276"/>
                  </a:cubicBezTo>
                  <a:cubicBezTo>
                    <a:pt x="10017" y="16918"/>
                    <a:pt x="9119" y="4826"/>
                    <a:pt x="8874" y="2992"/>
                  </a:cubicBezTo>
                  <a:cubicBezTo>
                    <a:pt x="8629" y="1157"/>
                    <a:pt x="8957" y="394"/>
                    <a:pt x="8195" y="65"/>
                  </a:cubicBezTo>
                  <a:cubicBezTo>
                    <a:pt x="8090" y="20"/>
                    <a:pt x="7873" y="0"/>
                    <a:pt x="757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56"/>
            <p:cNvSpPr/>
            <p:nvPr/>
          </p:nvSpPr>
          <p:spPr>
            <a:xfrm>
              <a:off x="6044400" y="4042575"/>
              <a:ext cx="260700" cy="450650"/>
            </a:xfrm>
            <a:custGeom>
              <a:avLst/>
              <a:gdLst/>
              <a:ahLst/>
              <a:cxnLst/>
              <a:rect l="l" t="t" r="r" b="b"/>
              <a:pathLst>
                <a:path w="10428" h="18026" extrusionOk="0">
                  <a:moveTo>
                    <a:pt x="7915" y="561"/>
                  </a:moveTo>
                  <a:cubicBezTo>
                    <a:pt x="8148" y="561"/>
                    <a:pt x="8309" y="576"/>
                    <a:pt x="8380" y="606"/>
                  </a:cubicBezTo>
                  <a:cubicBezTo>
                    <a:pt x="8701" y="745"/>
                    <a:pt x="8738" y="945"/>
                    <a:pt x="8773" y="1815"/>
                  </a:cubicBezTo>
                  <a:cubicBezTo>
                    <a:pt x="8789" y="2210"/>
                    <a:pt x="8808" y="2702"/>
                    <a:pt x="8889" y="3309"/>
                  </a:cubicBezTo>
                  <a:cubicBezTo>
                    <a:pt x="9181" y="5482"/>
                    <a:pt x="9922" y="16312"/>
                    <a:pt x="9582" y="17347"/>
                  </a:cubicBezTo>
                  <a:cubicBezTo>
                    <a:pt x="9432" y="17425"/>
                    <a:pt x="9204" y="17454"/>
                    <a:pt x="8961" y="17454"/>
                  </a:cubicBezTo>
                  <a:cubicBezTo>
                    <a:pt x="8723" y="17454"/>
                    <a:pt x="8472" y="17426"/>
                    <a:pt x="8270" y="17389"/>
                  </a:cubicBezTo>
                  <a:lnTo>
                    <a:pt x="3586" y="7805"/>
                  </a:lnTo>
                  <a:cubicBezTo>
                    <a:pt x="3574" y="7781"/>
                    <a:pt x="3559" y="7758"/>
                    <a:pt x="3541" y="7738"/>
                  </a:cubicBezTo>
                  <a:lnTo>
                    <a:pt x="610" y="4519"/>
                  </a:lnTo>
                  <a:lnTo>
                    <a:pt x="1350" y="1296"/>
                  </a:lnTo>
                  <a:cubicBezTo>
                    <a:pt x="3969" y="894"/>
                    <a:pt x="6788" y="561"/>
                    <a:pt x="7915" y="561"/>
                  </a:cubicBezTo>
                  <a:close/>
                  <a:moveTo>
                    <a:pt x="7854" y="1"/>
                  </a:moveTo>
                  <a:cubicBezTo>
                    <a:pt x="6068" y="1"/>
                    <a:pt x="2006" y="616"/>
                    <a:pt x="1074" y="762"/>
                  </a:cubicBezTo>
                  <a:cubicBezTo>
                    <a:pt x="959" y="779"/>
                    <a:pt x="866" y="866"/>
                    <a:pt x="840" y="979"/>
                  </a:cubicBezTo>
                  <a:lnTo>
                    <a:pt x="22" y="4536"/>
                  </a:lnTo>
                  <a:cubicBezTo>
                    <a:pt x="0" y="4628"/>
                    <a:pt x="25" y="4724"/>
                    <a:pt x="88" y="4792"/>
                  </a:cubicBezTo>
                  <a:lnTo>
                    <a:pt x="3092" y="8092"/>
                  </a:lnTo>
                  <a:lnTo>
                    <a:pt x="7820" y="17765"/>
                  </a:lnTo>
                  <a:cubicBezTo>
                    <a:pt x="7858" y="17843"/>
                    <a:pt x="7928" y="17898"/>
                    <a:pt x="8011" y="17918"/>
                  </a:cubicBezTo>
                  <a:cubicBezTo>
                    <a:pt x="8087" y="17935"/>
                    <a:pt x="8500" y="18026"/>
                    <a:pt x="8955" y="18026"/>
                  </a:cubicBezTo>
                  <a:cubicBezTo>
                    <a:pt x="9306" y="18024"/>
                    <a:pt x="9682" y="17971"/>
                    <a:pt x="9948" y="17791"/>
                  </a:cubicBezTo>
                  <a:cubicBezTo>
                    <a:pt x="10139" y="17660"/>
                    <a:pt x="10428" y="17465"/>
                    <a:pt x="10054" y="10950"/>
                  </a:cubicBezTo>
                  <a:cubicBezTo>
                    <a:pt x="9869" y="7709"/>
                    <a:pt x="9585" y="4202"/>
                    <a:pt x="9455" y="3233"/>
                  </a:cubicBezTo>
                  <a:cubicBezTo>
                    <a:pt x="9377" y="2651"/>
                    <a:pt x="9359" y="2174"/>
                    <a:pt x="9343" y="1791"/>
                  </a:cubicBezTo>
                  <a:cubicBezTo>
                    <a:pt x="9309" y="939"/>
                    <a:pt x="9287" y="376"/>
                    <a:pt x="8607" y="83"/>
                  </a:cubicBezTo>
                  <a:cubicBezTo>
                    <a:pt x="8475" y="25"/>
                    <a:pt x="8209" y="1"/>
                    <a:pt x="78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56"/>
            <p:cNvSpPr/>
            <p:nvPr/>
          </p:nvSpPr>
          <p:spPr>
            <a:xfrm>
              <a:off x="6234225" y="4049550"/>
              <a:ext cx="68050" cy="436150"/>
            </a:xfrm>
            <a:custGeom>
              <a:avLst/>
              <a:gdLst/>
              <a:ahLst/>
              <a:cxnLst/>
              <a:rect l="l" t="t" r="r" b="b"/>
              <a:pathLst>
                <a:path w="2722" h="17446" extrusionOk="0">
                  <a:moveTo>
                    <a:pt x="285" y="0"/>
                  </a:moveTo>
                  <a:cubicBezTo>
                    <a:pt x="197" y="0"/>
                    <a:pt x="102" y="2"/>
                    <a:pt x="1" y="6"/>
                  </a:cubicBezTo>
                  <a:cubicBezTo>
                    <a:pt x="374" y="3361"/>
                    <a:pt x="1324" y="11824"/>
                    <a:pt x="1564" y="13625"/>
                  </a:cubicBezTo>
                  <a:cubicBezTo>
                    <a:pt x="1734" y="14904"/>
                    <a:pt x="1704" y="16392"/>
                    <a:pt x="1644" y="17445"/>
                  </a:cubicBezTo>
                  <a:cubicBezTo>
                    <a:pt x="1852" y="17423"/>
                    <a:pt x="2049" y="17375"/>
                    <a:pt x="2196" y="17276"/>
                  </a:cubicBezTo>
                  <a:cubicBezTo>
                    <a:pt x="2722" y="16918"/>
                    <a:pt x="1825" y="4826"/>
                    <a:pt x="1580" y="2991"/>
                  </a:cubicBezTo>
                  <a:cubicBezTo>
                    <a:pt x="1335" y="1156"/>
                    <a:pt x="1663" y="394"/>
                    <a:pt x="901" y="65"/>
                  </a:cubicBezTo>
                  <a:cubicBezTo>
                    <a:pt x="796" y="20"/>
                    <a:pt x="579" y="0"/>
                    <a:pt x="28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56"/>
            <p:cNvSpPr/>
            <p:nvPr/>
          </p:nvSpPr>
          <p:spPr>
            <a:xfrm>
              <a:off x="6226700" y="4042450"/>
              <a:ext cx="78400" cy="450350"/>
            </a:xfrm>
            <a:custGeom>
              <a:avLst/>
              <a:gdLst/>
              <a:ahLst/>
              <a:cxnLst/>
              <a:rect l="l" t="t" r="r" b="b"/>
              <a:pathLst>
                <a:path w="3136" h="18014" extrusionOk="0">
                  <a:moveTo>
                    <a:pt x="619" y="569"/>
                  </a:moveTo>
                  <a:cubicBezTo>
                    <a:pt x="986" y="572"/>
                    <a:pt x="1078" y="606"/>
                    <a:pt x="1088" y="610"/>
                  </a:cubicBezTo>
                  <a:cubicBezTo>
                    <a:pt x="1409" y="749"/>
                    <a:pt x="1446" y="949"/>
                    <a:pt x="1481" y="1819"/>
                  </a:cubicBezTo>
                  <a:cubicBezTo>
                    <a:pt x="1497" y="2214"/>
                    <a:pt x="1516" y="2705"/>
                    <a:pt x="1597" y="3313"/>
                  </a:cubicBezTo>
                  <a:cubicBezTo>
                    <a:pt x="1889" y="5486"/>
                    <a:pt x="2630" y="16314"/>
                    <a:pt x="2290" y="17351"/>
                  </a:cubicBezTo>
                  <a:cubicBezTo>
                    <a:pt x="2278" y="17358"/>
                    <a:pt x="2263" y="17365"/>
                    <a:pt x="2249" y="17370"/>
                  </a:cubicBezTo>
                  <a:cubicBezTo>
                    <a:pt x="2294" y="16358"/>
                    <a:pt x="2302" y="15032"/>
                    <a:pt x="2147" y="13872"/>
                  </a:cubicBezTo>
                  <a:cubicBezTo>
                    <a:pt x="1915" y="12129"/>
                    <a:pt x="1028" y="4224"/>
                    <a:pt x="619" y="569"/>
                  </a:cubicBezTo>
                  <a:close/>
                  <a:moveTo>
                    <a:pt x="581" y="0"/>
                  </a:moveTo>
                  <a:cubicBezTo>
                    <a:pt x="495" y="0"/>
                    <a:pt x="399" y="2"/>
                    <a:pt x="292" y="5"/>
                  </a:cubicBezTo>
                  <a:cubicBezTo>
                    <a:pt x="126" y="11"/>
                    <a:pt x="0" y="156"/>
                    <a:pt x="19" y="321"/>
                  </a:cubicBezTo>
                  <a:cubicBezTo>
                    <a:pt x="409" y="3819"/>
                    <a:pt x="1342" y="12148"/>
                    <a:pt x="1583" y="13947"/>
                  </a:cubicBezTo>
                  <a:cubicBezTo>
                    <a:pt x="1752" y="15212"/>
                    <a:pt x="1719" y="16693"/>
                    <a:pt x="1661" y="17712"/>
                  </a:cubicBezTo>
                  <a:cubicBezTo>
                    <a:pt x="1652" y="17876"/>
                    <a:pt x="1781" y="18014"/>
                    <a:pt x="1945" y="18014"/>
                  </a:cubicBezTo>
                  <a:cubicBezTo>
                    <a:pt x="1955" y="18014"/>
                    <a:pt x="1964" y="18013"/>
                    <a:pt x="1974" y="18011"/>
                  </a:cubicBezTo>
                  <a:cubicBezTo>
                    <a:pt x="2265" y="17981"/>
                    <a:pt x="2487" y="17911"/>
                    <a:pt x="2656" y="17796"/>
                  </a:cubicBezTo>
                  <a:cubicBezTo>
                    <a:pt x="2847" y="17665"/>
                    <a:pt x="3136" y="17470"/>
                    <a:pt x="2762" y="10955"/>
                  </a:cubicBezTo>
                  <a:cubicBezTo>
                    <a:pt x="2577" y="7714"/>
                    <a:pt x="2293" y="4207"/>
                    <a:pt x="2163" y="3238"/>
                  </a:cubicBezTo>
                  <a:cubicBezTo>
                    <a:pt x="2085" y="2656"/>
                    <a:pt x="2067" y="2179"/>
                    <a:pt x="2051" y="1796"/>
                  </a:cubicBezTo>
                  <a:cubicBezTo>
                    <a:pt x="2017" y="944"/>
                    <a:pt x="1995" y="381"/>
                    <a:pt x="1315" y="88"/>
                  </a:cubicBezTo>
                  <a:cubicBezTo>
                    <a:pt x="1216" y="45"/>
                    <a:pt x="1045" y="0"/>
                    <a:pt x="58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 name="Google Shape;11526;p74"/>
          <p:cNvGrpSpPr/>
          <p:nvPr/>
        </p:nvGrpSpPr>
        <p:grpSpPr>
          <a:xfrm>
            <a:off x="1768294" y="2540515"/>
            <a:ext cx="1169408" cy="1403677"/>
            <a:chOff x="4206459" y="1191441"/>
            <a:chExt cx="712557" cy="785901"/>
          </a:xfrm>
          <a:solidFill>
            <a:schemeClr val="accent1">
              <a:lumMod val="75000"/>
            </a:schemeClr>
          </a:solidFill>
        </p:grpSpPr>
        <p:sp>
          <p:nvSpPr>
            <p:cNvPr id="110" name="Google Shape;11527;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528;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1529;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11530;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 name="Google Shape;11531;p74"/>
            <p:cNvGrpSpPr/>
            <p:nvPr/>
          </p:nvGrpSpPr>
          <p:grpSpPr>
            <a:xfrm>
              <a:off x="4644280" y="1290523"/>
              <a:ext cx="143716" cy="29463"/>
              <a:chOff x="4644280" y="1290523"/>
              <a:chExt cx="143716" cy="29463"/>
            </a:xfrm>
            <a:grpFill/>
          </p:grpSpPr>
          <p:sp>
            <p:nvSpPr>
              <p:cNvPr id="144" name="Google Shape;11532;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 name="Google Shape;11533;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11534;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11535;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 name="Google Shape;11536;p74"/>
            <p:cNvGrpSpPr/>
            <p:nvPr/>
          </p:nvGrpSpPr>
          <p:grpSpPr>
            <a:xfrm>
              <a:off x="4356567" y="1191441"/>
              <a:ext cx="143690" cy="29488"/>
              <a:chOff x="4356567" y="1191441"/>
              <a:chExt cx="143690" cy="29488"/>
            </a:xfrm>
            <a:grpFill/>
          </p:grpSpPr>
          <p:sp>
            <p:nvSpPr>
              <p:cNvPr id="140" name="Google Shape;11537;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11538;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1539;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1540;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 name="Google Shape;11541;p74"/>
            <p:cNvGrpSpPr/>
            <p:nvPr/>
          </p:nvGrpSpPr>
          <p:grpSpPr>
            <a:xfrm>
              <a:off x="4339009" y="1863727"/>
              <a:ext cx="143703" cy="29476"/>
              <a:chOff x="4339009" y="1863727"/>
              <a:chExt cx="143703" cy="29476"/>
            </a:xfrm>
            <a:grpFill/>
          </p:grpSpPr>
          <p:sp>
            <p:nvSpPr>
              <p:cNvPr id="136" name="Google Shape;11542;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11543;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11544;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1545;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 name="Google Shape;11546;p74"/>
            <p:cNvGrpSpPr/>
            <p:nvPr/>
          </p:nvGrpSpPr>
          <p:grpSpPr>
            <a:xfrm>
              <a:off x="4206459" y="1607315"/>
              <a:ext cx="29539" cy="142899"/>
              <a:chOff x="4206459" y="1607315"/>
              <a:chExt cx="29539" cy="142899"/>
            </a:xfrm>
            <a:grpFill/>
          </p:grpSpPr>
          <p:sp>
            <p:nvSpPr>
              <p:cNvPr id="132" name="Google Shape;11547;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1548;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11549;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1550;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 name="Google Shape;11551;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552;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11553;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1554;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 name="Google Shape;11555;p74"/>
            <p:cNvGrpSpPr/>
            <p:nvPr/>
          </p:nvGrpSpPr>
          <p:grpSpPr>
            <a:xfrm>
              <a:off x="4889463" y="1423737"/>
              <a:ext cx="29552" cy="142899"/>
              <a:chOff x="4889463" y="1423737"/>
              <a:chExt cx="29552" cy="142899"/>
            </a:xfrm>
            <a:grpFill/>
          </p:grpSpPr>
          <p:sp>
            <p:nvSpPr>
              <p:cNvPr id="128" name="Google Shape;11556;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1557;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1558;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11559;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 name="Google Shape;11560;p74"/>
            <p:cNvGrpSpPr/>
            <p:nvPr/>
          </p:nvGrpSpPr>
          <p:grpSpPr>
            <a:xfrm>
              <a:off x="4771663" y="1876896"/>
              <a:ext cx="108651" cy="100447"/>
              <a:chOff x="4771663" y="1876896"/>
              <a:chExt cx="108651" cy="100447"/>
            </a:xfrm>
            <a:grpFill/>
          </p:grpSpPr>
          <p:sp>
            <p:nvSpPr>
              <p:cNvPr id="124" name="Google Shape;11561;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1562;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1563;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1564;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366275556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413617" y="158502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Critical Challenges</a:t>
            </a:r>
            <a:endParaRPr dirty="0"/>
          </a:p>
        </p:txBody>
      </p:sp>
      <p:sp>
        <p:nvSpPr>
          <p:cNvPr id="530" name="Google Shape;530;p34"/>
          <p:cNvSpPr/>
          <p:nvPr/>
        </p:nvSpPr>
        <p:spPr>
          <a:xfrm>
            <a:off x="5144877" y="1314599"/>
            <a:ext cx="3036238"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34"/>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3" name="Picture 2">
            <a:extLst>
              <a:ext uri="{FF2B5EF4-FFF2-40B4-BE49-F238E27FC236}">
                <a16:creationId xmlns:a16="http://schemas.microsoft.com/office/drawing/2014/main" id="{5EA58919-CC31-2A2C-9067-AB93B58878C5}"/>
              </a:ext>
            </a:extLst>
          </p:cNvPr>
          <p:cNvPicPr>
            <a:picLocks noChangeAspect="1"/>
          </p:cNvPicPr>
          <p:nvPr/>
        </p:nvPicPr>
        <p:blipFill>
          <a:blip r:embed="rId3"/>
          <a:stretch>
            <a:fillRect/>
          </a:stretch>
        </p:blipFill>
        <p:spPr>
          <a:xfrm>
            <a:off x="4972716" y="0"/>
            <a:ext cx="4171283" cy="5143500"/>
          </a:xfrm>
          <a:prstGeom prst="rect">
            <a:avLst/>
          </a:prstGeom>
        </p:spPr>
      </p:pic>
    </p:spTree>
    <p:extLst>
      <p:ext uri="{BB962C8B-B14F-4D97-AF65-F5344CB8AC3E}">
        <p14:creationId xmlns:p14="http://schemas.microsoft.com/office/powerpoint/2010/main" val="17117722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45"/>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Critical Challenges</a:t>
            </a:r>
            <a:endParaRPr dirty="0"/>
          </a:p>
        </p:txBody>
      </p:sp>
      <p:sp>
        <p:nvSpPr>
          <p:cNvPr id="1852" name="Google Shape;1852;p45"/>
          <p:cNvSpPr txBox="1">
            <a:spLocks noGrp="1"/>
          </p:cNvSpPr>
          <p:nvPr>
            <p:ph type="body" idx="1"/>
          </p:nvPr>
        </p:nvSpPr>
        <p:spPr>
          <a:xfrm>
            <a:off x="3252651" y="1971203"/>
            <a:ext cx="2540726"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The system must be robust and reliable. It needs to be capable of handling large number of submissions.</a:t>
            </a:r>
            <a:endParaRPr dirty="0"/>
          </a:p>
        </p:txBody>
      </p:sp>
      <p:sp>
        <p:nvSpPr>
          <p:cNvPr id="1853" name="Google Shape;1853;p45"/>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Building a robust judging system</a:t>
            </a:r>
          </a:p>
        </p:txBody>
      </p:sp>
      <p:sp>
        <p:nvSpPr>
          <p:cNvPr id="1854" name="Google Shape;1854;p45"/>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Provided challenges should be engaging and interesting.</a:t>
            </a:r>
            <a:endParaRPr dirty="0"/>
          </a:p>
        </p:txBody>
      </p:sp>
      <p:sp>
        <p:nvSpPr>
          <p:cNvPr id="1855" name="Google Shape;1855;p45"/>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Designing a good problem set</a:t>
            </a:r>
            <a:endParaRPr dirty="0"/>
          </a:p>
        </p:txBody>
      </p:sp>
      <p:sp>
        <p:nvSpPr>
          <p:cNvPr id="1856" name="Google Shape;1856;p45"/>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The interface should be intuitive and responsive.</a:t>
            </a:r>
          </a:p>
        </p:txBody>
      </p:sp>
      <p:sp>
        <p:nvSpPr>
          <p:cNvPr id="1857" name="Google Shape;1857;p45"/>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Creating a user-friendly interface</a:t>
            </a:r>
          </a:p>
        </p:txBody>
      </p:sp>
      <p:sp>
        <p:nvSpPr>
          <p:cNvPr id="1858" name="Google Shape;1858;p45"/>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The platform should be secure enough to prevent cheating and hacking.</a:t>
            </a:r>
          </a:p>
        </p:txBody>
      </p:sp>
      <p:sp>
        <p:nvSpPr>
          <p:cNvPr id="1859" name="Google Shape;1859;p45"/>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Ensuring security</a:t>
            </a:r>
          </a:p>
        </p:txBody>
      </p:sp>
      <p:sp>
        <p:nvSpPr>
          <p:cNvPr id="1860" name="Google Shape;1860;p45"/>
          <p:cNvSpPr txBox="1">
            <a:spLocks noGrp="1"/>
          </p:cNvSpPr>
          <p:nvPr>
            <p:ph type="body" idx="9"/>
          </p:nvPr>
        </p:nvSpPr>
        <p:spPr>
          <a:xfrm>
            <a:off x="375626" y="3858331"/>
            <a:ext cx="3089365"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System should be proficient in evaluating code based on the problem definition, input and output format, and time and memory constraints.</a:t>
            </a:r>
          </a:p>
        </p:txBody>
      </p:sp>
      <p:sp>
        <p:nvSpPr>
          <p:cNvPr id="1861" name="Google Shape;1861;p45"/>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Developing the judging system</a:t>
            </a:r>
          </a:p>
        </p:txBody>
      </p:sp>
      <p:sp>
        <p:nvSpPr>
          <p:cNvPr id="1862" name="Google Shape;1862;p45"/>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Once the platform is built, it is important to promote it to attract users.</a:t>
            </a:r>
          </a:p>
        </p:txBody>
      </p:sp>
      <p:sp>
        <p:nvSpPr>
          <p:cNvPr id="1863" name="Google Shape;1863;p45"/>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Promoting the platform</a:t>
            </a:r>
          </a:p>
        </p:txBody>
      </p:sp>
      <p:cxnSp>
        <p:nvCxnSpPr>
          <p:cNvPr id="1864" name="Google Shape;1864;p45"/>
          <p:cNvCxnSpPr/>
          <p:nvPr/>
        </p:nvCxnSpPr>
        <p:spPr>
          <a:xfrm>
            <a:off x="902250" y="3019250"/>
            <a:ext cx="7339500" cy="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9"/>
        <p:cNvGrpSpPr/>
        <p:nvPr/>
      </p:nvGrpSpPr>
      <p:grpSpPr>
        <a:xfrm>
          <a:off x="0" y="0"/>
          <a:ext cx="0" cy="0"/>
          <a:chOff x="0" y="0"/>
          <a:chExt cx="0" cy="0"/>
        </a:xfrm>
      </p:grpSpPr>
      <p:sp>
        <p:nvSpPr>
          <p:cNvPr id="3080" name="Google Shape;3080;p64"/>
          <p:cNvSpPr txBox="1">
            <a:spLocks noGrp="1"/>
          </p:cNvSpPr>
          <p:nvPr>
            <p:ph type="title"/>
          </p:nvPr>
        </p:nvSpPr>
        <p:spPr>
          <a:xfrm>
            <a:off x="605605" y="811141"/>
            <a:ext cx="3440878" cy="17008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CONFLICTING REQUIREMENTS</a:t>
            </a:r>
            <a:endParaRPr sz="3200" dirty="0"/>
          </a:p>
        </p:txBody>
      </p:sp>
      <p:grpSp>
        <p:nvGrpSpPr>
          <p:cNvPr id="3081" name="Google Shape;3081;p64"/>
          <p:cNvGrpSpPr/>
          <p:nvPr/>
        </p:nvGrpSpPr>
        <p:grpSpPr>
          <a:xfrm>
            <a:off x="4002405" y="1087338"/>
            <a:ext cx="779340" cy="1615342"/>
            <a:chOff x="-2560775" y="1429700"/>
            <a:chExt cx="1463550" cy="3034075"/>
          </a:xfrm>
        </p:grpSpPr>
        <p:sp>
          <p:nvSpPr>
            <p:cNvPr id="3082" name="Google Shape;3082;p64"/>
            <p:cNvSpPr/>
            <p:nvPr/>
          </p:nvSpPr>
          <p:spPr>
            <a:xfrm>
              <a:off x="-2486000" y="4190425"/>
              <a:ext cx="1236475" cy="273350"/>
            </a:xfrm>
            <a:custGeom>
              <a:avLst/>
              <a:gdLst/>
              <a:ahLst/>
              <a:cxnLst/>
              <a:rect l="l" t="t" r="r" b="b"/>
              <a:pathLst>
                <a:path w="49459" h="10934" extrusionOk="0">
                  <a:moveTo>
                    <a:pt x="24729" y="0"/>
                  </a:moveTo>
                  <a:cubicBezTo>
                    <a:pt x="18171" y="0"/>
                    <a:pt x="11882" y="577"/>
                    <a:pt x="7244" y="1602"/>
                  </a:cubicBezTo>
                  <a:cubicBezTo>
                    <a:pt x="2606" y="2627"/>
                    <a:pt x="0" y="4017"/>
                    <a:pt x="0" y="5468"/>
                  </a:cubicBezTo>
                  <a:cubicBezTo>
                    <a:pt x="0" y="6917"/>
                    <a:pt x="2606" y="8307"/>
                    <a:pt x="7244" y="9333"/>
                  </a:cubicBezTo>
                  <a:cubicBezTo>
                    <a:pt x="11882" y="10357"/>
                    <a:pt x="18171" y="10934"/>
                    <a:pt x="24729" y="10934"/>
                  </a:cubicBezTo>
                  <a:cubicBezTo>
                    <a:pt x="31289" y="10934"/>
                    <a:pt x="37578" y="10357"/>
                    <a:pt x="42216" y="9333"/>
                  </a:cubicBezTo>
                  <a:cubicBezTo>
                    <a:pt x="46854" y="8307"/>
                    <a:pt x="49458" y="6917"/>
                    <a:pt x="49458" y="5468"/>
                  </a:cubicBezTo>
                  <a:cubicBezTo>
                    <a:pt x="49458" y="4017"/>
                    <a:pt x="46854" y="2627"/>
                    <a:pt x="42216" y="1602"/>
                  </a:cubicBezTo>
                  <a:cubicBezTo>
                    <a:pt x="37578" y="577"/>
                    <a:pt x="31289" y="0"/>
                    <a:pt x="2472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64"/>
            <p:cNvSpPr/>
            <p:nvPr/>
          </p:nvSpPr>
          <p:spPr>
            <a:xfrm>
              <a:off x="-2341025" y="4166825"/>
              <a:ext cx="261625" cy="166750"/>
            </a:xfrm>
            <a:custGeom>
              <a:avLst/>
              <a:gdLst/>
              <a:ahLst/>
              <a:cxnLst/>
              <a:rect l="l" t="t" r="r" b="b"/>
              <a:pathLst>
                <a:path w="10465" h="6670" extrusionOk="0">
                  <a:moveTo>
                    <a:pt x="9145" y="1"/>
                  </a:moveTo>
                  <a:cubicBezTo>
                    <a:pt x="7828" y="1"/>
                    <a:pt x="5998" y="820"/>
                    <a:pt x="5998" y="820"/>
                  </a:cubicBezTo>
                  <a:cubicBezTo>
                    <a:pt x="5998" y="820"/>
                    <a:pt x="0" y="4193"/>
                    <a:pt x="0" y="5817"/>
                  </a:cubicBezTo>
                  <a:cubicBezTo>
                    <a:pt x="0" y="6430"/>
                    <a:pt x="527" y="6669"/>
                    <a:pt x="1314" y="6669"/>
                  </a:cubicBezTo>
                  <a:cubicBezTo>
                    <a:pt x="2612" y="6669"/>
                    <a:pt x="4617" y="6017"/>
                    <a:pt x="6126" y="5317"/>
                  </a:cubicBezTo>
                  <a:cubicBezTo>
                    <a:pt x="8550" y="4193"/>
                    <a:pt x="10465" y="3319"/>
                    <a:pt x="10465" y="1069"/>
                  </a:cubicBezTo>
                  <a:cubicBezTo>
                    <a:pt x="10465" y="260"/>
                    <a:pt x="9886" y="1"/>
                    <a:pt x="914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64"/>
            <p:cNvSpPr/>
            <p:nvPr/>
          </p:nvSpPr>
          <p:spPr>
            <a:xfrm>
              <a:off x="-2347550" y="4160350"/>
              <a:ext cx="274625" cy="179700"/>
            </a:xfrm>
            <a:custGeom>
              <a:avLst/>
              <a:gdLst/>
              <a:ahLst/>
              <a:cxnLst/>
              <a:rect l="l" t="t" r="r" b="b"/>
              <a:pathLst>
                <a:path w="10985" h="7188" extrusionOk="0">
                  <a:moveTo>
                    <a:pt x="9407" y="517"/>
                  </a:moveTo>
                  <a:cubicBezTo>
                    <a:pt x="9716" y="517"/>
                    <a:pt x="9984" y="568"/>
                    <a:pt x="10174" y="691"/>
                  </a:cubicBezTo>
                  <a:cubicBezTo>
                    <a:pt x="10298" y="772"/>
                    <a:pt x="10465" y="926"/>
                    <a:pt x="10465" y="1329"/>
                  </a:cubicBezTo>
                  <a:cubicBezTo>
                    <a:pt x="10465" y="3399"/>
                    <a:pt x="8725" y="4205"/>
                    <a:pt x="6277" y="5340"/>
                  </a:cubicBezTo>
                  <a:cubicBezTo>
                    <a:pt x="4672" y="6085"/>
                    <a:pt x="2741" y="6670"/>
                    <a:pt x="1567" y="6670"/>
                  </a:cubicBezTo>
                  <a:cubicBezTo>
                    <a:pt x="1211" y="6670"/>
                    <a:pt x="924" y="6616"/>
                    <a:pt x="737" y="6496"/>
                  </a:cubicBezTo>
                  <a:cubicBezTo>
                    <a:pt x="588" y="6402"/>
                    <a:pt x="522" y="6271"/>
                    <a:pt x="522" y="6076"/>
                  </a:cubicBezTo>
                  <a:cubicBezTo>
                    <a:pt x="522" y="5006"/>
                    <a:pt x="4107" y="2589"/>
                    <a:pt x="6375" y="1311"/>
                  </a:cubicBezTo>
                  <a:lnTo>
                    <a:pt x="6376" y="1311"/>
                  </a:lnTo>
                  <a:cubicBezTo>
                    <a:pt x="6984" y="1041"/>
                    <a:pt x="8409" y="517"/>
                    <a:pt x="9407" y="517"/>
                  </a:cubicBezTo>
                  <a:close/>
                  <a:moveTo>
                    <a:pt x="9394" y="0"/>
                  </a:moveTo>
                  <a:cubicBezTo>
                    <a:pt x="8079" y="0"/>
                    <a:pt x="6392" y="733"/>
                    <a:pt x="6152" y="841"/>
                  </a:cubicBezTo>
                  <a:lnTo>
                    <a:pt x="6130" y="852"/>
                  </a:lnTo>
                  <a:cubicBezTo>
                    <a:pt x="5503" y="1205"/>
                    <a:pt x="1" y="4351"/>
                    <a:pt x="1" y="6076"/>
                  </a:cubicBezTo>
                  <a:cubicBezTo>
                    <a:pt x="1" y="6448"/>
                    <a:pt x="160" y="6745"/>
                    <a:pt x="457" y="6936"/>
                  </a:cubicBezTo>
                  <a:cubicBezTo>
                    <a:pt x="736" y="7113"/>
                    <a:pt x="1125" y="7188"/>
                    <a:pt x="1577" y="7188"/>
                  </a:cubicBezTo>
                  <a:cubicBezTo>
                    <a:pt x="3085" y="7188"/>
                    <a:pt x="5305" y="6366"/>
                    <a:pt x="6537" y="5794"/>
                  </a:cubicBezTo>
                  <a:cubicBezTo>
                    <a:pt x="8924" y="4686"/>
                    <a:pt x="10985" y="3731"/>
                    <a:pt x="10985" y="1328"/>
                  </a:cubicBezTo>
                  <a:cubicBezTo>
                    <a:pt x="10985" y="723"/>
                    <a:pt x="10698" y="410"/>
                    <a:pt x="10457" y="254"/>
                  </a:cubicBezTo>
                  <a:cubicBezTo>
                    <a:pt x="10175" y="71"/>
                    <a:pt x="9802" y="0"/>
                    <a:pt x="93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64"/>
            <p:cNvSpPr/>
            <p:nvPr/>
          </p:nvSpPr>
          <p:spPr>
            <a:xfrm>
              <a:off x="-1584925" y="4166825"/>
              <a:ext cx="261625" cy="166750"/>
            </a:xfrm>
            <a:custGeom>
              <a:avLst/>
              <a:gdLst/>
              <a:ahLst/>
              <a:cxnLst/>
              <a:rect l="l" t="t" r="r" b="b"/>
              <a:pathLst>
                <a:path w="10465" h="6670" extrusionOk="0">
                  <a:moveTo>
                    <a:pt x="1320" y="1"/>
                  </a:moveTo>
                  <a:cubicBezTo>
                    <a:pt x="579" y="1"/>
                    <a:pt x="1" y="260"/>
                    <a:pt x="1" y="1069"/>
                  </a:cubicBezTo>
                  <a:cubicBezTo>
                    <a:pt x="1" y="3319"/>
                    <a:pt x="1914" y="4193"/>
                    <a:pt x="4340" y="5317"/>
                  </a:cubicBezTo>
                  <a:cubicBezTo>
                    <a:pt x="5849" y="6017"/>
                    <a:pt x="7853" y="6669"/>
                    <a:pt x="9151" y="6669"/>
                  </a:cubicBezTo>
                  <a:cubicBezTo>
                    <a:pt x="9937" y="6669"/>
                    <a:pt x="10464" y="6430"/>
                    <a:pt x="10464" y="5817"/>
                  </a:cubicBezTo>
                  <a:cubicBezTo>
                    <a:pt x="10464" y="4193"/>
                    <a:pt x="4467" y="820"/>
                    <a:pt x="4467" y="820"/>
                  </a:cubicBezTo>
                  <a:cubicBezTo>
                    <a:pt x="4467" y="820"/>
                    <a:pt x="2637" y="1"/>
                    <a:pt x="132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64"/>
            <p:cNvSpPr/>
            <p:nvPr/>
          </p:nvSpPr>
          <p:spPr>
            <a:xfrm>
              <a:off x="-1591425" y="4160325"/>
              <a:ext cx="274625" cy="179725"/>
            </a:xfrm>
            <a:custGeom>
              <a:avLst/>
              <a:gdLst/>
              <a:ahLst/>
              <a:cxnLst/>
              <a:rect l="l" t="t" r="r" b="b"/>
              <a:pathLst>
                <a:path w="10985" h="7189" extrusionOk="0">
                  <a:moveTo>
                    <a:pt x="1577" y="519"/>
                  </a:moveTo>
                  <a:cubicBezTo>
                    <a:pt x="2575" y="519"/>
                    <a:pt x="4003" y="1042"/>
                    <a:pt x="4610" y="1312"/>
                  </a:cubicBezTo>
                  <a:cubicBezTo>
                    <a:pt x="6878" y="2590"/>
                    <a:pt x="10465" y="5007"/>
                    <a:pt x="10465" y="6077"/>
                  </a:cubicBezTo>
                  <a:cubicBezTo>
                    <a:pt x="10465" y="6272"/>
                    <a:pt x="10399" y="6403"/>
                    <a:pt x="10250" y="6497"/>
                  </a:cubicBezTo>
                  <a:cubicBezTo>
                    <a:pt x="10063" y="6617"/>
                    <a:pt x="9777" y="6671"/>
                    <a:pt x="9421" y="6671"/>
                  </a:cubicBezTo>
                  <a:cubicBezTo>
                    <a:pt x="8246" y="6671"/>
                    <a:pt x="6306" y="6082"/>
                    <a:pt x="4669" y="5322"/>
                  </a:cubicBezTo>
                  <a:cubicBezTo>
                    <a:pt x="2260" y="4205"/>
                    <a:pt x="521" y="3400"/>
                    <a:pt x="521" y="1329"/>
                  </a:cubicBezTo>
                  <a:cubicBezTo>
                    <a:pt x="521" y="927"/>
                    <a:pt x="687" y="772"/>
                    <a:pt x="812" y="691"/>
                  </a:cubicBezTo>
                  <a:cubicBezTo>
                    <a:pt x="1002" y="569"/>
                    <a:pt x="1268" y="519"/>
                    <a:pt x="1577" y="519"/>
                  </a:cubicBezTo>
                  <a:close/>
                  <a:moveTo>
                    <a:pt x="1592" y="1"/>
                  </a:moveTo>
                  <a:cubicBezTo>
                    <a:pt x="1183" y="1"/>
                    <a:pt x="810" y="72"/>
                    <a:pt x="528" y="255"/>
                  </a:cubicBezTo>
                  <a:cubicBezTo>
                    <a:pt x="288" y="411"/>
                    <a:pt x="1" y="724"/>
                    <a:pt x="1" y="1329"/>
                  </a:cubicBezTo>
                  <a:cubicBezTo>
                    <a:pt x="1" y="3732"/>
                    <a:pt x="2061" y="4687"/>
                    <a:pt x="4491" y="5813"/>
                  </a:cubicBezTo>
                  <a:cubicBezTo>
                    <a:pt x="5691" y="6370"/>
                    <a:pt x="7902" y="7189"/>
                    <a:pt x="9408" y="7189"/>
                  </a:cubicBezTo>
                  <a:cubicBezTo>
                    <a:pt x="9861" y="7189"/>
                    <a:pt x="10250" y="7115"/>
                    <a:pt x="10528" y="6937"/>
                  </a:cubicBezTo>
                  <a:cubicBezTo>
                    <a:pt x="10827" y="6746"/>
                    <a:pt x="10985" y="6449"/>
                    <a:pt x="10985" y="6077"/>
                  </a:cubicBezTo>
                  <a:cubicBezTo>
                    <a:pt x="10985" y="4352"/>
                    <a:pt x="5482" y="1206"/>
                    <a:pt x="4855" y="853"/>
                  </a:cubicBezTo>
                  <a:lnTo>
                    <a:pt x="4833" y="842"/>
                  </a:lnTo>
                  <a:cubicBezTo>
                    <a:pt x="4593" y="734"/>
                    <a:pt x="2907" y="1"/>
                    <a:pt x="159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64"/>
            <p:cNvSpPr/>
            <p:nvPr/>
          </p:nvSpPr>
          <p:spPr>
            <a:xfrm>
              <a:off x="-2194275" y="2806750"/>
              <a:ext cx="708250" cy="1421175"/>
            </a:xfrm>
            <a:custGeom>
              <a:avLst/>
              <a:gdLst/>
              <a:ahLst/>
              <a:cxnLst/>
              <a:rect l="l" t="t" r="r" b="b"/>
              <a:pathLst>
                <a:path w="28330" h="56847" extrusionOk="0">
                  <a:moveTo>
                    <a:pt x="25394" y="1"/>
                  </a:moveTo>
                  <a:lnTo>
                    <a:pt x="2553" y="2"/>
                  </a:lnTo>
                  <a:lnTo>
                    <a:pt x="1" y="55848"/>
                  </a:lnTo>
                  <a:cubicBezTo>
                    <a:pt x="1" y="55848"/>
                    <a:pt x="908" y="56637"/>
                    <a:pt x="2096" y="56637"/>
                  </a:cubicBezTo>
                  <a:cubicBezTo>
                    <a:pt x="2245" y="56637"/>
                    <a:pt x="2397" y="56625"/>
                    <a:pt x="2553" y="56597"/>
                  </a:cubicBezTo>
                  <a:cubicBezTo>
                    <a:pt x="3957" y="56348"/>
                    <a:pt x="4595" y="55472"/>
                    <a:pt x="4595" y="55472"/>
                  </a:cubicBezTo>
                  <a:lnTo>
                    <a:pt x="13272" y="9871"/>
                  </a:lnTo>
                  <a:lnTo>
                    <a:pt x="15058" y="9871"/>
                  </a:lnTo>
                  <a:lnTo>
                    <a:pt x="24247" y="56348"/>
                  </a:lnTo>
                  <a:cubicBezTo>
                    <a:pt x="24247" y="56348"/>
                    <a:pt x="25139" y="56847"/>
                    <a:pt x="26033" y="56847"/>
                  </a:cubicBezTo>
                  <a:cubicBezTo>
                    <a:pt x="26925" y="56847"/>
                    <a:pt x="28330" y="55723"/>
                    <a:pt x="28330" y="55723"/>
                  </a:cubicBezTo>
                  <a:lnTo>
                    <a:pt x="253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64"/>
            <p:cNvSpPr/>
            <p:nvPr/>
          </p:nvSpPr>
          <p:spPr>
            <a:xfrm>
              <a:off x="-2200925" y="2800250"/>
              <a:ext cx="721600" cy="1434175"/>
            </a:xfrm>
            <a:custGeom>
              <a:avLst/>
              <a:gdLst/>
              <a:ahLst/>
              <a:cxnLst/>
              <a:rect l="l" t="t" r="r" b="b"/>
              <a:pathLst>
                <a:path w="28864" h="57367" extrusionOk="0">
                  <a:moveTo>
                    <a:pt x="25415" y="522"/>
                  </a:moveTo>
                  <a:lnTo>
                    <a:pt x="28329" y="55861"/>
                  </a:lnTo>
                  <a:cubicBezTo>
                    <a:pt x="27886" y="56197"/>
                    <a:pt x="26904" y="56846"/>
                    <a:pt x="26300" y="56846"/>
                  </a:cubicBezTo>
                  <a:cubicBezTo>
                    <a:pt x="25656" y="56846"/>
                    <a:pt x="24994" y="56556"/>
                    <a:pt x="24744" y="56433"/>
                  </a:cubicBezTo>
                  <a:lnTo>
                    <a:pt x="15580" y="10081"/>
                  </a:lnTo>
                  <a:lnTo>
                    <a:pt x="15539" y="9872"/>
                  </a:lnTo>
                  <a:lnTo>
                    <a:pt x="13323" y="9872"/>
                  </a:lnTo>
                  <a:lnTo>
                    <a:pt x="4617" y="55620"/>
                  </a:lnTo>
                  <a:cubicBezTo>
                    <a:pt x="4475" y="55785"/>
                    <a:pt x="3879" y="56404"/>
                    <a:pt x="2773" y="56600"/>
                  </a:cubicBezTo>
                  <a:cubicBezTo>
                    <a:pt x="2635" y="56625"/>
                    <a:pt x="2499" y="56636"/>
                    <a:pt x="2367" y="56636"/>
                  </a:cubicBezTo>
                  <a:cubicBezTo>
                    <a:pt x="1501" y="56636"/>
                    <a:pt x="784" y="56170"/>
                    <a:pt x="533" y="55985"/>
                  </a:cubicBezTo>
                  <a:lnTo>
                    <a:pt x="3067" y="522"/>
                  </a:lnTo>
                  <a:close/>
                  <a:moveTo>
                    <a:pt x="2570" y="0"/>
                  </a:moveTo>
                  <a:lnTo>
                    <a:pt x="6" y="56095"/>
                  </a:lnTo>
                  <a:lnTo>
                    <a:pt x="0" y="56221"/>
                  </a:lnTo>
                  <a:lnTo>
                    <a:pt x="96" y="56304"/>
                  </a:lnTo>
                  <a:cubicBezTo>
                    <a:pt x="140" y="56343"/>
                    <a:pt x="1093" y="57159"/>
                    <a:pt x="2358" y="57159"/>
                  </a:cubicBezTo>
                  <a:cubicBezTo>
                    <a:pt x="2522" y="57159"/>
                    <a:pt x="2692" y="57145"/>
                    <a:pt x="2865" y="57114"/>
                  </a:cubicBezTo>
                  <a:cubicBezTo>
                    <a:pt x="4355" y="56847"/>
                    <a:pt x="5042" y="55925"/>
                    <a:pt x="5072" y="55886"/>
                  </a:cubicBezTo>
                  <a:lnTo>
                    <a:pt x="5105" y="55839"/>
                  </a:lnTo>
                  <a:lnTo>
                    <a:pt x="13754" y="10391"/>
                  </a:lnTo>
                  <a:lnTo>
                    <a:pt x="15111" y="10391"/>
                  </a:lnTo>
                  <a:lnTo>
                    <a:pt x="24281" y="56775"/>
                  </a:lnTo>
                  <a:lnTo>
                    <a:pt x="24387" y="56834"/>
                  </a:lnTo>
                  <a:cubicBezTo>
                    <a:pt x="24425" y="56856"/>
                    <a:pt x="25349" y="57367"/>
                    <a:pt x="26300" y="57367"/>
                  </a:cubicBezTo>
                  <a:cubicBezTo>
                    <a:pt x="27256" y="57367"/>
                    <a:pt x="28608" y="56306"/>
                    <a:pt x="28759" y="56185"/>
                  </a:cubicBezTo>
                  <a:lnTo>
                    <a:pt x="28863" y="56102"/>
                  </a:lnTo>
                  <a:lnTo>
                    <a:pt x="25921" y="248"/>
                  </a:lnTo>
                  <a:lnTo>
                    <a:pt x="2590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64"/>
            <p:cNvSpPr/>
            <p:nvPr/>
          </p:nvSpPr>
          <p:spPr>
            <a:xfrm>
              <a:off x="-2197450" y="1954100"/>
              <a:ext cx="733775" cy="799625"/>
            </a:xfrm>
            <a:custGeom>
              <a:avLst/>
              <a:gdLst/>
              <a:ahLst/>
              <a:cxnLst/>
              <a:rect l="l" t="t" r="r" b="b"/>
              <a:pathLst>
                <a:path w="29351" h="31985" extrusionOk="0">
                  <a:moveTo>
                    <a:pt x="16717" y="1"/>
                  </a:moveTo>
                  <a:lnTo>
                    <a:pt x="11613" y="250"/>
                  </a:lnTo>
                  <a:lnTo>
                    <a:pt x="1" y="4998"/>
                  </a:lnTo>
                  <a:lnTo>
                    <a:pt x="3063" y="31984"/>
                  </a:lnTo>
                  <a:lnTo>
                    <a:pt x="25267" y="31984"/>
                  </a:lnTo>
                  <a:lnTo>
                    <a:pt x="29350" y="3999"/>
                  </a:lnTo>
                  <a:lnTo>
                    <a:pt x="167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64"/>
            <p:cNvSpPr/>
            <p:nvPr/>
          </p:nvSpPr>
          <p:spPr>
            <a:xfrm>
              <a:off x="-2204500" y="1947525"/>
              <a:ext cx="748050" cy="812700"/>
            </a:xfrm>
            <a:custGeom>
              <a:avLst/>
              <a:gdLst/>
              <a:ahLst/>
              <a:cxnLst/>
              <a:rect l="l" t="t" r="r" b="b"/>
              <a:pathLst>
                <a:path w="29922" h="32508" extrusionOk="0">
                  <a:moveTo>
                    <a:pt x="16964" y="526"/>
                  </a:moveTo>
                  <a:lnTo>
                    <a:pt x="29343" y="4442"/>
                  </a:lnTo>
                  <a:lnTo>
                    <a:pt x="25324" y="31987"/>
                  </a:lnTo>
                  <a:lnTo>
                    <a:pt x="3577" y="31987"/>
                  </a:lnTo>
                  <a:lnTo>
                    <a:pt x="562" y="5427"/>
                  </a:lnTo>
                  <a:lnTo>
                    <a:pt x="11952" y="771"/>
                  </a:lnTo>
                  <a:lnTo>
                    <a:pt x="16964" y="526"/>
                  </a:lnTo>
                  <a:close/>
                  <a:moveTo>
                    <a:pt x="17033" y="1"/>
                  </a:moveTo>
                  <a:lnTo>
                    <a:pt x="11882" y="253"/>
                  </a:lnTo>
                  <a:lnTo>
                    <a:pt x="0" y="5095"/>
                  </a:lnTo>
                  <a:lnTo>
                    <a:pt x="3086" y="32276"/>
                  </a:lnTo>
                  <a:lnTo>
                    <a:pt x="3112" y="32507"/>
                  </a:lnTo>
                  <a:lnTo>
                    <a:pt x="25774" y="32507"/>
                  </a:lnTo>
                  <a:lnTo>
                    <a:pt x="29890" y="4300"/>
                  </a:lnTo>
                  <a:lnTo>
                    <a:pt x="29922" y="4080"/>
                  </a:lnTo>
                  <a:lnTo>
                    <a:pt x="17076" y="15"/>
                  </a:lnTo>
                  <a:lnTo>
                    <a:pt x="170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64"/>
            <p:cNvSpPr/>
            <p:nvPr/>
          </p:nvSpPr>
          <p:spPr>
            <a:xfrm>
              <a:off x="-1897575" y="2015100"/>
              <a:ext cx="130825" cy="685525"/>
            </a:xfrm>
            <a:custGeom>
              <a:avLst/>
              <a:gdLst/>
              <a:ahLst/>
              <a:cxnLst/>
              <a:rect l="l" t="t" r="r" b="b"/>
              <a:pathLst>
                <a:path w="5233" h="27421" extrusionOk="0">
                  <a:moveTo>
                    <a:pt x="2550" y="1"/>
                  </a:moveTo>
                  <a:lnTo>
                    <a:pt x="894" y="1684"/>
                  </a:lnTo>
                  <a:lnTo>
                    <a:pt x="2298" y="3932"/>
                  </a:lnTo>
                  <a:lnTo>
                    <a:pt x="1" y="23297"/>
                  </a:lnTo>
                  <a:lnTo>
                    <a:pt x="2808" y="27420"/>
                  </a:lnTo>
                  <a:lnTo>
                    <a:pt x="5233" y="22922"/>
                  </a:lnTo>
                  <a:lnTo>
                    <a:pt x="3319" y="3682"/>
                  </a:lnTo>
                  <a:lnTo>
                    <a:pt x="4977" y="1059"/>
                  </a:lnTo>
                  <a:lnTo>
                    <a:pt x="255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64"/>
            <p:cNvSpPr/>
            <p:nvPr/>
          </p:nvSpPr>
          <p:spPr>
            <a:xfrm>
              <a:off x="-1904325" y="2007325"/>
              <a:ext cx="144250" cy="705825"/>
            </a:xfrm>
            <a:custGeom>
              <a:avLst/>
              <a:gdLst/>
              <a:ahLst/>
              <a:cxnLst/>
              <a:rect l="l" t="t" r="r" b="b"/>
              <a:pathLst>
                <a:path w="5770" h="28233" extrusionOk="0">
                  <a:moveTo>
                    <a:pt x="2878" y="622"/>
                  </a:moveTo>
                  <a:lnTo>
                    <a:pt x="4864" y="1487"/>
                  </a:lnTo>
                  <a:lnTo>
                    <a:pt x="3320" y="3930"/>
                  </a:lnTo>
                  <a:lnTo>
                    <a:pt x="5235" y="23179"/>
                  </a:lnTo>
                  <a:lnTo>
                    <a:pt x="3052" y="27230"/>
                  </a:lnTo>
                  <a:lnTo>
                    <a:pt x="541" y="23541"/>
                  </a:lnTo>
                  <a:lnTo>
                    <a:pt x="2824" y="4274"/>
                  </a:lnTo>
                  <a:lnTo>
                    <a:pt x="2835" y="4183"/>
                  </a:lnTo>
                  <a:lnTo>
                    <a:pt x="1492" y="2031"/>
                  </a:lnTo>
                  <a:lnTo>
                    <a:pt x="2878" y="622"/>
                  </a:lnTo>
                  <a:close/>
                  <a:moveTo>
                    <a:pt x="2760" y="0"/>
                  </a:moveTo>
                  <a:lnTo>
                    <a:pt x="835" y="1958"/>
                  </a:lnTo>
                  <a:lnTo>
                    <a:pt x="2298" y="4304"/>
                  </a:lnTo>
                  <a:lnTo>
                    <a:pt x="13" y="23578"/>
                  </a:lnTo>
                  <a:lnTo>
                    <a:pt x="1" y="23673"/>
                  </a:lnTo>
                  <a:lnTo>
                    <a:pt x="3104" y="28233"/>
                  </a:lnTo>
                  <a:lnTo>
                    <a:pt x="5769" y="23286"/>
                  </a:lnTo>
                  <a:lnTo>
                    <a:pt x="3857" y="4057"/>
                  </a:lnTo>
                  <a:lnTo>
                    <a:pt x="5630" y="1252"/>
                  </a:lnTo>
                  <a:lnTo>
                    <a:pt x="276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64"/>
            <p:cNvSpPr/>
            <p:nvPr/>
          </p:nvSpPr>
          <p:spPr>
            <a:xfrm>
              <a:off x="-1963450" y="1928875"/>
              <a:ext cx="129625" cy="165925"/>
            </a:xfrm>
            <a:custGeom>
              <a:avLst/>
              <a:gdLst/>
              <a:ahLst/>
              <a:cxnLst/>
              <a:rect l="l" t="t" r="r" b="b"/>
              <a:pathLst>
                <a:path w="5185" h="6637" extrusionOk="0">
                  <a:moveTo>
                    <a:pt x="1862" y="1"/>
                  </a:moveTo>
                  <a:lnTo>
                    <a:pt x="1" y="2213"/>
                  </a:lnTo>
                  <a:lnTo>
                    <a:pt x="3323" y="6637"/>
                  </a:lnTo>
                  <a:lnTo>
                    <a:pt x="5185" y="3450"/>
                  </a:lnTo>
                  <a:lnTo>
                    <a:pt x="1862"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64"/>
            <p:cNvSpPr/>
            <p:nvPr/>
          </p:nvSpPr>
          <p:spPr>
            <a:xfrm>
              <a:off x="-1971775" y="1919175"/>
              <a:ext cx="146025" cy="187375"/>
            </a:xfrm>
            <a:custGeom>
              <a:avLst/>
              <a:gdLst/>
              <a:ahLst/>
              <a:cxnLst/>
              <a:rect l="l" t="t" r="r" b="b"/>
              <a:pathLst>
                <a:path w="5841" h="7495" extrusionOk="0">
                  <a:moveTo>
                    <a:pt x="2208" y="778"/>
                  </a:moveTo>
                  <a:lnTo>
                    <a:pt x="5193" y="3876"/>
                  </a:lnTo>
                  <a:lnTo>
                    <a:pt x="3629" y="6555"/>
                  </a:lnTo>
                  <a:lnTo>
                    <a:pt x="667" y="2610"/>
                  </a:lnTo>
                  <a:lnTo>
                    <a:pt x="2208" y="778"/>
                  </a:lnTo>
                  <a:close/>
                  <a:moveTo>
                    <a:pt x="2180" y="0"/>
                  </a:moveTo>
                  <a:lnTo>
                    <a:pt x="1" y="2592"/>
                  </a:lnTo>
                  <a:lnTo>
                    <a:pt x="3684" y="7494"/>
                  </a:lnTo>
                  <a:lnTo>
                    <a:pt x="5841" y="3798"/>
                  </a:lnTo>
                  <a:lnTo>
                    <a:pt x="218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64"/>
            <p:cNvSpPr/>
            <p:nvPr/>
          </p:nvSpPr>
          <p:spPr>
            <a:xfrm>
              <a:off x="-1833850" y="1927250"/>
              <a:ext cx="124625" cy="175700"/>
            </a:xfrm>
            <a:custGeom>
              <a:avLst/>
              <a:gdLst/>
              <a:ahLst/>
              <a:cxnLst/>
              <a:rect l="l" t="t" r="r" b="b"/>
              <a:pathLst>
                <a:path w="4985" h="7028" extrusionOk="0">
                  <a:moveTo>
                    <a:pt x="3390" y="1"/>
                  </a:moveTo>
                  <a:lnTo>
                    <a:pt x="1" y="3515"/>
                  </a:lnTo>
                  <a:lnTo>
                    <a:pt x="2260" y="7027"/>
                  </a:lnTo>
                  <a:lnTo>
                    <a:pt x="4985" y="2018"/>
                  </a:lnTo>
                  <a:lnTo>
                    <a:pt x="3390"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64"/>
            <p:cNvSpPr/>
            <p:nvPr/>
          </p:nvSpPr>
          <p:spPr>
            <a:xfrm>
              <a:off x="-1842100" y="1917375"/>
              <a:ext cx="140625" cy="198325"/>
            </a:xfrm>
            <a:custGeom>
              <a:avLst/>
              <a:gdLst/>
              <a:ahLst/>
              <a:cxnLst/>
              <a:rect l="l" t="t" r="r" b="b"/>
              <a:pathLst>
                <a:path w="5625" h="7933" extrusionOk="0">
                  <a:moveTo>
                    <a:pt x="3701" y="790"/>
                  </a:moveTo>
                  <a:lnTo>
                    <a:pt x="5004" y="2440"/>
                  </a:lnTo>
                  <a:lnTo>
                    <a:pt x="2571" y="6911"/>
                  </a:lnTo>
                  <a:lnTo>
                    <a:pt x="660" y="3941"/>
                  </a:lnTo>
                  <a:lnTo>
                    <a:pt x="3701" y="790"/>
                  </a:lnTo>
                  <a:close/>
                  <a:moveTo>
                    <a:pt x="3738" y="1"/>
                  </a:moveTo>
                  <a:lnTo>
                    <a:pt x="0" y="3876"/>
                  </a:lnTo>
                  <a:lnTo>
                    <a:pt x="2608" y="7932"/>
                  </a:lnTo>
                  <a:lnTo>
                    <a:pt x="5625" y="2386"/>
                  </a:lnTo>
                  <a:lnTo>
                    <a:pt x="373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64"/>
            <p:cNvSpPr/>
            <p:nvPr/>
          </p:nvSpPr>
          <p:spPr>
            <a:xfrm>
              <a:off x="-2142175" y="2203975"/>
              <a:ext cx="195700" cy="104125"/>
            </a:xfrm>
            <a:custGeom>
              <a:avLst/>
              <a:gdLst/>
              <a:ahLst/>
              <a:cxnLst/>
              <a:rect l="l" t="t" r="r" b="b"/>
              <a:pathLst>
                <a:path w="7828" h="4165" extrusionOk="0">
                  <a:moveTo>
                    <a:pt x="1" y="0"/>
                  </a:moveTo>
                  <a:lnTo>
                    <a:pt x="1" y="2666"/>
                  </a:lnTo>
                  <a:lnTo>
                    <a:pt x="3914" y="4165"/>
                  </a:lnTo>
                  <a:lnTo>
                    <a:pt x="7828" y="2498"/>
                  </a:lnTo>
                  <a:lnTo>
                    <a:pt x="7828"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64"/>
            <p:cNvSpPr/>
            <p:nvPr/>
          </p:nvSpPr>
          <p:spPr>
            <a:xfrm>
              <a:off x="-2148650" y="2197475"/>
              <a:ext cx="208700" cy="117650"/>
            </a:xfrm>
            <a:custGeom>
              <a:avLst/>
              <a:gdLst/>
              <a:ahLst/>
              <a:cxnLst/>
              <a:rect l="l" t="t" r="r" b="b"/>
              <a:pathLst>
                <a:path w="8348" h="4706" extrusionOk="0">
                  <a:moveTo>
                    <a:pt x="7827" y="521"/>
                  </a:moveTo>
                  <a:lnTo>
                    <a:pt x="7827" y="2587"/>
                  </a:lnTo>
                  <a:lnTo>
                    <a:pt x="4168" y="4144"/>
                  </a:lnTo>
                  <a:lnTo>
                    <a:pt x="520" y="2746"/>
                  </a:lnTo>
                  <a:lnTo>
                    <a:pt x="520" y="521"/>
                  </a:lnTo>
                  <a:close/>
                  <a:moveTo>
                    <a:pt x="0" y="0"/>
                  </a:moveTo>
                  <a:lnTo>
                    <a:pt x="0" y="3105"/>
                  </a:lnTo>
                  <a:lnTo>
                    <a:pt x="4178" y="4706"/>
                  </a:lnTo>
                  <a:lnTo>
                    <a:pt x="8347" y="2932"/>
                  </a:lnTo>
                  <a:lnTo>
                    <a:pt x="834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64"/>
            <p:cNvSpPr/>
            <p:nvPr/>
          </p:nvSpPr>
          <p:spPr>
            <a:xfrm>
              <a:off x="-1750800" y="2203975"/>
              <a:ext cx="195675" cy="104125"/>
            </a:xfrm>
            <a:custGeom>
              <a:avLst/>
              <a:gdLst/>
              <a:ahLst/>
              <a:cxnLst/>
              <a:rect l="l" t="t" r="r" b="b"/>
              <a:pathLst>
                <a:path w="7827" h="4165" extrusionOk="0">
                  <a:moveTo>
                    <a:pt x="0" y="0"/>
                  </a:moveTo>
                  <a:lnTo>
                    <a:pt x="0" y="2666"/>
                  </a:lnTo>
                  <a:lnTo>
                    <a:pt x="3914" y="4165"/>
                  </a:lnTo>
                  <a:lnTo>
                    <a:pt x="7826" y="2498"/>
                  </a:lnTo>
                  <a:lnTo>
                    <a:pt x="7826"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64"/>
            <p:cNvSpPr/>
            <p:nvPr/>
          </p:nvSpPr>
          <p:spPr>
            <a:xfrm>
              <a:off x="-1757325" y="2197475"/>
              <a:ext cx="208700" cy="117650"/>
            </a:xfrm>
            <a:custGeom>
              <a:avLst/>
              <a:gdLst/>
              <a:ahLst/>
              <a:cxnLst/>
              <a:rect l="l" t="t" r="r" b="b"/>
              <a:pathLst>
                <a:path w="8348" h="4706" extrusionOk="0">
                  <a:moveTo>
                    <a:pt x="7827" y="521"/>
                  </a:moveTo>
                  <a:lnTo>
                    <a:pt x="7827" y="2587"/>
                  </a:lnTo>
                  <a:lnTo>
                    <a:pt x="4169" y="4144"/>
                  </a:lnTo>
                  <a:lnTo>
                    <a:pt x="520" y="2746"/>
                  </a:lnTo>
                  <a:lnTo>
                    <a:pt x="520" y="521"/>
                  </a:lnTo>
                  <a:close/>
                  <a:moveTo>
                    <a:pt x="1" y="0"/>
                  </a:moveTo>
                  <a:lnTo>
                    <a:pt x="1" y="3105"/>
                  </a:lnTo>
                  <a:lnTo>
                    <a:pt x="4180" y="4706"/>
                  </a:lnTo>
                  <a:lnTo>
                    <a:pt x="8348" y="2930"/>
                  </a:lnTo>
                  <a:lnTo>
                    <a:pt x="834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64"/>
            <p:cNvSpPr/>
            <p:nvPr/>
          </p:nvSpPr>
          <p:spPr>
            <a:xfrm>
              <a:off x="-2130450" y="2741200"/>
              <a:ext cx="571075" cy="65625"/>
            </a:xfrm>
            <a:custGeom>
              <a:avLst/>
              <a:gdLst/>
              <a:ahLst/>
              <a:cxnLst/>
              <a:rect l="l" t="t" r="r" b="b"/>
              <a:pathLst>
                <a:path w="22843" h="2625" extrusionOk="0">
                  <a:moveTo>
                    <a:pt x="0" y="0"/>
                  </a:moveTo>
                  <a:lnTo>
                    <a:pt x="0" y="2624"/>
                  </a:lnTo>
                  <a:lnTo>
                    <a:pt x="22843" y="2624"/>
                  </a:lnTo>
                  <a:lnTo>
                    <a:pt x="2284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64"/>
            <p:cNvSpPr/>
            <p:nvPr/>
          </p:nvSpPr>
          <p:spPr>
            <a:xfrm>
              <a:off x="-2136975" y="2734675"/>
              <a:ext cx="584100" cy="78650"/>
            </a:xfrm>
            <a:custGeom>
              <a:avLst/>
              <a:gdLst/>
              <a:ahLst/>
              <a:cxnLst/>
              <a:rect l="l" t="t" r="r" b="b"/>
              <a:pathLst>
                <a:path w="23364" h="3146" extrusionOk="0">
                  <a:moveTo>
                    <a:pt x="22843" y="520"/>
                  </a:moveTo>
                  <a:lnTo>
                    <a:pt x="22843" y="2625"/>
                  </a:lnTo>
                  <a:lnTo>
                    <a:pt x="522" y="2625"/>
                  </a:lnTo>
                  <a:lnTo>
                    <a:pt x="522" y="520"/>
                  </a:lnTo>
                  <a:close/>
                  <a:moveTo>
                    <a:pt x="1" y="1"/>
                  </a:moveTo>
                  <a:lnTo>
                    <a:pt x="1" y="3145"/>
                  </a:lnTo>
                  <a:lnTo>
                    <a:pt x="23364" y="3145"/>
                  </a:lnTo>
                  <a:lnTo>
                    <a:pt x="2336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64"/>
            <p:cNvSpPr/>
            <p:nvPr/>
          </p:nvSpPr>
          <p:spPr>
            <a:xfrm>
              <a:off x="-2242125" y="2794275"/>
              <a:ext cx="143600" cy="298450"/>
            </a:xfrm>
            <a:custGeom>
              <a:avLst/>
              <a:gdLst/>
              <a:ahLst/>
              <a:cxnLst/>
              <a:rect l="l" t="t" r="r" b="b"/>
              <a:pathLst>
                <a:path w="5744" h="11938" extrusionOk="0">
                  <a:moveTo>
                    <a:pt x="4085" y="1"/>
                  </a:moveTo>
                  <a:lnTo>
                    <a:pt x="129" y="1625"/>
                  </a:lnTo>
                  <a:cubicBezTo>
                    <a:pt x="129" y="1625"/>
                    <a:pt x="0" y="3499"/>
                    <a:pt x="383" y="4998"/>
                  </a:cubicBezTo>
                  <a:cubicBezTo>
                    <a:pt x="767" y="6497"/>
                    <a:pt x="1277" y="9746"/>
                    <a:pt x="1659" y="10370"/>
                  </a:cubicBezTo>
                  <a:cubicBezTo>
                    <a:pt x="1994" y="10916"/>
                    <a:pt x="3496" y="11938"/>
                    <a:pt x="4041" y="11938"/>
                  </a:cubicBezTo>
                  <a:cubicBezTo>
                    <a:pt x="4120" y="11938"/>
                    <a:pt x="4179" y="11916"/>
                    <a:pt x="4212" y="11869"/>
                  </a:cubicBezTo>
                  <a:cubicBezTo>
                    <a:pt x="4467" y="11494"/>
                    <a:pt x="5744" y="500"/>
                    <a:pt x="5744" y="500"/>
                  </a:cubicBezTo>
                  <a:lnTo>
                    <a:pt x="408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64"/>
            <p:cNvSpPr/>
            <p:nvPr/>
          </p:nvSpPr>
          <p:spPr>
            <a:xfrm>
              <a:off x="-2248575" y="2787375"/>
              <a:ext cx="157125" cy="311875"/>
            </a:xfrm>
            <a:custGeom>
              <a:avLst/>
              <a:gdLst/>
              <a:ahLst/>
              <a:cxnLst/>
              <a:rect l="l" t="t" r="r" b="b"/>
              <a:pathLst>
                <a:path w="6285" h="12475" extrusionOk="0">
                  <a:moveTo>
                    <a:pt x="4356" y="554"/>
                  </a:moveTo>
                  <a:lnTo>
                    <a:pt x="5718" y="964"/>
                  </a:lnTo>
                  <a:cubicBezTo>
                    <a:pt x="5231" y="5136"/>
                    <a:pt x="4472" y="11253"/>
                    <a:pt x="4269" y="11956"/>
                  </a:cubicBezTo>
                  <a:cubicBezTo>
                    <a:pt x="3876" y="11935"/>
                    <a:pt x="2458" y="11031"/>
                    <a:pt x="2140" y="10511"/>
                  </a:cubicBezTo>
                  <a:cubicBezTo>
                    <a:pt x="1918" y="10149"/>
                    <a:pt x="1601" y="8578"/>
                    <a:pt x="1347" y="7313"/>
                  </a:cubicBezTo>
                  <a:cubicBezTo>
                    <a:pt x="1186" y="6512"/>
                    <a:pt x="1033" y="5755"/>
                    <a:pt x="894" y="5210"/>
                  </a:cubicBezTo>
                  <a:cubicBezTo>
                    <a:pt x="590" y="4019"/>
                    <a:pt x="618" y="2558"/>
                    <a:pt x="638" y="2079"/>
                  </a:cubicBezTo>
                  <a:lnTo>
                    <a:pt x="4356" y="554"/>
                  </a:lnTo>
                  <a:close/>
                  <a:moveTo>
                    <a:pt x="4329" y="1"/>
                  </a:moveTo>
                  <a:lnTo>
                    <a:pt x="138" y="1722"/>
                  </a:lnTo>
                  <a:lnTo>
                    <a:pt x="126" y="1883"/>
                  </a:lnTo>
                  <a:cubicBezTo>
                    <a:pt x="121" y="1961"/>
                    <a:pt x="0" y="3816"/>
                    <a:pt x="389" y="5339"/>
                  </a:cubicBezTo>
                  <a:cubicBezTo>
                    <a:pt x="526" y="5870"/>
                    <a:pt x="677" y="6621"/>
                    <a:pt x="837" y="7415"/>
                  </a:cubicBezTo>
                  <a:cubicBezTo>
                    <a:pt x="1193" y="9183"/>
                    <a:pt x="1445" y="10373"/>
                    <a:pt x="1696" y="10783"/>
                  </a:cubicBezTo>
                  <a:cubicBezTo>
                    <a:pt x="2062" y="11382"/>
                    <a:pt x="3618" y="12459"/>
                    <a:pt x="4283" y="12474"/>
                  </a:cubicBezTo>
                  <a:lnTo>
                    <a:pt x="4300" y="12474"/>
                  </a:lnTo>
                  <a:cubicBezTo>
                    <a:pt x="4527" y="12474"/>
                    <a:pt x="4638" y="12362"/>
                    <a:pt x="4685" y="12293"/>
                  </a:cubicBezTo>
                  <a:cubicBezTo>
                    <a:pt x="4948" y="11906"/>
                    <a:pt x="5874" y="4131"/>
                    <a:pt x="6259" y="807"/>
                  </a:cubicBezTo>
                  <a:lnTo>
                    <a:pt x="6285" y="591"/>
                  </a:lnTo>
                  <a:lnTo>
                    <a:pt x="432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64"/>
            <p:cNvSpPr/>
            <p:nvPr/>
          </p:nvSpPr>
          <p:spPr>
            <a:xfrm>
              <a:off x="-1916925" y="1813400"/>
              <a:ext cx="167825" cy="201725"/>
            </a:xfrm>
            <a:custGeom>
              <a:avLst/>
              <a:gdLst/>
              <a:ahLst/>
              <a:cxnLst/>
              <a:rect l="l" t="t" r="r" b="b"/>
              <a:pathLst>
                <a:path w="6713" h="8069" extrusionOk="0">
                  <a:moveTo>
                    <a:pt x="6713" y="0"/>
                  </a:moveTo>
                  <a:lnTo>
                    <a:pt x="1" y="66"/>
                  </a:lnTo>
                  <a:lnTo>
                    <a:pt x="1" y="4620"/>
                  </a:lnTo>
                  <a:lnTo>
                    <a:pt x="3324" y="8069"/>
                  </a:lnTo>
                  <a:lnTo>
                    <a:pt x="6713" y="4555"/>
                  </a:lnTo>
                  <a:lnTo>
                    <a:pt x="67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64"/>
            <p:cNvSpPr/>
            <p:nvPr/>
          </p:nvSpPr>
          <p:spPr>
            <a:xfrm>
              <a:off x="-1923425" y="1806825"/>
              <a:ext cx="180850" cy="217650"/>
            </a:xfrm>
            <a:custGeom>
              <a:avLst/>
              <a:gdLst/>
              <a:ahLst/>
              <a:cxnLst/>
              <a:rect l="l" t="t" r="r" b="b"/>
              <a:pathLst>
                <a:path w="7234" h="8706" extrusionOk="0">
                  <a:moveTo>
                    <a:pt x="6713" y="526"/>
                  </a:moveTo>
                  <a:lnTo>
                    <a:pt x="6713" y="4713"/>
                  </a:lnTo>
                  <a:lnTo>
                    <a:pt x="3584" y="7956"/>
                  </a:lnTo>
                  <a:lnTo>
                    <a:pt x="521" y="4778"/>
                  </a:lnTo>
                  <a:lnTo>
                    <a:pt x="521" y="587"/>
                  </a:lnTo>
                  <a:lnTo>
                    <a:pt x="6713" y="526"/>
                  </a:lnTo>
                  <a:close/>
                  <a:moveTo>
                    <a:pt x="7233" y="1"/>
                  </a:moveTo>
                  <a:lnTo>
                    <a:pt x="1" y="71"/>
                  </a:lnTo>
                  <a:lnTo>
                    <a:pt x="1" y="4987"/>
                  </a:lnTo>
                  <a:lnTo>
                    <a:pt x="3584" y="8706"/>
                  </a:lnTo>
                  <a:lnTo>
                    <a:pt x="7233" y="4923"/>
                  </a:lnTo>
                  <a:lnTo>
                    <a:pt x="72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64"/>
            <p:cNvSpPr/>
            <p:nvPr/>
          </p:nvSpPr>
          <p:spPr>
            <a:xfrm>
              <a:off x="-2009975" y="1689375"/>
              <a:ext cx="64850" cy="83750"/>
            </a:xfrm>
            <a:custGeom>
              <a:avLst/>
              <a:gdLst/>
              <a:ahLst/>
              <a:cxnLst/>
              <a:rect l="l" t="t" r="r" b="b"/>
              <a:pathLst>
                <a:path w="2594" h="3350" extrusionOk="0">
                  <a:moveTo>
                    <a:pt x="706" y="0"/>
                  </a:moveTo>
                  <a:cubicBezTo>
                    <a:pt x="600" y="0"/>
                    <a:pt x="494" y="77"/>
                    <a:pt x="400" y="276"/>
                  </a:cubicBezTo>
                  <a:cubicBezTo>
                    <a:pt x="1" y="1123"/>
                    <a:pt x="466" y="2424"/>
                    <a:pt x="1064" y="2944"/>
                  </a:cubicBezTo>
                  <a:cubicBezTo>
                    <a:pt x="1463" y="3292"/>
                    <a:pt x="2011" y="3349"/>
                    <a:pt x="2331" y="3349"/>
                  </a:cubicBezTo>
                  <a:cubicBezTo>
                    <a:pt x="2490" y="3349"/>
                    <a:pt x="2593" y="3335"/>
                    <a:pt x="2593" y="3335"/>
                  </a:cubicBezTo>
                  <a:lnTo>
                    <a:pt x="2260" y="1383"/>
                  </a:lnTo>
                  <a:lnTo>
                    <a:pt x="1397" y="797"/>
                  </a:lnTo>
                  <a:cubicBezTo>
                    <a:pt x="1397" y="797"/>
                    <a:pt x="1048" y="0"/>
                    <a:pt x="70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64"/>
            <p:cNvSpPr/>
            <p:nvPr/>
          </p:nvSpPr>
          <p:spPr>
            <a:xfrm>
              <a:off x="-2016875" y="1682850"/>
              <a:ext cx="79250" cy="96775"/>
            </a:xfrm>
            <a:custGeom>
              <a:avLst/>
              <a:gdLst/>
              <a:ahLst/>
              <a:cxnLst/>
              <a:rect l="l" t="t" r="r" b="b"/>
              <a:pathLst>
                <a:path w="3170" h="3871" extrusionOk="0">
                  <a:moveTo>
                    <a:pt x="984" y="523"/>
                  </a:moveTo>
                  <a:cubicBezTo>
                    <a:pt x="1084" y="557"/>
                    <a:pt x="1305" y="867"/>
                    <a:pt x="1434" y="1163"/>
                  </a:cubicBezTo>
                  <a:lnTo>
                    <a:pt x="1465" y="1232"/>
                  </a:lnTo>
                  <a:lnTo>
                    <a:pt x="2299" y="1797"/>
                  </a:lnTo>
                  <a:lnTo>
                    <a:pt x="2563" y="3349"/>
                  </a:lnTo>
                  <a:cubicBezTo>
                    <a:pt x="2278" y="3344"/>
                    <a:pt x="1830" y="3287"/>
                    <a:pt x="1511" y="3009"/>
                  </a:cubicBezTo>
                  <a:cubicBezTo>
                    <a:pt x="964" y="2533"/>
                    <a:pt x="581" y="1351"/>
                    <a:pt x="911" y="649"/>
                  </a:cubicBezTo>
                  <a:cubicBezTo>
                    <a:pt x="952" y="563"/>
                    <a:pt x="984" y="531"/>
                    <a:pt x="984" y="523"/>
                  </a:cubicBezTo>
                  <a:close/>
                  <a:moveTo>
                    <a:pt x="987" y="1"/>
                  </a:moveTo>
                  <a:cubicBezTo>
                    <a:pt x="842" y="12"/>
                    <a:pt x="607" y="72"/>
                    <a:pt x="440" y="427"/>
                  </a:cubicBezTo>
                  <a:cubicBezTo>
                    <a:pt x="1" y="1361"/>
                    <a:pt x="470" y="2793"/>
                    <a:pt x="1169" y="3401"/>
                  </a:cubicBezTo>
                  <a:cubicBezTo>
                    <a:pt x="1630" y="3803"/>
                    <a:pt x="2246" y="3871"/>
                    <a:pt x="2606" y="3871"/>
                  </a:cubicBezTo>
                  <a:cubicBezTo>
                    <a:pt x="2706" y="3871"/>
                    <a:pt x="2805" y="3866"/>
                    <a:pt x="2904" y="3854"/>
                  </a:cubicBezTo>
                  <a:lnTo>
                    <a:pt x="3169" y="3816"/>
                  </a:lnTo>
                  <a:lnTo>
                    <a:pt x="2775" y="1490"/>
                  </a:lnTo>
                  <a:lnTo>
                    <a:pt x="1879" y="884"/>
                  </a:lnTo>
                  <a:cubicBezTo>
                    <a:pt x="1750" y="609"/>
                    <a:pt x="1419" y="7"/>
                    <a:pt x="98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64"/>
            <p:cNvSpPr/>
            <p:nvPr/>
          </p:nvSpPr>
          <p:spPr>
            <a:xfrm>
              <a:off x="-1734200" y="1689375"/>
              <a:ext cx="64850" cy="83750"/>
            </a:xfrm>
            <a:custGeom>
              <a:avLst/>
              <a:gdLst/>
              <a:ahLst/>
              <a:cxnLst/>
              <a:rect l="l" t="t" r="r" b="b"/>
              <a:pathLst>
                <a:path w="2594" h="3350" extrusionOk="0">
                  <a:moveTo>
                    <a:pt x="1889" y="0"/>
                  </a:moveTo>
                  <a:cubicBezTo>
                    <a:pt x="1546" y="0"/>
                    <a:pt x="1197" y="797"/>
                    <a:pt x="1197" y="797"/>
                  </a:cubicBezTo>
                  <a:lnTo>
                    <a:pt x="334" y="1383"/>
                  </a:lnTo>
                  <a:lnTo>
                    <a:pt x="1" y="3335"/>
                  </a:lnTo>
                  <a:cubicBezTo>
                    <a:pt x="1" y="3335"/>
                    <a:pt x="104" y="3349"/>
                    <a:pt x="263" y="3349"/>
                  </a:cubicBezTo>
                  <a:cubicBezTo>
                    <a:pt x="583" y="3349"/>
                    <a:pt x="1131" y="3292"/>
                    <a:pt x="1530" y="2944"/>
                  </a:cubicBezTo>
                  <a:cubicBezTo>
                    <a:pt x="2128" y="2424"/>
                    <a:pt x="2593" y="1123"/>
                    <a:pt x="2195" y="276"/>
                  </a:cubicBezTo>
                  <a:cubicBezTo>
                    <a:pt x="2101" y="77"/>
                    <a:pt x="1995" y="0"/>
                    <a:pt x="18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64"/>
            <p:cNvSpPr/>
            <p:nvPr/>
          </p:nvSpPr>
          <p:spPr>
            <a:xfrm>
              <a:off x="-1741700" y="1682850"/>
              <a:ext cx="79275" cy="96775"/>
            </a:xfrm>
            <a:custGeom>
              <a:avLst/>
              <a:gdLst/>
              <a:ahLst/>
              <a:cxnLst/>
              <a:rect l="l" t="t" r="r" b="b"/>
              <a:pathLst>
                <a:path w="3171" h="3871" extrusionOk="0">
                  <a:moveTo>
                    <a:pt x="2171" y="518"/>
                  </a:moveTo>
                  <a:cubicBezTo>
                    <a:pt x="2172" y="518"/>
                    <a:pt x="2208" y="540"/>
                    <a:pt x="2259" y="649"/>
                  </a:cubicBezTo>
                  <a:cubicBezTo>
                    <a:pt x="2590" y="1351"/>
                    <a:pt x="2206" y="2533"/>
                    <a:pt x="1660" y="3009"/>
                  </a:cubicBezTo>
                  <a:cubicBezTo>
                    <a:pt x="1340" y="3286"/>
                    <a:pt x="892" y="3344"/>
                    <a:pt x="607" y="3349"/>
                  </a:cubicBezTo>
                  <a:lnTo>
                    <a:pt x="872" y="1797"/>
                  </a:lnTo>
                  <a:lnTo>
                    <a:pt x="1706" y="1231"/>
                  </a:lnTo>
                  <a:lnTo>
                    <a:pt x="1736" y="1162"/>
                  </a:lnTo>
                  <a:cubicBezTo>
                    <a:pt x="1869" y="859"/>
                    <a:pt x="2097" y="542"/>
                    <a:pt x="2171" y="518"/>
                  </a:cubicBezTo>
                  <a:close/>
                  <a:moveTo>
                    <a:pt x="2183" y="1"/>
                  </a:moveTo>
                  <a:cubicBezTo>
                    <a:pt x="1752" y="7"/>
                    <a:pt x="1420" y="610"/>
                    <a:pt x="1291" y="884"/>
                  </a:cubicBezTo>
                  <a:lnTo>
                    <a:pt x="397" y="1490"/>
                  </a:lnTo>
                  <a:lnTo>
                    <a:pt x="1" y="3816"/>
                  </a:lnTo>
                  <a:lnTo>
                    <a:pt x="266" y="3854"/>
                  </a:lnTo>
                  <a:cubicBezTo>
                    <a:pt x="364" y="3866"/>
                    <a:pt x="464" y="3871"/>
                    <a:pt x="564" y="3871"/>
                  </a:cubicBezTo>
                  <a:cubicBezTo>
                    <a:pt x="925" y="3871"/>
                    <a:pt x="1540" y="3803"/>
                    <a:pt x="2001" y="3401"/>
                  </a:cubicBezTo>
                  <a:cubicBezTo>
                    <a:pt x="2700" y="2793"/>
                    <a:pt x="3171" y="1362"/>
                    <a:pt x="2730" y="427"/>
                  </a:cubicBezTo>
                  <a:cubicBezTo>
                    <a:pt x="2562" y="71"/>
                    <a:pt x="2353" y="1"/>
                    <a:pt x="21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64"/>
            <p:cNvSpPr/>
            <p:nvPr/>
          </p:nvSpPr>
          <p:spPr>
            <a:xfrm>
              <a:off x="-2016600" y="1436150"/>
              <a:ext cx="370500" cy="286175"/>
            </a:xfrm>
            <a:custGeom>
              <a:avLst/>
              <a:gdLst/>
              <a:ahLst/>
              <a:cxnLst/>
              <a:rect l="l" t="t" r="r" b="b"/>
              <a:pathLst>
                <a:path w="14820" h="11447" extrusionOk="0">
                  <a:moveTo>
                    <a:pt x="6624" y="0"/>
                  </a:moveTo>
                  <a:cubicBezTo>
                    <a:pt x="6213" y="0"/>
                    <a:pt x="5819" y="39"/>
                    <a:pt x="5449" y="126"/>
                  </a:cubicBezTo>
                  <a:cubicBezTo>
                    <a:pt x="2126" y="907"/>
                    <a:pt x="2792" y="1883"/>
                    <a:pt x="2792" y="1883"/>
                  </a:cubicBezTo>
                  <a:cubicBezTo>
                    <a:pt x="2792" y="1883"/>
                    <a:pt x="0" y="3054"/>
                    <a:pt x="0" y="5006"/>
                  </a:cubicBezTo>
                  <a:cubicBezTo>
                    <a:pt x="0" y="6958"/>
                    <a:pt x="399" y="9170"/>
                    <a:pt x="1064" y="10015"/>
                  </a:cubicBezTo>
                  <a:cubicBezTo>
                    <a:pt x="1728" y="10862"/>
                    <a:pt x="2259" y="11447"/>
                    <a:pt x="2259" y="11447"/>
                  </a:cubicBezTo>
                  <a:lnTo>
                    <a:pt x="2392" y="8650"/>
                  </a:lnTo>
                  <a:lnTo>
                    <a:pt x="4320" y="5332"/>
                  </a:lnTo>
                  <a:cubicBezTo>
                    <a:pt x="4320" y="5332"/>
                    <a:pt x="7509" y="7348"/>
                    <a:pt x="9104" y="7348"/>
                  </a:cubicBezTo>
                  <a:cubicBezTo>
                    <a:pt x="10699" y="7348"/>
                    <a:pt x="11762" y="7153"/>
                    <a:pt x="11762" y="7153"/>
                  </a:cubicBezTo>
                  <a:lnTo>
                    <a:pt x="12360" y="10471"/>
                  </a:lnTo>
                  <a:lnTo>
                    <a:pt x="13225" y="8065"/>
                  </a:lnTo>
                  <a:lnTo>
                    <a:pt x="13225" y="5852"/>
                  </a:lnTo>
                  <a:cubicBezTo>
                    <a:pt x="13225" y="5852"/>
                    <a:pt x="14819" y="4356"/>
                    <a:pt x="14486" y="3380"/>
                  </a:cubicBezTo>
                  <a:cubicBezTo>
                    <a:pt x="14192" y="2512"/>
                    <a:pt x="9906" y="0"/>
                    <a:pt x="662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64"/>
            <p:cNvSpPr/>
            <p:nvPr/>
          </p:nvSpPr>
          <p:spPr>
            <a:xfrm>
              <a:off x="-2023100" y="1429700"/>
              <a:ext cx="383350" cy="308675"/>
            </a:xfrm>
            <a:custGeom>
              <a:avLst/>
              <a:gdLst/>
              <a:ahLst/>
              <a:cxnLst/>
              <a:rect l="l" t="t" r="r" b="b"/>
              <a:pathLst>
                <a:path w="15334" h="12347" extrusionOk="0">
                  <a:moveTo>
                    <a:pt x="6890" y="517"/>
                  </a:moveTo>
                  <a:cubicBezTo>
                    <a:pt x="10065" y="517"/>
                    <a:pt x="14246" y="2975"/>
                    <a:pt x="14502" y="3721"/>
                  </a:cubicBezTo>
                  <a:cubicBezTo>
                    <a:pt x="14729" y="4386"/>
                    <a:pt x="13691" y="5561"/>
                    <a:pt x="13308" y="5919"/>
                  </a:cubicBezTo>
                  <a:lnTo>
                    <a:pt x="13226" y="5997"/>
                  </a:lnTo>
                  <a:lnTo>
                    <a:pt x="13226" y="8277"/>
                  </a:lnTo>
                  <a:lnTo>
                    <a:pt x="12706" y="9725"/>
                  </a:lnTo>
                  <a:lnTo>
                    <a:pt x="12234" y="7107"/>
                  </a:lnTo>
                  <a:lnTo>
                    <a:pt x="11977" y="7154"/>
                  </a:lnTo>
                  <a:cubicBezTo>
                    <a:pt x="11966" y="7157"/>
                    <a:pt x="10915" y="7345"/>
                    <a:pt x="9365" y="7345"/>
                  </a:cubicBezTo>
                  <a:cubicBezTo>
                    <a:pt x="7864" y="7345"/>
                    <a:pt x="4750" y="5389"/>
                    <a:pt x="4720" y="5369"/>
                  </a:cubicBezTo>
                  <a:lnTo>
                    <a:pt x="4491" y="5224"/>
                  </a:lnTo>
                  <a:lnTo>
                    <a:pt x="2395" y="8831"/>
                  </a:lnTo>
                  <a:lnTo>
                    <a:pt x="2291" y="11045"/>
                  </a:lnTo>
                  <a:cubicBezTo>
                    <a:pt x="2085" y="10803"/>
                    <a:pt x="1819" y="10482"/>
                    <a:pt x="1529" y="10112"/>
                  </a:cubicBezTo>
                  <a:cubicBezTo>
                    <a:pt x="954" y="9381"/>
                    <a:pt x="521" y="7297"/>
                    <a:pt x="521" y="5264"/>
                  </a:cubicBezTo>
                  <a:cubicBezTo>
                    <a:pt x="521" y="3509"/>
                    <a:pt x="3127" y="2392"/>
                    <a:pt x="3153" y="2381"/>
                  </a:cubicBezTo>
                  <a:lnTo>
                    <a:pt x="3452" y="2267"/>
                  </a:lnTo>
                  <a:lnTo>
                    <a:pt x="3273" y="2004"/>
                  </a:lnTo>
                  <a:cubicBezTo>
                    <a:pt x="3270" y="1996"/>
                    <a:pt x="3234" y="1925"/>
                    <a:pt x="3288" y="1807"/>
                  </a:cubicBezTo>
                  <a:cubicBezTo>
                    <a:pt x="3376" y="1609"/>
                    <a:pt x="3795" y="1102"/>
                    <a:pt x="5770" y="637"/>
                  </a:cubicBezTo>
                  <a:cubicBezTo>
                    <a:pt x="6122" y="555"/>
                    <a:pt x="6498" y="517"/>
                    <a:pt x="6890" y="517"/>
                  </a:cubicBezTo>
                  <a:close/>
                  <a:moveTo>
                    <a:pt x="6870" y="0"/>
                  </a:moveTo>
                  <a:cubicBezTo>
                    <a:pt x="6442" y="0"/>
                    <a:pt x="6031" y="41"/>
                    <a:pt x="5649" y="131"/>
                  </a:cubicBezTo>
                  <a:cubicBezTo>
                    <a:pt x="3991" y="521"/>
                    <a:pt x="3031" y="1028"/>
                    <a:pt x="2794" y="1637"/>
                  </a:cubicBezTo>
                  <a:cubicBezTo>
                    <a:pt x="2748" y="1751"/>
                    <a:pt x="2728" y="1875"/>
                    <a:pt x="2739" y="1998"/>
                  </a:cubicBezTo>
                  <a:cubicBezTo>
                    <a:pt x="2060" y="2326"/>
                    <a:pt x="0" y="3472"/>
                    <a:pt x="0" y="5264"/>
                  </a:cubicBezTo>
                  <a:cubicBezTo>
                    <a:pt x="0" y="7068"/>
                    <a:pt x="350" y="9456"/>
                    <a:pt x="1118" y="10436"/>
                  </a:cubicBezTo>
                  <a:cubicBezTo>
                    <a:pt x="1781" y="11278"/>
                    <a:pt x="2321" y="11874"/>
                    <a:pt x="2326" y="11880"/>
                  </a:cubicBezTo>
                  <a:lnTo>
                    <a:pt x="2750" y="12347"/>
                  </a:lnTo>
                  <a:lnTo>
                    <a:pt x="2910" y="8983"/>
                  </a:lnTo>
                  <a:lnTo>
                    <a:pt x="4671" y="5952"/>
                  </a:lnTo>
                  <a:cubicBezTo>
                    <a:pt x="5444" y="6420"/>
                    <a:pt x="7950" y="7867"/>
                    <a:pt x="9364" y="7867"/>
                  </a:cubicBezTo>
                  <a:cubicBezTo>
                    <a:pt x="10524" y="7867"/>
                    <a:pt x="11400" y="7767"/>
                    <a:pt x="11811" y="7708"/>
                  </a:cubicBezTo>
                  <a:lnTo>
                    <a:pt x="12537" y="11733"/>
                  </a:lnTo>
                  <a:lnTo>
                    <a:pt x="13729" y="8410"/>
                  </a:lnTo>
                  <a:lnTo>
                    <a:pt x="13745" y="6221"/>
                  </a:lnTo>
                  <a:cubicBezTo>
                    <a:pt x="14107" y="5862"/>
                    <a:pt x="15334" y="4554"/>
                    <a:pt x="14993" y="3554"/>
                  </a:cubicBezTo>
                  <a:cubicBezTo>
                    <a:pt x="14632" y="2489"/>
                    <a:pt x="10216" y="0"/>
                    <a:pt x="687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64"/>
            <p:cNvSpPr/>
            <p:nvPr/>
          </p:nvSpPr>
          <p:spPr>
            <a:xfrm>
              <a:off x="-1980075" y="1528775"/>
              <a:ext cx="274175" cy="374925"/>
            </a:xfrm>
            <a:custGeom>
              <a:avLst/>
              <a:gdLst/>
              <a:ahLst/>
              <a:cxnLst/>
              <a:rect l="l" t="t" r="r" b="b"/>
              <a:pathLst>
                <a:path w="10967" h="14997" extrusionOk="0">
                  <a:moveTo>
                    <a:pt x="2061" y="0"/>
                  </a:moveTo>
                  <a:cubicBezTo>
                    <a:pt x="2061" y="0"/>
                    <a:pt x="1862" y="2213"/>
                    <a:pt x="1064" y="3513"/>
                  </a:cubicBezTo>
                  <a:cubicBezTo>
                    <a:pt x="340" y="4696"/>
                    <a:pt x="54" y="4750"/>
                    <a:pt x="8" y="4750"/>
                  </a:cubicBezTo>
                  <a:cubicBezTo>
                    <a:pt x="3" y="4750"/>
                    <a:pt x="1" y="4750"/>
                    <a:pt x="1" y="4750"/>
                  </a:cubicBezTo>
                  <a:lnTo>
                    <a:pt x="1" y="4750"/>
                  </a:lnTo>
                  <a:cubicBezTo>
                    <a:pt x="1" y="4750"/>
                    <a:pt x="799" y="9628"/>
                    <a:pt x="1464" y="10930"/>
                  </a:cubicBezTo>
                  <a:cubicBezTo>
                    <a:pt x="2127" y="12232"/>
                    <a:pt x="4188" y="14508"/>
                    <a:pt x="4653" y="14834"/>
                  </a:cubicBezTo>
                  <a:cubicBezTo>
                    <a:pt x="4832" y="14959"/>
                    <a:pt x="5197" y="14997"/>
                    <a:pt x="5616" y="14997"/>
                  </a:cubicBezTo>
                  <a:cubicBezTo>
                    <a:pt x="6288" y="14997"/>
                    <a:pt x="7101" y="14898"/>
                    <a:pt x="7511" y="14898"/>
                  </a:cubicBezTo>
                  <a:cubicBezTo>
                    <a:pt x="8175" y="14898"/>
                    <a:pt x="10102" y="10995"/>
                    <a:pt x="10434" y="10280"/>
                  </a:cubicBezTo>
                  <a:cubicBezTo>
                    <a:pt x="10767" y="9564"/>
                    <a:pt x="10967" y="3449"/>
                    <a:pt x="10967" y="3449"/>
                  </a:cubicBezTo>
                  <a:lnTo>
                    <a:pt x="10369" y="2342"/>
                  </a:lnTo>
                  <a:cubicBezTo>
                    <a:pt x="10369" y="2342"/>
                    <a:pt x="9301" y="2610"/>
                    <a:pt x="7955" y="2610"/>
                  </a:cubicBezTo>
                  <a:cubicBezTo>
                    <a:pt x="7099" y="2610"/>
                    <a:pt x="6130" y="2501"/>
                    <a:pt x="5251" y="2147"/>
                  </a:cubicBezTo>
                  <a:cubicBezTo>
                    <a:pt x="2992" y="1237"/>
                    <a:pt x="2061" y="0"/>
                    <a:pt x="206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64"/>
            <p:cNvSpPr/>
            <p:nvPr/>
          </p:nvSpPr>
          <p:spPr>
            <a:xfrm>
              <a:off x="-1988075" y="1511425"/>
              <a:ext cx="288725" cy="398775"/>
            </a:xfrm>
            <a:custGeom>
              <a:avLst/>
              <a:gdLst/>
              <a:ahLst/>
              <a:cxnLst/>
              <a:rect l="l" t="t" r="r" b="b"/>
              <a:pathLst>
                <a:path w="11549" h="15951" extrusionOk="0">
                  <a:moveTo>
                    <a:pt x="2570" y="1279"/>
                  </a:moveTo>
                  <a:cubicBezTo>
                    <a:pt x="3048" y="1737"/>
                    <a:pt x="3978" y="2478"/>
                    <a:pt x="5475" y="3082"/>
                  </a:cubicBezTo>
                  <a:cubicBezTo>
                    <a:pt x="6394" y="3452"/>
                    <a:pt x="7398" y="3565"/>
                    <a:pt x="8281" y="3565"/>
                  </a:cubicBezTo>
                  <a:cubicBezTo>
                    <a:pt x="9311" y="3565"/>
                    <a:pt x="10176" y="3412"/>
                    <a:pt x="10553" y="3333"/>
                  </a:cubicBezTo>
                  <a:lnTo>
                    <a:pt x="11024" y="4204"/>
                  </a:lnTo>
                  <a:cubicBezTo>
                    <a:pt x="10945" y="6554"/>
                    <a:pt x="10742" y="10382"/>
                    <a:pt x="10519" y="10864"/>
                  </a:cubicBezTo>
                  <a:cubicBezTo>
                    <a:pt x="9709" y="12607"/>
                    <a:pt x="8254" y="15216"/>
                    <a:pt x="7831" y="15332"/>
                  </a:cubicBezTo>
                  <a:cubicBezTo>
                    <a:pt x="7647" y="15332"/>
                    <a:pt x="7383" y="15351"/>
                    <a:pt x="7088" y="15373"/>
                  </a:cubicBezTo>
                  <a:cubicBezTo>
                    <a:pt x="6757" y="15398"/>
                    <a:pt x="6310" y="15431"/>
                    <a:pt x="5920" y="15431"/>
                  </a:cubicBezTo>
                  <a:cubicBezTo>
                    <a:pt x="5560" y="15431"/>
                    <a:pt x="5249" y="15403"/>
                    <a:pt x="5122" y="15314"/>
                  </a:cubicBezTo>
                  <a:cubicBezTo>
                    <a:pt x="4729" y="15039"/>
                    <a:pt x="2669" y="12786"/>
                    <a:pt x="2015" y="11505"/>
                  </a:cubicBezTo>
                  <a:cubicBezTo>
                    <a:pt x="1451" y="10402"/>
                    <a:pt x="769" y="6526"/>
                    <a:pt x="612" y="5601"/>
                  </a:cubicBezTo>
                  <a:cubicBezTo>
                    <a:pt x="830" y="5448"/>
                    <a:pt x="1143" y="5100"/>
                    <a:pt x="1607" y="4343"/>
                  </a:cubicBezTo>
                  <a:cubicBezTo>
                    <a:pt x="2182" y="3402"/>
                    <a:pt x="2456" y="2039"/>
                    <a:pt x="2570" y="1279"/>
                  </a:cubicBezTo>
                  <a:close/>
                  <a:moveTo>
                    <a:pt x="2182" y="1"/>
                  </a:moveTo>
                  <a:lnTo>
                    <a:pt x="2122" y="669"/>
                  </a:lnTo>
                  <a:cubicBezTo>
                    <a:pt x="2120" y="691"/>
                    <a:pt x="1919" y="2835"/>
                    <a:pt x="1163" y="4070"/>
                  </a:cubicBezTo>
                  <a:cubicBezTo>
                    <a:pt x="656" y="4896"/>
                    <a:pt x="395" y="5118"/>
                    <a:pt x="311" y="5172"/>
                  </a:cubicBezTo>
                  <a:lnTo>
                    <a:pt x="0" y="5096"/>
                  </a:lnTo>
                  <a:lnTo>
                    <a:pt x="64" y="5485"/>
                  </a:lnTo>
                  <a:cubicBezTo>
                    <a:pt x="97" y="5686"/>
                    <a:pt x="876" y="10420"/>
                    <a:pt x="1551" y="11743"/>
                  </a:cubicBezTo>
                  <a:cubicBezTo>
                    <a:pt x="2234" y="13080"/>
                    <a:pt x="4317" y="15386"/>
                    <a:pt x="4824" y="15741"/>
                  </a:cubicBezTo>
                  <a:cubicBezTo>
                    <a:pt x="5050" y="15899"/>
                    <a:pt x="5435" y="15951"/>
                    <a:pt x="5931" y="15951"/>
                  </a:cubicBezTo>
                  <a:cubicBezTo>
                    <a:pt x="6280" y="15951"/>
                    <a:pt x="6685" y="15925"/>
                    <a:pt x="7126" y="15891"/>
                  </a:cubicBezTo>
                  <a:cubicBezTo>
                    <a:pt x="7407" y="15871"/>
                    <a:pt x="7657" y="15852"/>
                    <a:pt x="7831" y="15852"/>
                  </a:cubicBezTo>
                  <a:cubicBezTo>
                    <a:pt x="8749" y="15852"/>
                    <a:pt x="10764" y="11571"/>
                    <a:pt x="10990" y="11082"/>
                  </a:cubicBezTo>
                  <a:cubicBezTo>
                    <a:pt x="11335" y="10340"/>
                    <a:pt x="11525" y="4781"/>
                    <a:pt x="11546" y="4149"/>
                  </a:cubicBezTo>
                  <a:lnTo>
                    <a:pt x="11548" y="4079"/>
                  </a:lnTo>
                  <a:lnTo>
                    <a:pt x="10821" y="2734"/>
                  </a:lnTo>
                  <a:lnTo>
                    <a:pt x="10626" y="2783"/>
                  </a:lnTo>
                  <a:cubicBezTo>
                    <a:pt x="10609" y="2787"/>
                    <a:pt x="9569" y="3041"/>
                    <a:pt x="8272" y="3041"/>
                  </a:cubicBezTo>
                  <a:cubicBezTo>
                    <a:pt x="7443" y="3041"/>
                    <a:pt x="6508" y="2937"/>
                    <a:pt x="5668" y="2598"/>
                  </a:cubicBezTo>
                  <a:cubicBezTo>
                    <a:pt x="3514" y="1730"/>
                    <a:pt x="2597" y="548"/>
                    <a:pt x="2589" y="536"/>
                  </a:cubicBezTo>
                  <a:lnTo>
                    <a:pt x="218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64"/>
            <p:cNvSpPr/>
            <p:nvPr/>
          </p:nvSpPr>
          <p:spPr>
            <a:xfrm>
              <a:off x="-1973400" y="1644225"/>
              <a:ext cx="121300" cy="101100"/>
            </a:xfrm>
            <a:custGeom>
              <a:avLst/>
              <a:gdLst/>
              <a:ahLst/>
              <a:cxnLst/>
              <a:rect l="l" t="t" r="r" b="b"/>
              <a:pathLst>
                <a:path w="4852" h="4044" extrusionOk="0">
                  <a:moveTo>
                    <a:pt x="2260" y="1"/>
                  </a:moveTo>
                  <a:cubicBezTo>
                    <a:pt x="797" y="1"/>
                    <a:pt x="0" y="456"/>
                    <a:pt x="0" y="456"/>
                  </a:cubicBezTo>
                  <a:cubicBezTo>
                    <a:pt x="0" y="456"/>
                    <a:pt x="0" y="2668"/>
                    <a:pt x="731" y="3514"/>
                  </a:cubicBezTo>
                  <a:cubicBezTo>
                    <a:pt x="1052" y="3885"/>
                    <a:pt x="1642" y="4043"/>
                    <a:pt x="2254" y="4043"/>
                  </a:cubicBezTo>
                  <a:cubicBezTo>
                    <a:pt x="3035" y="4043"/>
                    <a:pt x="3851" y="3785"/>
                    <a:pt x="4186" y="3384"/>
                  </a:cubicBezTo>
                  <a:cubicBezTo>
                    <a:pt x="4785" y="2668"/>
                    <a:pt x="4851" y="651"/>
                    <a:pt x="4851" y="651"/>
                  </a:cubicBezTo>
                  <a:cubicBezTo>
                    <a:pt x="4851" y="651"/>
                    <a:pt x="3721" y="1"/>
                    <a:pt x="226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64"/>
            <p:cNvSpPr/>
            <p:nvPr/>
          </p:nvSpPr>
          <p:spPr>
            <a:xfrm>
              <a:off x="-1979900" y="1637725"/>
              <a:ext cx="134425" cy="114125"/>
            </a:xfrm>
            <a:custGeom>
              <a:avLst/>
              <a:gdLst/>
              <a:ahLst/>
              <a:cxnLst/>
              <a:rect l="l" t="t" r="r" b="b"/>
              <a:pathLst>
                <a:path w="5377" h="4565" extrusionOk="0">
                  <a:moveTo>
                    <a:pt x="2520" y="520"/>
                  </a:moveTo>
                  <a:cubicBezTo>
                    <a:pt x="3605" y="520"/>
                    <a:pt x="4509" y="904"/>
                    <a:pt x="4844" y="1065"/>
                  </a:cubicBezTo>
                  <a:cubicBezTo>
                    <a:pt x="4806" y="1697"/>
                    <a:pt x="4651" y="2993"/>
                    <a:pt x="4247" y="3477"/>
                  </a:cubicBezTo>
                  <a:cubicBezTo>
                    <a:pt x="3978" y="3799"/>
                    <a:pt x="3261" y="4036"/>
                    <a:pt x="2542" y="4042"/>
                  </a:cubicBezTo>
                  <a:cubicBezTo>
                    <a:pt x="2535" y="4042"/>
                    <a:pt x="2528" y="4043"/>
                    <a:pt x="2521" y="4043"/>
                  </a:cubicBezTo>
                  <a:cubicBezTo>
                    <a:pt x="1914" y="4043"/>
                    <a:pt x="1431" y="3885"/>
                    <a:pt x="1188" y="3604"/>
                  </a:cubicBezTo>
                  <a:cubicBezTo>
                    <a:pt x="685" y="3023"/>
                    <a:pt x="543" y="1569"/>
                    <a:pt x="523" y="880"/>
                  </a:cubicBezTo>
                  <a:cubicBezTo>
                    <a:pt x="797" y="762"/>
                    <a:pt x="1485" y="521"/>
                    <a:pt x="2520" y="520"/>
                  </a:cubicBezTo>
                  <a:close/>
                  <a:moveTo>
                    <a:pt x="2520" y="0"/>
                  </a:moveTo>
                  <a:cubicBezTo>
                    <a:pt x="1005" y="0"/>
                    <a:pt x="166" y="470"/>
                    <a:pt x="131" y="490"/>
                  </a:cubicBezTo>
                  <a:lnTo>
                    <a:pt x="0" y="565"/>
                  </a:lnTo>
                  <a:lnTo>
                    <a:pt x="0" y="716"/>
                  </a:lnTo>
                  <a:cubicBezTo>
                    <a:pt x="0" y="812"/>
                    <a:pt x="9" y="3036"/>
                    <a:pt x="794" y="3944"/>
                  </a:cubicBezTo>
                  <a:cubicBezTo>
                    <a:pt x="1140" y="4345"/>
                    <a:pt x="1749" y="4564"/>
                    <a:pt x="2511" y="4564"/>
                  </a:cubicBezTo>
                  <a:cubicBezTo>
                    <a:pt x="2524" y="4564"/>
                    <a:pt x="2534" y="4564"/>
                    <a:pt x="2547" y="4563"/>
                  </a:cubicBezTo>
                  <a:cubicBezTo>
                    <a:pt x="3284" y="4557"/>
                    <a:pt x="4220" y="4322"/>
                    <a:pt x="4646" y="3811"/>
                  </a:cubicBezTo>
                  <a:cubicBezTo>
                    <a:pt x="5284" y="3048"/>
                    <a:pt x="5364" y="1135"/>
                    <a:pt x="5372" y="920"/>
                  </a:cubicBezTo>
                  <a:lnTo>
                    <a:pt x="5376" y="763"/>
                  </a:lnTo>
                  <a:lnTo>
                    <a:pt x="5241" y="686"/>
                  </a:lnTo>
                  <a:cubicBezTo>
                    <a:pt x="5192" y="658"/>
                    <a:pt x="4034" y="0"/>
                    <a:pt x="25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64"/>
            <p:cNvSpPr/>
            <p:nvPr/>
          </p:nvSpPr>
          <p:spPr>
            <a:xfrm>
              <a:off x="-1828875" y="1644225"/>
              <a:ext cx="121325" cy="101100"/>
            </a:xfrm>
            <a:custGeom>
              <a:avLst/>
              <a:gdLst/>
              <a:ahLst/>
              <a:cxnLst/>
              <a:rect l="l" t="t" r="r" b="b"/>
              <a:pathLst>
                <a:path w="4853" h="4044" extrusionOk="0">
                  <a:moveTo>
                    <a:pt x="2593" y="1"/>
                  </a:moveTo>
                  <a:cubicBezTo>
                    <a:pt x="1130" y="1"/>
                    <a:pt x="0" y="651"/>
                    <a:pt x="0" y="651"/>
                  </a:cubicBezTo>
                  <a:cubicBezTo>
                    <a:pt x="0" y="651"/>
                    <a:pt x="67" y="2668"/>
                    <a:pt x="665" y="3384"/>
                  </a:cubicBezTo>
                  <a:cubicBezTo>
                    <a:pt x="1000" y="3785"/>
                    <a:pt x="1816" y="4043"/>
                    <a:pt x="2597" y="4043"/>
                  </a:cubicBezTo>
                  <a:cubicBezTo>
                    <a:pt x="3209" y="4043"/>
                    <a:pt x="3800" y="3885"/>
                    <a:pt x="4121" y="3514"/>
                  </a:cubicBezTo>
                  <a:cubicBezTo>
                    <a:pt x="4852" y="2668"/>
                    <a:pt x="4852" y="456"/>
                    <a:pt x="4852" y="456"/>
                  </a:cubicBezTo>
                  <a:cubicBezTo>
                    <a:pt x="4852" y="456"/>
                    <a:pt x="4054" y="1"/>
                    <a:pt x="259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64"/>
            <p:cNvSpPr/>
            <p:nvPr/>
          </p:nvSpPr>
          <p:spPr>
            <a:xfrm>
              <a:off x="-1835500" y="1637725"/>
              <a:ext cx="134450" cy="114125"/>
            </a:xfrm>
            <a:custGeom>
              <a:avLst/>
              <a:gdLst/>
              <a:ahLst/>
              <a:cxnLst/>
              <a:rect l="l" t="t" r="r" b="b"/>
              <a:pathLst>
                <a:path w="5378" h="4565" extrusionOk="0">
                  <a:moveTo>
                    <a:pt x="2853" y="522"/>
                  </a:moveTo>
                  <a:cubicBezTo>
                    <a:pt x="2854" y="522"/>
                    <a:pt x="2856" y="522"/>
                    <a:pt x="2858" y="522"/>
                  </a:cubicBezTo>
                  <a:cubicBezTo>
                    <a:pt x="3893" y="522"/>
                    <a:pt x="4580" y="762"/>
                    <a:pt x="4855" y="880"/>
                  </a:cubicBezTo>
                  <a:cubicBezTo>
                    <a:pt x="4834" y="1569"/>
                    <a:pt x="4692" y="3023"/>
                    <a:pt x="4190" y="3604"/>
                  </a:cubicBezTo>
                  <a:cubicBezTo>
                    <a:pt x="3944" y="3889"/>
                    <a:pt x="3444" y="4044"/>
                    <a:pt x="2836" y="4044"/>
                  </a:cubicBezTo>
                  <a:cubicBezTo>
                    <a:pt x="2117" y="4038"/>
                    <a:pt x="1400" y="3799"/>
                    <a:pt x="1131" y="3477"/>
                  </a:cubicBezTo>
                  <a:cubicBezTo>
                    <a:pt x="727" y="2994"/>
                    <a:pt x="572" y="1698"/>
                    <a:pt x="534" y="1066"/>
                  </a:cubicBezTo>
                  <a:lnTo>
                    <a:pt x="533" y="1066"/>
                  </a:lnTo>
                  <a:cubicBezTo>
                    <a:pt x="867" y="904"/>
                    <a:pt x="1769" y="522"/>
                    <a:pt x="2853" y="522"/>
                  </a:cubicBezTo>
                  <a:close/>
                  <a:moveTo>
                    <a:pt x="2858" y="0"/>
                  </a:moveTo>
                  <a:cubicBezTo>
                    <a:pt x="1343" y="0"/>
                    <a:pt x="184" y="658"/>
                    <a:pt x="136" y="686"/>
                  </a:cubicBezTo>
                  <a:lnTo>
                    <a:pt x="0" y="763"/>
                  </a:lnTo>
                  <a:lnTo>
                    <a:pt x="5" y="920"/>
                  </a:lnTo>
                  <a:cubicBezTo>
                    <a:pt x="12" y="1136"/>
                    <a:pt x="93" y="3050"/>
                    <a:pt x="730" y="3811"/>
                  </a:cubicBezTo>
                  <a:cubicBezTo>
                    <a:pt x="1158" y="4322"/>
                    <a:pt x="2094" y="4558"/>
                    <a:pt x="2831" y="4564"/>
                  </a:cubicBezTo>
                  <a:lnTo>
                    <a:pt x="2865" y="4564"/>
                  </a:lnTo>
                  <a:cubicBezTo>
                    <a:pt x="3628" y="4564"/>
                    <a:pt x="4237" y="4345"/>
                    <a:pt x="4583" y="3944"/>
                  </a:cubicBezTo>
                  <a:cubicBezTo>
                    <a:pt x="5368" y="3036"/>
                    <a:pt x="5378" y="811"/>
                    <a:pt x="5378" y="717"/>
                  </a:cubicBezTo>
                  <a:lnTo>
                    <a:pt x="5378" y="566"/>
                  </a:lnTo>
                  <a:lnTo>
                    <a:pt x="5246" y="491"/>
                  </a:lnTo>
                  <a:cubicBezTo>
                    <a:pt x="5211" y="470"/>
                    <a:pt x="4373" y="0"/>
                    <a:pt x="28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64"/>
            <p:cNvSpPr/>
            <p:nvPr/>
          </p:nvSpPr>
          <p:spPr>
            <a:xfrm>
              <a:off x="-1852125" y="1660500"/>
              <a:ext cx="23275" cy="25"/>
            </a:xfrm>
            <a:custGeom>
              <a:avLst/>
              <a:gdLst/>
              <a:ahLst/>
              <a:cxnLst/>
              <a:rect l="l" t="t" r="r" b="b"/>
              <a:pathLst>
                <a:path w="931" h="1" extrusionOk="0">
                  <a:moveTo>
                    <a:pt x="0" y="0"/>
                  </a:moveTo>
                  <a:lnTo>
                    <a:pt x="930"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64"/>
            <p:cNvSpPr/>
            <p:nvPr/>
          </p:nvSpPr>
          <p:spPr>
            <a:xfrm>
              <a:off x="-1852125" y="1653975"/>
              <a:ext cx="23275" cy="13050"/>
            </a:xfrm>
            <a:custGeom>
              <a:avLst/>
              <a:gdLst/>
              <a:ahLst/>
              <a:cxnLst/>
              <a:rect l="l" t="t" r="r" b="b"/>
              <a:pathLst>
                <a:path w="931" h="522" extrusionOk="0">
                  <a:moveTo>
                    <a:pt x="0" y="1"/>
                  </a:moveTo>
                  <a:lnTo>
                    <a:pt x="0" y="521"/>
                  </a:lnTo>
                  <a:lnTo>
                    <a:pt x="930" y="521"/>
                  </a:lnTo>
                  <a:lnTo>
                    <a:pt x="93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64"/>
            <p:cNvSpPr/>
            <p:nvPr/>
          </p:nvSpPr>
          <p:spPr>
            <a:xfrm>
              <a:off x="-2238925" y="2688100"/>
              <a:ext cx="229700" cy="146800"/>
            </a:xfrm>
            <a:custGeom>
              <a:avLst/>
              <a:gdLst/>
              <a:ahLst/>
              <a:cxnLst/>
              <a:rect l="l" t="t" r="r" b="b"/>
              <a:pathLst>
                <a:path w="9188" h="5872" extrusionOk="0">
                  <a:moveTo>
                    <a:pt x="5998" y="0"/>
                  </a:moveTo>
                  <a:lnTo>
                    <a:pt x="1787" y="125"/>
                  </a:lnTo>
                  <a:lnTo>
                    <a:pt x="1" y="3248"/>
                  </a:lnTo>
                  <a:cubicBezTo>
                    <a:pt x="1" y="3248"/>
                    <a:pt x="3828" y="5872"/>
                    <a:pt x="5233" y="5872"/>
                  </a:cubicBezTo>
                  <a:cubicBezTo>
                    <a:pt x="6636" y="5872"/>
                    <a:pt x="7402" y="3997"/>
                    <a:pt x="7402" y="3997"/>
                  </a:cubicBezTo>
                  <a:cubicBezTo>
                    <a:pt x="7402" y="3997"/>
                    <a:pt x="7735" y="4079"/>
                    <a:pt x="8092" y="4079"/>
                  </a:cubicBezTo>
                  <a:cubicBezTo>
                    <a:pt x="8360" y="4079"/>
                    <a:pt x="8641" y="4033"/>
                    <a:pt x="8805" y="3873"/>
                  </a:cubicBezTo>
                  <a:cubicBezTo>
                    <a:pt x="9188" y="3498"/>
                    <a:pt x="9188" y="2874"/>
                    <a:pt x="9188" y="2874"/>
                  </a:cubicBezTo>
                  <a:lnTo>
                    <a:pt x="599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64"/>
            <p:cNvSpPr/>
            <p:nvPr/>
          </p:nvSpPr>
          <p:spPr>
            <a:xfrm>
              <a:off x="-2247550" y="2681525"/>
              <a:ext cx="244850" cy="159900"/>
            </a:xfrm>
            <a:custGeom>
              <a:avLst/>
              <a:gdLst/>
              <a:ahLst/>
              <a:cxnLst/>
              <a:rect l="l" t="t" r="r" b="b"/>
              <a:pathLst>
                <a:path w="9794" h="6396" extrusionOk="0">
                  <a:moveTo>
                    <a:pt x="6246" y="527"/>
                  </a:moveTo>
                  <a:lnTo>
                    <a:pt x="9265" y="3246"/>
                  </a:lnTo>
                  <a:cubicBezTo>
                    <a:pt x="9246" y="3414"/>
                    <a:pt x="9183" y="3741"/>
                    <a:pt x="8968" y="3950"/>
                  </a:cubicBezTo>
                  <a:cubicBezTo>
                    <a:pt x="8870" y="4047"/>
                    <a:pt x="8663" y="4083"/>
                    <a:pt x="8435" y="4083"/>
                  </a:cubicBezTo>
                  <a:cubicBezTo>
                    <a:pt x="8220" y="4083"/>
                    <a:pt x="7987" y="4051"/>
                    <a:pt x="7808" y="4008"/>
                  </a:cubicBezTo>
                  <a:lnTo>
                    <a:pt x="7590" y="3955"/>
                  </a:lnTo>
                  <a:lnTo>
                    <a:pt x="7506" y="4162"/>
                  </a:lnTo>
                  <a:cubicBezTo>
                    <a:pt x="7498" y="4179"/>
                    <a:pt x="6791" y="5874"/>
                    <a:pt x="5577" y="5874"/>
                  </a:cubicBezTo>
                  <a:cubicBezTo>
                    <a:pt x="4555" y="5874"/>
                    <a:pt x="1873" y="4222"/>
                    <a:pt x="691" y="3431"/>
                  </a:cubicBezTo>
                  <a:lnTo>
                    <a:pt x="2285" y="643"/>
                  </a:lnTo>
                  <a:lnTo>
                    <a:pt x="6246" y="527"/>
                  </a:lnTo>
                  <a:close/>
                  <a:moveTo>
                    <a:pt x="6440" y="0"/>
                  </a:moveTo>
                  <a:lnTo>
                    <a:pt x="1978" y="132"/>
                  </a:lnTo>
                  <a:lnTo>
                    <a:pt x="0" y="3591"/>
                  </a:lnTo>
                  <a:lnTo>
                    <a:pt x="198" y="3726"/>
                  </a:lnTo>
                  <a:cubicBezTo>
                    <a:pt x="356" y="3835"/>
                    <a:pt x="4110" y="6395"/>
                    <a:pt x="5577" y="6395"/>
                  </a:cubicBezTo>
                  <a:cubicBezTo>
                    <a:pt x="6863" y="6395"/>
                    <a:pt x="7642" y="5069"/>
                    <a:pt x="7897" y="4556"/>
                  </a:cubicBezTo>
                  <a:cubicBezTo>
                    <a:pt x="8036" y="4579"/>
                    <a:pt x="8226" y="4603"/>
                    <a:pt x="8427" y="4603"/>
                  </a:cubicBezTo>
                  <a:cubicBezTo>
                    <a:pt x="8752" y="4603"/>
                    <a:pt x="9109" y="4542"/>
                    <a:pt x="9333" y="4322"/>
                  </a:cubicBezTo>
                  <a:cubicBezTo>
                    <a:pt x="9788" y="3875"/>
                    <a:pt x="9793" y="3167"/>
                    <a:pt x="9793" y="3137"/>
                  </a:cubicBezTo>
                  <a:lnTo>
                    <a:pt x="9793" y="3020"/>
                  </a:lnTo>
                  <a:lnTo>
                    <a:pt x="644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64"/>
            <p:cNvSpPr/>
            <p:nvPr/>
          </p:nvSpPr>
          <p:spPr>
            <a:xfrm>
              <a:off x="-2551575" y="2079025"/>
              <a:ext cx="392425" cy="690300"/>
            </a:xfrm>
            <a:custGeom>
              <a:avLst/>
              <a:gdLst/>
              <a:ahLst/>
              <a:cxnLst/>
              <a:rect l="l" t="t" r="r" b="b"/>
              <a:pathLst>
                <a:path w="15697" h="27612" extrusionOk="0">
                  <a:moveTo>
                    <a:pt x="14166" y="1"/>
                  </a:moveTo>
                  <a:lnTo>
                    <a:pt x="0" y="18616"/>
                  </a:lnTo>
                  <a:lnTo>
                    <a:pt x="12507" y="27612"/>
                  </a:lnTo>
                  <a:lnTo>
                    <a:pt x="14293" y="24488"/>
                  </a:lnTo>
                  <a:lnTo>
                    <a:pt x="10465" y="17117"/>
                  </a:lnTo>
                  <a:lnTo>
                    <a:pt x="15696" y="12369"/>
                  </a:lnTo>
                  <a:lnTo>
                    <a:pt x="1416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64"/>
            <p:cNvSpPr/>
            <p:nvPr/>
          </p:nvSpPr>
          <p:spPr>
            <a:xfrm>
              <a:off x="-2560775" y="2062375"/>
              <a:ext cx="408525" cy="716425"/>
            </a:xfrm>
            <a:custGeom>
              <a:avLst/>
              <a:gdLst/>
              <a:ahLst/>
              <a:cxnLst/>
              <a:rect l="l" t="t" r="r" b="b"/>
              <a:pathLst>
                <a:path w="16341" h="28657" extrusionOk="0">
                  <a:moveTo>
                    <a:pt x="14353" y="1333"/>
                  </a:moveTo>
                  <a:lnTo>
                    <a:pt x="15789" y="12933"/>
                  </a:lnTo>
                  <a:lnTo>
                    <a:pt x="10508" y="17725"/>
                  </a:lnTo>
                  <a:lnTo>
                    <a:pt x="14364" y="25148"/>
                  </a:lnTo>
                  <a:lnTo>
                    <a:pt x="12792" y="27898"/>
                  </a:lnTo>
                  <a:lnTo>
                    <a:pt x="738" y="19228"/>
                  </a:lnTo>
                  <a:lnTo>
                    <a:pt x="14353" y="1333"/>
                  </a:lnTo>
                  <a:close/>
                  <a:moveTo>
                    <a:pt x="14714" y="1"/>
                  </a:moveTo>
                  <a:lnTo>
                    <a:pt x="0" y="19338"/>
                  </a:lnTo>
                  <a:lnTo>
                    <a:pt x="12957" y="28657"/>
                  </a:lnTo>
                  <a:lnTo>
                    <a:pt x="14957" y="25160"/>
                  </a:lnTo>
                  <a:lnTo>
                    <a:pt x="11156" y="17841"/>
                  </a:lnTo>
                  <a:lnTo>
                    <a:pt x="16340" y="13138"/>
                  </a:lnTo>
                  <a:lnTo>
                    <a:pt x="1471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64"/>
            <p:cNvSpPr/>
            <p:nvPr/>
          </p:nvSpPr>
          <p:spPr>
            <a:xfrm>
              <a:off x="-2282125" y="2631800"/>
              <a:ext cx="69625" cy="109675"/>
            </a:xfrm>
            <a:custGeom>
              <a:avLst/>
              <a:gdLst/>
              <a:ahLst/>
              <a:cxnLst/>
              <a:rect l="l" t="t" r="r" b="b"/>
              <a:pathLst>
                <a:path w="2785" h="4387" extrusionOk="0">
                  <a:moveTo>
                    <a:pt x="2489" y="1"/>
                  </a:moveTo>
                  <a:cubicBezTo>
                    <a:pt x="2401" y="1"/>
                    <a:pt x="2315" y="45"/>
                    <a:pt x="2266" y="126"/>
                  </a:cubicBezTo>
                  <a:lnTo>
                    <a:pt x="98" y="3999"/>
                  </a:lnTo>
                  <a:cubicBezTo>
                    <a:pt x="1" y="4173"/>
                    <a:pt x="125" y="4387"/>
                    <a:pt x="324" y="4387"/>
                  </a:cubicBezTo>
                  <a:cubicBezTo>
                    <a:pt x="418" y="4387"/>
                    <a:pt x="506" y="4335"/>
                    <a:pt x="552" y="4254"/>
                  </a:cubicBezTo>
                  <a:lnTo>
                    <a:pt x="2720" y="380"/>
                  </a:lnTo>
                  <a:cubicBezTo>
                    <a:pt x="2784" y="255"/>
                    <a:pt x="2738" y="103"/>
                    <a:pt x="2616" y="34"/>
                  </a:cubicBezTo>
                  <a:cubicBezTo>
                    <a:pt x="2576" y="11"/>
                    <a:pt x="2532" y="1"/>
                    <a:pt x="248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64"/>
            <p:cNvSpPr/>
            <p:nvPr/>
          </p:nvSpPr>
          <p:spPr>
            <a:xfrm>
              <a:off x="-2339000" y="2393975"/>
              <a:ext cx="56425" cy="119500"/>
            </a:xfrm>
            <a:custGeom>
              <a:avLst/>
              <a:gdLst/>
              <a:ahLst/>
              <a:cxnLst/>
              <a:rect l="l" t="t" r="r" b="b"/>
              <a:pathLst>
                <a:path w="2257" h="4780" extrusionOk="0">
                  <a:moveTo>
                    <a:pt x="298" y="0"/>
                  </a:moveTo>
                  <a:cubicBezTo>
                    <a:pt x="267" y="0"/>
                    <a:pt x="235" y="6"/>
                    <a:pt x="204" y="18"/>
                  </a:cubicBezTo>
                  <a:cubicBezTo>
                    <a:pt x="66" y="71"/>
                    <a:pt x="0" y="230"/>
                    <a:pt x="61" y="364"/>
                  </a:cubicBezTo>
                  <a:lnTo>
                    <a:pt x="1720" y="4612"/>
                  </a:lnTo>
                  <a:cubicBezTo>
                    <a:pt x="1757" y="4713"/>
                    <a:pt x="1854" y="4779"/>
                    <a:pt x="1962" y="4779"/>
                  </a:cubicBezTo>
                  <a:cubicBezTo>
                    <a:pt x="1993" y="4779"/>
                    <a:pt x="2026" y="4772"/>
                    <a:pt x="2055" y="4761"/>
                  </a:cubicBezTo>
                  <a:cubicBezTo>
                    <a:pt x="2190" y="4708"/>
                    <a:pt x="2256" y="4558"/>
                    <a:pt x="2204" y="4423"/>
                  </a:cubicBezTo>
                  <a:lnTo>
                    <a:pt x="545" y="176"/>
                  </a:lnTo>
                  <a:cubicBezTo>
                    <a:pt x="508" y="68"/>
                    <a:pt x="406" y="0"/>
                    <a:pt x="2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64"/>
            <p:cNvSpPr/>
            <p:nvPr/>
          </p:nvSpPr>
          <p:spPr>
            <a:xfrm>
              <a:off x="-1648725" y="2688100"/>
              <a:ext cx="229725" cy="146800"/>
            </a:xfrm>
            <a:custGeom>
              <a:avLst/>
              <a:gdLst/>
              <a:ahLst/>
              <a:cxnLst/>
              <a:rect l="l" t="t" r="r" b="b"/>
              <a:pathLst>
                <a:path w="9189" h="5872" extrusionOk="0">
                  <a:moveTo>
                    <a:pt x="3191" y="0"/>
                  </a:moveTo>
                  <a:lnTo>
                    <a:pt x="0" y="2874"/>
                  </a:lnTo>
                  <a:cubicBezTo>
                    <a:pt x="0" y="2874"/>
                    <a:pt x="0" y="3498"/>
                    <a:pt x="383" y="3873"/>
                  </a:cubicBezTo>
                  <a:cubicBezTo>
                    <a:pt x="547" y="4033"/>
                    <a:pt x="828" y="4079"/>
                    <a:pt x="1096" y="4079"/>
                  </a:cubicBezTo>
                  <a:cubicBezTo>
                    <a:pt x="1453" y="4079"/>
                    <a:pt x="1786" y="3997"/>
                    <a:pt x="1786" y="3997"/>
                  </a:cubicBezTo>
                  <a:cubicBezTo>
                    <a:pt x="1786" y="3997"/>
                    <a:pt x="2553" y="5872"/>
                    <a:pt x="3956" y="5872"/>
                  </a:cubicBezTo>
                  <a:cubicBezTo>
                    <a:pt x="5360" y="5872"/>
                    <a:pt x="9189" y="3248"/>
                    <a:pt x="9189" y="3248"/>
                  </a:cubicBezTo>
                  <a:lnTo>
                    <a:pt x="7401" y="125"/>
                  </a:lnTo>
                  <a:lnTo>
                    <a:pt x="319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64"/>
            <p:cNvSpPr/>
            <p:nvPr/>
          </p:nvSpPr>
          <p:spPr>
            <a:xfrm>
              <a:off x="-1655250" y="2681525"/>
              <a:ext cx="244875" cy="159900"/>
            </a:xfrm>
            <a:custGeom>
              <a:avLst/>
              <a:gdLst/>
              <a:ahLst/>
              <a:cxnLst/>
              <a:rect l="l" t="t" r="r" b="b"/>
              <a:pathLst>
                <a:path w="9795" h="6396" extrusionOk="0">
                  <a:moveTo>
                    <a:pt x="3548" y="527"/>
                  </a:moveTo>
                  <a:lnTo>
                    <a:pt x="7510" y="643"/>
                  </a:lnTo>
                  <a:lnTo>
                    <a:pt x="9104" y="3431"/>
                  </a:lnTo>
                  <a:cubicBezTo>
                    <a:pt x="7923" y="4222"/>
                    <a:pt x="5241" y="5874"/>
                    <a:pt x="4219" y="5874"/>
                  </a:cubicBezTo>
                  <a:cubicBezTo>
                    <a:pt x="3008" y="5874"/>
                    <a:pt x="2297" y="4179"/>
                    <a:pt x="2290" y="4162"/>
                  </a:cubicBezTo>
                  <a:lnTo>
                    <a:pt x="2205" y="3955"/>
                  </a:lnTo>
                  <a:lnTo>
                    <a:pt x="1987" y="4008"/>
                  </a:lnTo>
                  <a:cubicBezTo>
                    <a:pt x="1809" y="4051"/>
                    <a:pt x="1575" y="4083"/>
                    <a:pt x="1360" y="4083"/>
                  </a:cubicBezTo>
                  <a:cubicBezTo>
                    <a:pt x="1132" y="4083"/>
                    <a:pt x="925" y="4047"/>
                    <a:pt x="827" y="3950"/>
                  </a:cubicBezTo>
                  <a:cubicBezTo>
                    <a:pt x="612" y="3741"/>
                    <a:pt x="548" y="3414"/>
                    <a:pt x="530" y="3246"/>
                  </a:cubicBezTo>
                  <a:lnTo>
                    <a:pt x="3548" y="527"/>
                  </a:lnTo>
                  <a:close/>
                  <a:moveTo>
                    <a:pt x="3355" y="0"/>
                  </a:moveTo>
                  <a:lnTo>
                    <a:pt x="1" y="3020"/>
                  </a:lnTo>
                  <a:lnTo>
                    <a:pt x="1" y="3137"/>
                  </a:lnTo>
                  <a:cubicBezTo>
                    <a:pt x="1" y="3167"/>
                    <a:pt x="6" y="3875"/>
                    <a:pt x="462" y="4322"/>
                  </a:cubicBezTo>
                  <a:cubicBezTo>
                    <a:pt x="687" y="4542"/>
                    <a:pt x="1043" y="4603"/>
                    <a:pt x="1368" y="4603"/>
                  </a:cubicBezTo>
                  <a:cubicBezTo>
                    <a:pt x="1570" y="4603"/>
                    <a:pt x="1759" y="4579"/>
                    <a:pt x="1897" y="4556"/>
                  </a:cubicBezTo>
                  <a:cubicBezTo>
                    <a:pt x="2152" y="5069"/>
                    <a:pt x="2931" y="6395"/>
                    <a:pt x="4217" y="6395"/>
                  </a:cubicBezTo>
                  <a:cubicBezTo>
                    <a:pt x="5685" y="6395"/>
                    <a:pt x="9437" y="3835"/>
                    <a:pt x="9596" y="3726"/>
                  </a:cubicBezTo>
                  <a:lnTo>
                    <a:pt x="9795" y="3591"/>
                  </a:lnTo>
                  <a:lnTo>
                    <a:pt x="7816" y="132"/>
                  </a:lnTo>
                  <a:lnTo>
                    <a:pt x="335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64"/>
            <p:cNvSpPr/>
            <p:nvPr/>
          </p:nvSpPr>
          <p:spPr>
            <a:xfrm>
              <a:off x="-1517925" y="2054050"/>
              <a:ext cx="411575" cy="715275"/>
            </a:xfrm>
            <a:custGeom>
              <a:avLst/>
              <a:gdLst/>
              <a:ahLst/>
              <a:cxnLst/>
              <a:rect l="l" t="t" r="r" b="b"/>
              <a:pathLst>
                <a:path w="16463" h="28611" extrusionOk="0">
                  <a:moveTo>
                    <a:pt x="2169" y="1"/>
                  </a:moveTo>
                  <a:lnTo>
                    <a:pt x="1" y="13243"/>
                  </a:lnTo>
                  <a:lnTo>
                    <a:pt x="5998" y="18116"/>
                  </a:lnTo>
                  <a:lnTo>
                    <a:pt x="2169" y="25487"/>
                  </a:lnTo>
                  <a:lnTo>
                    <a:pt x="3957" y="28611"/>
                  </a:lnTo>
                  <a:lnTo>
                    <a:pt x="16463" y="19615"/>
                  </a:lnTo>
                  <a:lnTo>
                    <a:pt x="216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64"/>
            <p:cNvSpPr/>
            <p:nvPr/>
          </p:nvSpPr>
          <p:spPr>
            <a:xfrm>
              <a:off x="-1524950" y="2037650"/>
              <a:ext cx="427725" cy="741150"/>
            </a:xfrm>
            <a:custGeom>
              <a:avLst/>
              <a:gdLst/>
              <a:ahLst/>
              <a:cxnLst/>
              <a:rect l="l" t="t" r="r" b="b"/>
              <a:pathLst>
                <a:path w="17109" h="29646" extrusionOk="0">
                  <a:moveTo>
                    <a:pt x="2607" y="1313"/>
                  </a:moveTo>
                  <a:lnTo>
                    <a:pt x="16378" y="20213"/>
                  </a:lnTo>
                  <a:lnTo>
                    <a:pt x="4320" y="28887"/>
                  </a:lnTo>
                  <a:lnTo>
                    <a:pt x="2747" y="26137"/>
                  </a:lnTo>
                  <a:lnTo>
                    <a:pt x="6609" y="18704"/>
                  </a:lnTo>
                  <a:lnTo>
                    <a:pt x="563" y="13793"/>
                  </a:lnTo>
                  <a:lnTo>
                    <a:pt x="2607" y="1313"/>
                  </a:lnTo>
                  <a:close/>
                  <a:moveTo>
                    <a:pt x="2295" y="1"/>
                  </a:moveTo>
                  <a:lnTo>
                    <a:pt x="1" y="14006"/>
                  </a:lnTo>
                  <a:lnTo>
                    <a:pt x="5950" y="18840"/>
                  </a:lnTo>
                  <a:lnTo>
                    <a:pt x="2155" y="26149"/>
                  </a:lnTo>
                  <a:lnTo>
                    <a:pt x="4155" y="29646"/>
                  </a:lnTo>
                  <a:lnTo>
                    <a:pt x="17108" y="20330"/>
                  </a:lnTo>
                  <a:lnTo>
                    <a:pt x="229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64"/>
            <p:cNvSpPr/>
            <p:nvPr/>
          </p:nvSpPr>
          <p:spPr>
            <a:xfrm>
              <a:off x="-1445750" y="2631400"/>
              <a:ext cx="69950" cy="110075"/>
            </a:xfrm>
            <a:custGeom>
              <a:avLst/>
              <a:gdLst/>
              <a:ahLst/>
              <a:cxnLst/>
              <a:rect l="l" t="t" r="r" b="b"/>
              <a:pathLst>
                <a:path w="2798" h="4403" extrusionOk="0">
                  <a:moveTo>
                    <a:pt x="299" y="1"/>
                  </a:moveTo>
                  <a:cubicBezTo>
                    <a:pt x="256" y="1"/>
                    <a:pt x="213" y="12"/>
                    <a:pt x="172" y="34"/>
                  </a:cubicBezTo>
                  <a:cubicBezTo>
                    <a:pt x="44" y="105"/>
                    <a:pt x="0" y="270"/>
                    <a:pt x="77" y="396"/>
                  </a:cubicBezTo>
                  <a:lnTo>
                    <a:pt x="2247" y="4270"/>
                  </a:lnTo>
                  <a:cubicBezTo>
                    <a:pt x="2291" y="4352"/>
                    <a:pt x="2379" y="4403"/>
                    <a:pt x="2473" y="4403"/>
                  </a:cubicBezTo>
                  <a:cubicBezTo>
                    <a:pt x="2672" y="4403"/>
                    <a:pt x="2798" y="4189"/>
                    <a:pt x="2701" y="4015"/>
                  </a:cubicBezTo>
                  <a:lnTo>
                    <a:pt x="531" y="142"/>
                  </a:lnTo>
                  <a:cubicBezTo>
                    <a:pt x="484" y="52"/>
                    <a:pt x="393" y="1"/>
                    <a:pt x="2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64"/>
            <p:cNvSpPr/>
            <p:nvPr/>
          </p:nvSpPr>
          <p:spPr>
            <a:xfrm>
              <a:off x="-1375375" y="2394150"/>
              <a:ext cx="56300" cy="119325"/>
            </a:xfrm>
            <a:custGeom>
              <a:avLst/>
              <a:gdLst/>
              <a:ahLst/>
              <a:cxnLst/>
              <a:rect l="l" t="t" r="r" b="b"/>
              <a:pathLst>
                <a:path w="2252" h="4773" extrusionOk="0">
                  <a:moveTo>
                    <a:pt x="1957" y="1"/>
                  </a:moveTo>
                  <a:cubicBezTo>
                    <a:pt x="1851" y="1"/>
                    <a:pt x="1752" y="65"/>
                    <a:pt x="1713" y="170"/>
                  </a:cubicBezTo>
                  <a:lnTo>
                    <a:pt x="54" y="4418"/>
                  </a:lnTo>
                  <a:cubicBezTo>
                    <a:pt x="1" y="4551"/>
                    <a:pt x="67" y="4702"/>
                    <a:pt x="202" y="4754"/>
                  </a:cubicBezTo>
                  <a:cubicBezTo>
                    <a:pt x="232" y="4766"/>
                    <a:pt x="263" y="4772"/>
                    <a:pt x="296" y="4772"/>
                  </a:cubicBezTo>
                  <a:cubicBezTo>
                    <a:pt x="404" y="4772"/>
                    <a:pt x="500" y="4706"/>
                    <a:pt x="538" y="4607"/>
                  </a:cubicBezTo>
                  <a:lnTo>
                    <a:pt x="2197" y="359"/>
                  </a:lnTo>
                  <a:cubicBezTo>
                    <a:pt x="2252" y="224"/>
                    <a:pt x="2185" y="72"/>
                    <a:pt x="2051" y="18"/>
                  </a:cubicBezTo>
                  <a:cubicBezTo>
                    <a:pt x="2020" y="7"/>
                    <a:pt x="1988" y="1"/>
                    <a:pt x="19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33" name="Google Shape;3133;p64"/>
          <p:cNvGrpSpPr/>
          <p:nvPr/>
        </p:nvGrpSpPr>
        <p:grpSpPr>
          <a:xfrm>
            <a:off x="5065312" y="925495"/>
            <a:ext cx="1771044" cy="1777177"/>
            <a:chOff x="1252700" y="238400"/>
            <a:chExt cx="5219700" cy="5237775"/>
          </a:xfrm>
        </p:grpSpPr>
        <p:sp>
          <p:nvSpPr>
            <p:cNvPr id="3134" name="Google Shape;3134;p64"/>
            <p:cNvSpPr/>
            <p:nvPr/>
          </p:nvSpPr>
          <p:spPr>
            <a:xfrm>
              <a:off x="2451375" y="1351625"/>
              <a:ext cx="469250" cy="37725"/>
            </a:xfrm>
            <a:custGeom>
              <a:avLst/>
              <a:gdLst/>
              <a:ahLst/>
              <a:cxnLst/>
              <a:rect l="l" t="t" r="r" b="b"/>
              <a:pathLst>
                <a:path w="18770" h="1509" extrusionOk="0">
                  <a:moveTo>
                    <a:pt x="18770" y="1"/>
                  </a:moveTo>
                  <a:cubicBezTo>
                    <a:pt x="12824" y="577"/>
                    <a:pt x="6970" y="485"/>
                    <a:pt x="0" y="1077"/>
                  </a:cubicBezTo>
                  <a:cubicBezTo>
                    <a:pt x="74" y="1212"/>
                    <a:pt x="127" y="1357"/>
                    <a:pt x="156" y="1508"/>
                  </a:cubicBezTo>
                  <a:lnTo>
                    <a:pt x="18770" y="1508"/>
                  </a:lnTo>
                  <a:lnTo>
                    <a:pt x="18770" y="1"/>
                  </a:ln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64"/>
            <p:cNvSpPr/>
            <p:nvPr/>
          </p:nvSpPr>
          <p:spPr>
            <a:xfrm>
              <a:off x="1252700" y="693600"/>
              <a:ext cx="5219700" cy="3620175"/>
            </a:xfrm>
            <a:custGeom>
              <a:avLst/>
              <a:gdLst/>
              <a:ahLst/>
              <a:cxnLst/>
              <a:rect l="l" t="t" r="r" b="b"/>
              <a:pathLst>
                <a:path w="208788" h="144807" extrusionOk="0">
                  <a:moveTo>
                    <a:pt x="166787" y="50315"/>
                  </a:moveTo>
                  <a:cubicBezTo>
                    <a:pt x="166836" y="50315"/>
                    <a:pt x="166886" y="50317"/>
                    <a:pt x="166937" y="50322"/>
                  </a:cubicBezTo>
                  <a:cubicBezTo>
                    <a:pt x="167741" y="50397"/>
                    <a:pt x="168355" y="51073"/>
                    <a:pt x="168355" y="51882"/>
                  </a:cubicBezTo>
                  <a:cubicBezTo>
                    <a:pt x="168355" y="52690"/>
                    <a:pt x="167741" y="53366"/>
                    <a:pt x="166937" y="53441"/>
                  </a:cubicBezTo>
                  <a:cubicBezTo>
                    <a:pt x="166886" y="53446"/>
                    <a:pt x="166836" y="53449"/>
                    <a:pt x="166787" y="53449"/>
                  </a:cubicBezTo>
                  <a:cubicBezTo>
                    <a:pt x="166043" y="53449"/>
                    <a:pt x="165392" y="52920"/>
                    <a:pt x="165250" y="52176"/>
                  </a:cubicBezTo>
                  <a:lnTo>
                    <a:pt x="145519" y="52176"/>
                  </a:lnTo>
                  <a:lnTo>
                    <a:pt x="145519" y="51587"/>
                  </a:lnTo>
                  <a:lnTo>
                    <a:pt x="165250" y="51587"/>
                  </a:lnTo>
                  <a:cubicBezTo>
                    <a:pt x="165392" y="50843"/>
                    <a:pt x="166043" y="50315"/>
                    <a:pt x="166787" y="50315"/>
                  </a:cubicBezTo>
                  <a:close/>
                  <a:moveTo>
                    <a:pt x="39992" y="50314"/>
                  </a:moveTo>
                  <a:cubicBezTo>
                    <a:pt x="39997" y="50314"/>
                    <a:pt x="40002" y="50314"/>
                    <a:pt x="40006" y="50314"/>
                  </a:cubicBezTo>
                  <a:cubicBezTo>
                    <a:pt x="40814" y="50314"/>
                    <a:pt x="41471" y="50928"/>
                    <a:pt x="41557" y="51713"/>
                  </a:cubicBezTo>
                  <a:lnTo>
                    <a:pt x="70690" y="51713"/>
                  </a:lnTo>
                  <a:lnTo>
                    <a:pt x="70690" y="52302"/>
                  </a:lnTo>
                  <a:lnTo>
                    <a:pt x="41510" y="52302"/>
                  </a:lnTo>
                  <a:cubicBezTo>
                    <a:pt x="41324" y="52962"/>
                    <a:pt x="40726" y="53449"/>
                    <a:pt x="40006" y="53449"/>
                  </a:cubicBezTo>
                  <a:cubicBezTo>
                    <a:pt x="40002" y="53449"/>
                    <a:pt x="39997" y="53449"/>
                    <a:pt x="39992" y="53449"/>
                  </a:cubicBezTo>
                  <a:cubicBezTo>
                    <a:pt x="39127" y="53449"/>
                    <a:pt x="38424" y="52748"/>
                    <a:pt x="38424" y="51882"/>
                  </a:cubicBezTo>
                  <a:cubicBezTo>
                    <a:pt x="38424" y="51015"/>
                    <a:pt x="39127" y="50314"/>
                    <a:pt x="39992" y="50314"/>
                  </a:cubicBezTo>
                  <a:close/>
                  <a:moveTo>
                    <a:pt x="189267" y="65419"/>
                  </a:moveTo>
                  <a:cubicBezTo>
                    <a:pt x="190075" y="65419"/>
                    <a:pt x="190750" y="66033"/>
                    <a:pt x="190827" y="66837"/>
                  </a:cubicBezTo>
                  <a:cubicBezTo>
                    <a:pt x="190904" y="67642"/>
                    <a:pt x="190355" y="68373"/>
                    <a:pt x="189561" y="68524"/>
                  </a:cubicBezTo>
                  <a:lnTo>
                    <a:pt x="189561" y="84816"/>
                  </a:lnTo>
                  <a:lnTo>
                    <a:pt x="180120" y="84816"/>
                  </a:lnTo>
                  <a:lnTo>
                    <a:pt x="180120" y="95311"/>
                  </a:lnTo>
                  <a:lnTo>
                    <a:pt x="179530" y="95311"/>
                  </a:lnTo>
                  <a:lnTo>
                    <a:pt x="179530" y="84226"/>
                  </a:lnTo>
                  <a:lnTo>
                    <a:pt x="188972" y="84226"/>
                  </a:lnTo>
                  <a:lnTo>
                    <a:pt x="188972" y="68524"/>
                  </a:lnTo>
                  <a:cubicBezTo>
                    <a:pt x="188178" y="68373"/>
                    <a:pt x="187629" y="67642"/>
                    <a:pt x="187706" y="66837"/>
                  </a:cubicBezTo>
                  <a:cubicBezTo>
                    <a:pt x="187782" y="66033"/>
                    <a:pt x="188458" y="65419"/>
                    <a:pt x="189267" y="65419"/>
                  </a:cubicBezTo>
                  <a:close/>
                  <a:moveTo>
                    <a:pt x="15147" y="88090"/>
                  </a:moveTo>
                  <a:cubicBezTo>
                    <a:pt x="15152" y="88090"/>
                    <a:pt x="15158" y="88090"/>
                    <a:pt x="15163" y="88090"/>
                  </a:cubicBezTo>
                  <a:cubicBezTo>
                    <a:pt x="15858" y="88090"/>
                    <a:pt x="16440" y="88545"/>
                    <a:pt x="16646" y="89172"/>
                  </a:cubicBezTo>
                  <a:lnTo>
                    <a:pt x="30860" y="89172"/>
                  </a:lnTo>
                  <a:lnTo>
                    <a:pt x="30860" y="94304"/>
                  </a:lnTo>
                  <a:cubicBezTo>
                    <a:pt x="31360" y="94499"/>
                    <a:pt x="31725" y="94938"/>
                    <a:pt x="31827" y="95467"/>
                  </a:cubicBezTo>
                  <a:lnTo>
                    <a:pt x="191326" y="95467"/>
                  </a:lnTo>
                  <a:cubicBezTo>
                    <a:pt x="191468" y="94722"/>
                    <a:pt x="192120" y="94193"/>
                    <a:pt x="192864" y="94193"/>
                  </a:cubicBezTo>
                  <a:cubicBezTo>
                    <a:pt x="192913" y="94193"/>
                    <a:pt x="192963" y="94195"/>
                    <a:pt x="193012" y="94200"/>
                  </a:cubicBezTo>
                  <a:cubicBezTo>
                    <a:pt x="193817" y="94277"/>
                    <a:pt x="194431" y="94952"/>
                    <a:pt x="194431" y="95760"/>
                  </a:cubicBezTo>
                  <a:cubicBezTo>
                    <a:pt x="194431" y="96569"/>
                    <a:pt x="193817" y="97244"/>
                    <a:pt x="193012" y="97321"/>
                  </a:cubicBezTo>
                  <a:cubicBezTo>
                    <a:pt x="192962" y="97326"/>
                    <a:pt x="192912" y="97328"/>
                    <a:pt x="192862" y="97328"/>
                  </a:cubicBezTo>
                  <a:cubicBezTo>
                    <a:pt x="192119" y="97328"/>
                    <a:pt x="191468" y="96800"/>
                    <a:pt x="191326" y="96055"/>
                  </a:cubicBezTo>
                  <a:lnTo>
                    <a:pt x="31826" y="96055"/>
                  </a:lnTo>
                  <a:cubicBezTo>
                    <a:pt x="31686" y="96793"/>
                    <a:pt x="31040" y="97327"/>
                    <a:pt x="30289" y="97327"/>
                  </a:cubicBezTo>
                  <a:cubicBezTo>
                    <a:pt x="29538" y="97327"/>
                    <a:pt x="28892" y="96793"/>
                    <a:pt x="28751" y="96055"/>
                  </a:cubicBezTo>
                  <a:lnTo>
                    <a:pt x="23560" y="96055"/>
                  </a:lnTo>
                  <a:cubicBezTo>
                    <a:pt x="23418" y="96800"/>
                    <a:pt x="22767" y="97328"/>
                    <a:pt x="22023" y="97328"/>
                  </a:cubicBezTo>
                  <a:cubicBezTo>
                    <a:pt x="21973" y="97328"/>
                    <a:pt x="21923" y="97326"/>
                    <a:pt x="21873" y="97321"/>
                  </a:cubicBezTo>
                  <a:cubicBezTo>
                    <a:pt x="21069" y="97244"/>
                    <a:pt x="20455" y="96569"/>
                    <a:pt x="20455" y="95760"/>
                  </a:cubicBezTo>
                  <a:cubicBezTo>
                    <a:pt x="20455" y="94952"/>
                    <a:pt x="21069" y="94276"/>
                    <a:pt x="21873" y="94200"/>
                  </a:cubicBezTo>
                  <a:cubicBezTo>
                    <a:pt x="21923" y="94195"/>
                    <a:pt x="21973" y="94193"/>
                    <a:pt x="22023" y="94193"/>
                  </a:cubicBezTo>
                  <a:cubicBezTo>
                    <a:pt x="22767" y="94193"/>
                    <a:pt x="23418" y="94721"/>
                    <a:pt x="23560" y="95465"/>
                  </a:cubicBezTo>
                  <a:lnTo>
                    <a:pt x="28751" y="95465"/>
                  </a:lnTo>
                  <a:cubicBezTo>
                    <a:pt x="28891" y="94734"/>
                    <a:pt x="29527" y="94203"/>
                    <a:pt x="30270" y="94195"/>
                  </a:cubicBezTo>
                  <a:lnTo>
                    <a:pt x="30270" y="89761"/>
                  </a:lnTo>
                  <a:lnTo>
                    <a:pt x="16720" y="89761"/>
                  </a:lnTo>
                  <a:cubicBezTo>
                    <a:pt x="16665" y="90577"/>
                    <a:pt x="15993" y="91224"/>
                    <a:pt x="15163" y="91224"/>
                  </a:cubicBezTo>
                  <a:cubicBezTo>
                    <a:pt x="15158" y="91224"/>
                    <a:pt x="15152" y="91224"/>
                    <a:pt x="15147" y="91224"/>
                  </a:cubicBezTo>
                  <a:cubicBezTo>
                    <a:pt x="14282" y="91224"/>
                    <a:pt x="13581" y="90523"/>
                    <a:pt x="13581" y="89657"/>
                  </a:cubicBezTo>
                  <a:cubicBezTo>
                    <a:pt x="13581" y="88791"/>
                    <a:pt x="14282" y="88090"/>
                    <a:pt x="15147" y="88090"/>
                  </a:cubicBezTo>
                  <a:close/>
                  <a:moveTo>
                    <a:pt x="169604" y="115323"/>
                  </a:moveTo>
                  <a:cubicBezTo>
                    <a:pt x="170357" y="115323"/>
                    <a:pt x="171001" y="115858"/>
                    <a:pt x="171142" y="116596"/>
                  </a:cubicBezTo>
                  <a:lnTo>
                    <a:pt x="191775" y="116596"/>
                  </a:lnTo>
                  <a:cubicBezTo>
                    <a:pt x="191917" y="115852"/>
                    <a:pt x="192569" y="115323"/>
                    <a:pt x="193312" y="115323"/>
                  </a:cubicBezTo>
                  <a:cubicBezTo>
                    <a:pt x="193362" y="115323"/>
                    <a:pt x="193412" y="115326"/>
                    <a:pt x="193462" y="115330"/>
                  </a:cubicBezTo>
                  <a:cubicBezTo>
                    <a:pt x="194267" y="115407"/>
                    <a:pt x="194880" y="116083"/>
                    <a:pt x="194880" y="116891"/>
                  </a:cubicBezTo>
                  <a:cubicBezTo>
                    <a:pt x="194880" y="117699"/>
                    <a:pt x="194267" y="118374"/>
                    <a:pt x="193462" y="118450"/>
                  </a:cubicBezTo>
                  <a:cubicBezTo>
                    <a:pt x="193412" y="118455"/>
                    <a:pt x="193362" y="118457"/>
                    <a:pt x="193312" y="118457"/>
                  </a:cubicBezTo>
                  <a:cubicBezTo>
                    <a:pt x="192569" y="118457"/>
                    <a:pt x="191917" y="117929"/>
                    <a:pt x="191775" y="117186"/>
                  </a:cubicBezTo>
                  <a:lnTo>
                    <a:pt x="171143" y="117186"/>
                  </a:lnTo>
                  <a:cubicBezTo>
                    <a:pt x="171016" y="117853"/>
                    <a:pt x="170464" y="118364"/>
                    <a:pt x="169780" y="118440"/>
                  </a:cubicBezTo>
                  <a:lnTo>
                    <a:pt x="169780" y="123789"/>
                  </a:lnTo>
                  <a:lnTo>
                    <a:pt x="191767" y="123789"/>
                  </a:lnTo>
                  <a:cubicBezTo>
                    <a:pt x="191869" y="123023"/>
                    <a:pt x="192518" y="122430"/>
                    <a:pt x="193313" y="122430"/>
                  </a:cubicBezTo>
                  <a:cubicBezTo>
                    <a:pt x="194172" y="122437"/>
                    <a:pt x="194865" y="123137"/>
                    <a:pt x="194865" y="123996"/>
                  </a:cubicBezTo>
                  <a:cubicBezTo>
                    <a:pt x="194865" y="124856"/>
                    <a:pt x="194172" y="125556"/>
                    <a:pt x="193313" y="125565"/>
                  </a:cubicBezTo>
                  <a:cubicBezTo>
                    <a:pt x="192579" y="125565"/>
                    <a:pt x="191969" y="125059"/>
                    <a:pt x="191797" y="124378"/>
                  </a:cubicBezTo>
                  <a:lnTo>
                    <a:pt x="169191" y="124378"/>
                  </a:lnTo>
                  <a:lnTo>
                    <a:pt x="169191" y="118395"/>
                  </a:lnTo>
                  <a:cubicBezTo>
                    <a:pt x="168620" y="118239"/>
                    <a:pt x="168179" y="117774"/>
                    <a:pt x="168067" y="117186"/>
                  </a:cubicBezTo>
                  <a:lnTo>
                    <a:pt x="142960" y="117186"/>
                  </a:lnTo>
                  <a:lnTo>
                    <a:pt x="142960" y="116596"/>
                  </a:lnTo>
                  <a:lnTo>
                    <a:pt x="168067" y="116596"/>
                  </a:lnTo>
                  <a:cubicBezTo>
                    <a:pt x="168207" y="115858"/>
                    <a:pt x="168853" y="115323"/>
                    <a:pt x="169604" y="115323"/>
                  </a:cubicBezTo>
                  <a:close/>
                  <a:moveTo>
                    <a:pt x="14087" y="111137"/>
                  </a:moveTo>
                  <a:cubicBezTo>
                    <a:pt x="14092" y="111137"/>
                    <a:pt x="14097" y="111137"/>
                    <a:pt x="14102" y="111137"/>
                  </a:cubicBezTo>
                  <a:cubicBezTo>
                    <a:pt x="14914" y="111137"/>
                    <a:pt x="15574" y="111758"/>
                    <a:pt x="15653" y="112550"/>
                  </a:cubicBezTo>
                  <a:lnTo>
                    <a:pt x="27665" y="112550"/>
                  </a:lnTo>
                  <a:cubicBezTo>
                    <a:pt x="27744" y="111758"/>
                    <a:pt x="28404" y="111137"/>
                    <a:pt x="29216" y="111137"/>
                  </a:cubicBezTo>
                  <a:cubicBezTo>
                    <a:pt x="30029" y="111137"/>
                    <a:pt x="30689" y="111758"/>
                    <a:pt x="30768" y="112550"/>
                  </a:cubicBezTo>
                  <a:lnTo>
                    <a:pt x="39402" y="112550"/>
                  </a:lnTo>
                  <a:lnTo>
                    <a:pt x="39402" y="122440"/>
                  </a:lnTo>
                  <a:lnTo>
                    <a:pt x="57801" y="122440"/>
                  </a:lnTo>
                  <a:cubicBezTo>
                    <a:pt x="57922" y="121811"/>
                    <a:pt x="58414" y="121318"/>
                    <a:pt x="59043" y="121197"/>
                  </a:cubicBezTo>
                  <a:lnTo>
                    <a:pt x="59043" y="116486"/>
                  </a:lnTo>
                  <a:lnTo>
                    <a:pt x="69556" y="116486"/>
                  </a:lnTo>
                  <a:lnTo>
                    <a:pt x="69556" y="117075"/>
                  </a:lnTo>
                  <a:lnTo>
                    <a:pt x="59632" y="117075"/>
                  </a:lnTo>
                  <a:lnTo>
                    <a:pt x="59632" y="121198"/>
                  </a:lnTo>
                  <a:cubicBezTo>
                    <a:pt x="60202" y="121307"/>
                    <a:pt x="60665" y="121721"/>
                    <a:pt x="60836" y="122275"/>
                  </a:cubicBezTo>
                  <a:cubicBezTo>
                    <a:pt x="61006" y="122830"/>
                    <a:pt x="60857" y="123433"/>
                    <a:pt x="60447" y="123843"/>
                  </a:cubicBezTo>
                  <a:cubicBezTo>
                    <a:pt x="60149" y="124142"/>
                    <a:pt x="59749" y="124302"/>
                    <a:pt x="59339" y="124302"/>
                  </a:cubicBezTo>
                  <a:cubicBezTo>
                    <a:pt x="59185" y="124302"/>
                    <a:pt x="59030" y="124280"/>
                    <a:pt x="58879" y="124233"/>
                  </a:cubicBezTo>
                  <a:cubicBezTo>
                    <a:pt x="58324" y="124062"/>
                    <a:pt x="57910" y="123600"/>
                    <a:pt x="57801" y="123030"/>
                  </a:cubicBezTo>
                  <a:lnTo>
                    <a:pt x="38812" y="123030"/>
                  </a:lnTo>
                  <a:lnTo>
                    <a:pt x="38812" y="113140"/>
                  </a:lnTo>
                  <a:lnTo>
                    <a:pt x="30715" y="113140"/>
                  </a:lnTo>
                  <a:cubicBezTo>
                    <a:pt x="30553" y="113700"/>
                    <a:pt x="30091" y="114132"/>
                    <a:pt x="29511" y="114243"/>
                  </a:cubicBezTo>
                  <a:lnTo>
                    <a:pt x="29511" y="129324"/>
                  </a:lnTo>
                  <a:lnTo>
                    <a:pt x="20101" y="129324"/>
                  </a:lnTo>
                  <a:cubicBezTo>
                    <a:pt x="19877" y="129917"/>
                    <a:pt x="19309" y="130341"/>
                    <a:pt x="18638" y="130341"/>
                  </a:cubicBezTo>
                  <a:cubicBezTo>
                    <a:pt x="18633" y="130341"/>
                    <a:pt x="18629" y="130341"/>
                    <a:pt x="18624" y="130341"/>
                  </a:cubicBezTo>
                  <a:cubicBezTo>
                    <a:pt x="17759" y="130341"/>
                    <a:pt x="17056" y="129640"/>
                    <a:pt x="17056" y="128773"/>
                  </a:cubicBezTo>
                  <a:cubicBezTo>
                    <a:pt x="17056" y="127907"/>
                    <a:pt x="17759" y="127206"/>
                    <a:pt x="18624" y="127206"/>
                  </a:cubicBezTo>
                  <a:cubicBezTo>
                    <a:pt x="18629" y="127206"/>
                    <a:pt x="18633" y="127206"/>
                    <a:pt x="18638" y="127206"/>
                  </a:cubicBezTo>
                  <a:cubicBezTo>
                    <a:pt x="19490" y="127206"/>
                    <a:pt x="20180" y="127888"/>
                    <a:pt x="20201" y="128735"/>
                  </a:cubicBezTo>
                  <a:lnTo>
                    <a:pt x="28921" y="128735"/>
                  </a:lnTo>
                  <a:lnTo>
                    <a:pt x="28921" y="114243"/>
                  </a:lnTo>
                  <a:cubicBezTo>
                    <a:pt x="28341" y="114132"/>
                    <a:pt x="27880" y="113700"/>
                    <a:pt x="27717" y="113140"/>
                  </a:cubicBezTo>
                  <a:lnTo>
                    <a:pt x="15601" y="113140"/>
                  </a:lnTo>
                  <a:cubicBezTo>
                    <a:pt x="15411" y="113792"/>
                    <a:pt x="14815" y="114272"/>
                    <a:pt x="14102" y="114272"/>
                  </a:cubicBezTo>
                  <a:cubicBezTo>
                    <a:pt x="14097" y="114272"/>
                    <a:pt x="14092" y="114272"/>
                    <a:pt x="14087" y="114272"/>
                  </a:cubicBezTo>
                  <a:cubicBezTo>
                    <a:pt x="13223" y="114272"/>
                    <a:pt x="12519" y="113571"/>
                    <a:pt x="12519" y="112705"/>
                  </a:cubicBezTo>
                  <a:cubicBezTo>
                    <a:pt x="12519" y="111838"/>
                    <a:pt x="13223" y="111137"/>
                    <a:pt x="14087" y="111137"/>
                  </a:cubicBezTo>
                  <a:close/>
                  <a:moveTo>
                    <a:pt x="136905" y="1"/>
                  </a:moveTo>
                  <a:cubicBezTo>
                    <a:pt x="132240" y="1"/>
                    <a:pt x="127894" y="738"/>
                    <a:pt x="123858" y="1748"/>
                  </a:cubicBezTo>
                  <a:cubicBezTo>
                    <a:pt x="110020" y="5210"/>
                    <a:pt x="103470" y="13062"/>
                    <a:pt x="88405" y="20150"/>
                  </a:cubicBezTo>
                  <a:lnTo>
                    <a:pt x="88405" y="23084"/>
                  </a:lnTo>
                  <a:lnTo>
                    <a:pt x="101149" y="23084"/>
                  </a:lnTo>
                  <a:lnTo>
                    <a:pt x="101149" y="23672"/>
                  </a:lnTo>
                  <a:lnTo>
                    <a:pt x="87817" y="23672"/>
                  </a:lnTo>
                  <a:lnTo>
                    <a:pt x="87817" y="20427"/>
                  </a:lnTo>
                  <a:cubicBezTo>
                    <a:pt x="86732" y="20929"/>
                    <a:pt x="85607" y="21426"/>
                    <a:pt x="84429" y="21917"/>
                  </a:cubicBezTo>
                  <a:cubicBezTo>
                    <a:pt x="78037" y="24581"/>
                    <a:pt x="72617" y="25705"/>
                    <a:pt x="67307" y="26261"/>
                  </a:cubicBezTo>
                  <a:lnTo>
                    <a:pt x="67307" y="28418"/>
                  </a:lnTo>
                  <a:lnTo>
                    <a:pt x="48103" y="28418"/>
                  </a:lnTo>
                  <a:cubicBezTo>
                    <a:pt x="47960" y="29163"/>
                    <a:pt x="47309" y="29691"/>
                    <a:pt x="46565" y="29691"/>
                  </a:cubicBezTo>
                  <a:cubicBezTo>
                    <a:pt x="46516" y="29691"/>
                    <a:pt x="46466" y="29688"/>
                    <a:pt x="46417" y="29684"/>
                  </a:cubicBezTo>
                  <a:cubicBezTo>
                    <a:pt x="45613" y="29607"/>
                    <a:pt x="44999" y="28931"/>
                    <a:pt x="44999" y="28124"/>
                  </a:cubicBezTo>
                  <a:cubicBezTo>
                    <a:pt x="44999" y="27968"/>
                    <a:pt x="45028" y="27819"/>
                    <a:pt x="45071" y="27678"/>
                  </a:cubicBezTo>
                  <a:lnTo>
                    <a:pt x="45071" y="27678"/>
                  </a:lnTo>
                  <a:cubicBezTo>
                    <a:pt x="41448" y="28073"/>
                    <a:pt x="37848" y="28655"/>
                    <a:pt x="34286" y="29422"/>
                  </a:cubicBezTo>
                  <a:cubicBezTo>
                    <a:pt x="12428" y="34111"/>
                    <a:pt x="0" y="63661"/>
                    <a:pt x="0" y="80547"/>
                  </a:cubicBezTo>
                  <a:cubicBezTo>
                    <a:pt x="0" y="97433"/>
                    <a:pt x="1314" y="121838"/>
                    <a:pt x="20143" y="134487"/>
                  </a:cubicBezTo>
                  <a:cubicBezTo>
                    <a:pt x="24099" y="137145"/>
                    <a:pt x="29192" y="138189"/>
                    <a:pt x="34933" y="138189"/>
                  </a:cubicBezTo>
                  <a:cubicBezTo>
                    <a:pt x="55990" y="138189"/>
                    <a:pt x="85762" y="124142"/>
                    <a:pt x="100094" y="124142"/>
                  </a:cubicBezTo>
                  <a:cubicBezTo>
                    <a:pt x="100454" y="124142"/>
                    <a:pt x="100804" y="124150"/>
                    <a:pt x="101144" y="124169"/>
                  </a:cubicBezTo>
                  <a:cubicBezTo>
                    <a:pt x="118716" y="125107"/>
                    <a:pt x="138858" y="144807"/>
                    <a:pt x="164145" y="144807"/>
                  </a:cubicBezTo>
                  <a:cubicBezTo>
                    <a:pt x="199570" y="144806"/>
                    <a:pt x="208787" y="98789"/>
                    <a:pt x="202926" y="65885"/>
                  </a:cubicBezTo>
                  <a:cubicBezTo>
                    <a:pt x="200074" y="49872"/>
                    <a:pt x="192226" y="37294"/>
                    <a:pt x="182144" y="25669"/>
                  </a:cubicBezTo>
                  <a:cubicBezTo>
                    <a:pt x="180993" y="24341"/>
                    <a:pt x="179852" y="23076"/>
                    <a:pt x="178721" y="21874"/>
                  </a:cubicBezTo>
                  <a:lnTo>
                    <a:pt x="148778" y="21874"/>
                  </a:lnTo>
                  <a:cubicBezTo>
                    <a:pt x="148554" y="22468"/>
                    <a:pt x="147986" y="22893"/>
                    <a:pt x="147314" y="22893"/>
                  </a:cubicBezTo>
                  <a:cubicBezTo>
                    <a:pt x="147313" y="22893"/>
                    <a:pt x="147313" y="22893"/>
                    <a:pt x="147312" y="22893"/>
                  </a:cubicBezTo>
                  <a:cubicBezTo>
                    <a:pt x="146447" y="22893"/>
                    <a:pt x="145746" y="22190"/>
                    <a:pt x="145747" y="21326"/>
                  </a:cubicBezTo>
                  <a:cubicBezTo>
                    <a:pt x="145747" y="20512"/>
                    <a:pt x="146369" y="19852"/>
                    <a:pt x="147161" y="19773"/>
                  </a:cubicBezTo>
                  <a:lnTo>
                    <a:pt x="147161" y="12882"/>
                  </a:lnTo>
                  <a:lnTo>
                    <a:pt x="129767" y="12882"/>
                  </a:lnTo>
                  <a:lnTo>
                    <a:pt x="129767" y="21874"/>
                  </a:lnTo>
                  <a:lnTo>
                    <a:pt x="109249" y="21874"/>
                  </a:lnTo>
                  <a:lnTo>
                    <a:pt x="109249" y="38214"/>
                  </a:lnTo>
                  <a:lnTo>
                    <a:pt x="108659" y="38214"/>
                  </a:lnTo>
                  <a:lnTo>
                    <a:pt x="108659" y="21285"/>
                  </a:lnTo>
                  <a:lnTo>
                    <a:pt x="129178" y="21285"/>
                  </a:lnTo>
                  <a:lnTo>
                    <a:pt x="129178" y="12293"/>
                  </a:lnTo>
                  <a:lnTo>
                    <a:pt x="161653" y="12293"/>
                  </a:lnTo>
                  <a:cubicBezTo>
                    <a:pt x="161795" y="11549"/>
                    <a:pt x="162447" y="11021"/>
                    <a:pt x="163191" y="11021"/>
                  </a:cubicBezTo>
                  <a:cubicBezTo>
                    <a:pt x="163240" y="11021"/>
                    <a:pt x="163291" y="11023"/>
                    <a:pt x="163341" y="11028"/>
                  </a:cubicBezTo>
                  <a:cubicBezTo>
                    <a:pt x="164145" y="11104"/>
                    <a:pt x="164759" y="11779"/>
                    <a:pt x="164759" y="12588"/>
                  </a:cubicBezTo>
                  <a:cubicBezTo>
                    <a:pt x="164759" y="13397"/>
                    <a:pt x="164145" y="14072"/>
                    <a:pt x="163341" y="14149"/>
                  </a:cubicBezTo>
                  <a:cubicBezTo>
                    <a:pt x="163291" y="14154"/>
                    <a:pt x="163242" y="14156"/>
                    <a:pt x="163193" y="14156"/>
                  </a:cubicBezTo>
                  <a:cubicBezTo>
                    <a:pt x="162448" y="14156"/>
                    <a:pt x="161795" y="13627"/>
                    <a:pt x="161653" y="12882"/>
                  </a:cubicBezTo>
                  <a:lnTo>
                    <a:pt x="147750" y="12882"/>
                  </a:lnTo>
                  <a:lnTo>
                    <a:pt x="147750" y="19828"/>
                  </a:lnTo>
                  <a:cubicBezTo>
                    <a:pt x="148403" y="20016"/>
                    <a:pt x="148859" y="20605"/>
                    <a:pt x="148878" y="21285"/>
                  </a:cubicBezTo>
                  <a:lnTo>
                    <a:pt x="178162" y="21285"/>
                  </a:lnTo>
                  <a:cubicBezTo>
                    <a:pt x="162316" y="4644"/>
                    <a:pt x="148608" y="1"/>
                    <a:pt x="13690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64"/>
            <p:cNvSpPr/>
            <p:nvPr/>
          </p:nvSpPr>
          <p:spPr>
            <a:xfrm>
              <a:off x="2451375" y="1351625"/>
              <a:ext cx="469250" cy="37725"/>
            </a:xfrm>
            <a:custGeom>
              <a:avLst/>
              <a:gdLst/>
              <a:ahLst/>
              <a:cxnLst/>
              <a:rect l="l" t="t" r="r" b="b"/>
              <a:pathLst>
                <a:path w="18770" h="1509" extrusionOk="0">
                  <a:moveTo>
                    <a:pt x="18770" y="1"/>
                  </a:moveTo>
                  <a:cubicBezTo>
                    <a:pt x="12824" y="577"/>
                    <a:pt x="6970" y="485"/>
                    <a:pt x="0" y="1077"/>
                  </a:cubicBezTo>
                  <a:cubicBezTo>
                    <a:pt x="74" y="1212"/>
                    <a:pt x="127" y="1357"/>
                    <a:pt x="156" y="1508"/>
                  </a:cubicBezTo>
                  <a:lnTo>
                    <a:pt x="18770" y="1508"/>
                  </a:lnTo>
                  <a:lnTo>
                    <a:pt x="1877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64"/>
            <p:cNvSpPr/>
            <p:nvPr/>
          </p:nvSpPr>
          <p:spPr>
            <a:xfrm>
              <a:off x="3739775" y="587475"/>
              <a:ext cx="435225" cy="424425"/>
            </a:xfrm>
            <a:custGeom>
              <a:avLst/>
              <a:gdLst/>
              <a:ahLst/>
              <a:cxnLst/>
              <a:rect l="l" t="t" r="r" b="b"/>
              <a:pathLst>
                <a:path w="17409" h="16977" extrusionOk="0">
                  <a:moveTo>
                    <a:pt x="8704" y="2482"/>
                  </a:moveTo>
                  <a:cubicBezTo>
                    <a:pt x="12135" y="2482"/>
                    <a:pt x="14927" y="5273"/>
                    <a:pt x="14927" y="8705"/>
                  </a:cubicBezTo>
                  <a:lnTo>
                    <a:pt x="14927" y="14496"/>
                  </a:lnTo>
                  <a:lnTo>
                    <a:pt x="2481" y="14496"/>
                  </a:lnTo>
                  <a:lnTo>
                    <a:pt x="2481" y="8705"/>
                  </a:lnTo>
                  <a:cubicBezTo>
                    <a:pt x="2481" y="5274"/>
                    <a:pt x="5273" y="2482"/>
                    <a:pt x="8704" y="2482"/>
                  </a:cubicBezTo>
                  <a:close/>
                  <a:moveTo>
                    <a:pt x="8704" y="0"/>
                  </a:moveTo>
                  <a:cubicBezTo>
                    <a:pt x="3905" y="0"/>
                    <a:pt x="1" y="3905"/>
                    <a:pt x="1" y="8705"/>
                  </a:cubicBezTo>
                  <a:lnTo>
                    <a:pt x="1" y="15736"/>
                  </a:lnTo>
                  <a:cubicBezTo>
                    <a:pt x="1" y="16420"/>
                    <a:pt x="556" y="16976"/>
                    <a:pt x="1241" y="16976"/>
                  </a:cubicBezTo>
                  <a:lnTo>
                    <a:pt x="16167" y="16976"/>
                  </a:lnTo>
                  <a:cubicBezTo>
                    <a:pt x="16852" y="16976"/>
                    <a:pt x="17407" y="16421"/>
                    <a:pt x="17408" y="15736"/>
                  </a:cubicBezTo>
                  <a:lnTo>
                    <a:pt x="17408" y="8705"/>
                  </a:lnTo>
                  <a:cubicBezTo>
                    <a:pt x="17408" y="3905"/>
                    <a:pt x="13504" y="0"/>
                    <a:pt x="870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64"/>
            <p:cNvSpPr/>
            <p:nvPr/>
          </p:nvSpPr>
          <p:spPr>
            <a:xfrm>
              <a:off x="3732400" y="580100"/>
              <a:ext cx="449950" cy="439125"/>
            </a:xfrm>
            <a:custGeom>
              <a:avLst/>
              <a:gdLst/>
              <a:ahLst/>
              <a:cxnLst/>
              <a:rect l="l" t="t" r="r" b="b"/>
              <a:pathLst>
                <a:path w="17998" h="17565" extrusionOk="0">
                  <a:moveTo>
                    <a:pt x="8998" y="3070"/>
                  </a:moveTo>
                  <a:cubicBezTo>
                    <a:pt x="12268" y="3070"/>
                    <a:pt x="14927" y="5730"/>
                    <a:pt x="14927" y="8999"/>
                  </a:cubicBezTo>
                  <a:lnTo>
                    <a:pt x="14927" y="14496"/>
                  </a:lnTo>
                  <a:lnTo>
                    <a:pt x="3070" y="14496"/>
                  </a:lnTo>
                  <a:lnTo>
                    <a:pt x="3070" y="8999"/>
                  </a:lnTo>
                  <a:cubicBezTo>
                    <a:pt x="3070" y="5729"/>
                    <a:pt x="5728" y="3070"/>
                    <a:pt x="8998" y="3070"/>
                  </a:cubicBezTo>
                  <a:close/>
                  <a:moveTo>
                    <a:pt x="8999" y="2482"/>
                  </a:moveTo>
                  <a:cubicBezTo>
                    <a:pt x="5406" y="2482"/>
                    <a:pt x="2482" y="5405"/>
                    <a:pt x="2482" y="9000"/>
                  </a:cubicBezTo>
                  <a:lnTo>
                    <a:pt x="2482" y="14791"/>
                  </a:lnTo>
                  <a:cubicBezTo>
                    <a:pt x="2482" y="14953"/>
                    <a:pt x="2614" y="15085"/>
                    <a:pt x="2777" y="15085"/>
                  </a:cubicBezTo>
                  <a:lnTo>
                    <a:pt x="15223" y="15085"/>
                  </a:lnTo>
                  <a:cubicBezTo>
                    <a:pt x="15385" y="15085"/>
                    <a:pt x="15517" y="14953"/>
                    <a:pt x="15517" y="14791"/>
                  </a:cubicBezTo>
                  <a:lnTo>
                    <a:pt x="15517" y="9000"/>
                  </a:lnTo>
                  <a:cubicBezTo>
                    <a:pt x="15517" y="5405"/>
                    <a:pt x="12592" y="2482"/>
                    <a:pt x="8999" y="2482"/>
                  </a:cubicBezTo>
                  <a:close/>
                  <a:moveTo>
                    <a:pt x="8999" y="590"/>
                  </a:moveTo>
                  <a:cubicBezTo>
                    <a:pt x="13636" y="590"/>
                    <a:pt x="17408" y="4362"/>
                    <a:pt x="17407" y="9000"/>
                  </a:cubicBezTo>
                  <a:lnTo>
                    <a:pt x="17407" y="16031"/>
                  </a:lnTo>
                  <a:cubicBezTo>
                    <a:pt x="17406" y="16553"/>
                    <a:pt x="16984" y="16976"/>
                    <a:pt x="16462" y="16977"/>
                  </a:cubicBezTo>
                  <a:lnTo>
                    <a:pt x="1535" y="16977"/>
                  </a:lnTo>
                  <a:cubicBezTo>
                    <a:pt x="1013" y="16976"/>
                    <a:pt x="590" y="16553"/>
                    <a:pt x="590" y="16031"/>
                  </a:cubicBezTo>
                  <a:lnTo>
                    <a:pt x="590" y="9000"/>
                  </a:lnTo>
                  <a:cubicBezTo>
                    <a:pt x="590" y="4362"/>
                    <a:pt x="4362" y="590"/>
                    <a:pt x="8999" y="590"/>
                  </a:cubicBezTo>
                  <a:close/>
                  <a:moveTo>
                    <a:pt x="8999" y="0"/>
                  </a:moveTo>
                  <a:cubicBezTo>
                    <a:pt x="4037" y="0"/>
                    <a:pt x="1" y="4038"/>
                    <a:pt x="1" y="9000"/>
                  </a:cubicBezTo>
                  <a:lnTo>
                    <a:pt x="1" y="16030"/>
                  </a:lnTo>
                  <a:cubicBezTo>
                    <a:pt x="2" y="16877"/>
                    <a:pt x="688" y="17564"/>
                    <a:pt x="1536" y="17565"/>
                  </a:cubicBezTo>
                  <a:lnTo>
                    <a:pt x="16462" y="17565"/>
                  </a:lnTo>
                  <a:cubicBezTo>
                    <a:pt x="17310" y="17565"/>
                    <a:pt x="17996" y="16878"/>
                    <a:pt x="17997" y="16031"/>
                  </a:cubicBezTo>
                  <a:lnTo>
                    <a:pt x="17997" y="9000"/>
                  </a:lnTo>
                  <a:cubicBezTo>
                    <a:pt x="17997" y="4038"/>
                    <a:pt x="13961" y="0"/>
                    <a:pt x="89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64"/>
            <p:cNvSpPr/>
            <p:nvPr/>
          </p:nvSpPr>
          <p:spPr>
            <a:xfrm>
              <a:off x="3716725" y="927125"/>
              <a:ext cx="475125" cy="401500"/>
            </a:xfrm>
            <a:custGeom>
              <a:avLst/>
              <a:gdLst/>
              <a:ahLst/>
              <a:cxnLst/>
              <a:rect l="l" t="t" r="r" b="b"/>
              <a:pathLst>
                <a:path w="19005" h="16060" extrusionOk="0">
                  <a:moveTo>
                    <a:pt x="1" y="1"/>
                  </a:moveTo>
                  <a:lnTo>
                    <a:pt x="1" y="16060"/>
                  </a:lnTo>
                  <a:lnTo>
                    <a:pt x="19005" y="16060"/>
                  </a:lnTo>
                  <a:lnTo>
                    <a:pt x="190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64"/>
            <p:cNvSpPr/>
            <p:nvPr/>
          </p:nvSpPr>
          <p:spPr>
            <a:xfrm>
              <a:off x="3709350" y="919775"/>
              <a:ext cx="489875" cy="416200"/>
            </a:xfrm>
            <a:custGeom>
              <a:avLst/>
              <a:gdLst/>
              <a:ahLst/>
              <a:cxnLst/>
              <a:rect l="l" t="t" r="r" b="b"/>
              <a:pathLst>
                <a:path w="19595" h="16648" extrusionOk="0">
                  <a:moveTo>
                    <a:pt x="19005" y="590"/>
                  </a:moveTo>
                  <a:lnTo>
                    <a:pt x="19005" y="16059"/>
                  </a:lnTo>
                  <a:lnTo>
                    <a:pt x="589" y="16059"/>
                  </a:lnTo>
                  <a:lnTo>
                    <a:pt x="589" y="590"/>
                  </a:lnTo>
                  <a:close/>
                  <a:moveTo>
                    <a:pt x="296" y="1"/>
                  </a:moveTo>
                  <a:cubicBezTo>
                    <a:pt x="132" y="1"/>
                    <a:pt x="1" y="132"/>
                    <a:pt x="1" y="295"/>
                  </a:cubicBezTo>
                  <a:lnTo>
                    <a:pt x="1" y="16352"/>
                  </a:lnTo>
                  <a:cubicBezTo>
                    <a:pt x="1" y="16516"/>
                    <a:pt x="132" y="16647"/>
                    <a:pt x="296" y="16647"/>
                  </a:cubicBezTo>
                  <a:lnTo>
                    <a:pt x="19300" y="16647"/>
                  </a:lnTo>
                  <a:cubicBezTo>
                    <a:pt x="19462" y="16647"/>
                    <a:pt x="19595" y="16516"/>
                    <a:pt x="19594" y="16352"/>
                  </a:cubicBezTo>
                  <a:lnTo>
                    <a:pt x="19594" y="295"/>
                  </a:lnTo>
                  <a:cubicBezTo>
                    <a:pt x="19595" y="132"/>
                    <a:pt x="19462" y="1"/>
                    <a:pt x="1930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64"/>
            <p:cNvSpPr/>
            <p:nvPr/>
          </p:nvSpPr>
          <p:spPr>
            <a:xfrm>
              <a:off x="3899800" y="1042075"/>
              <a:ext cx="103925" cy="188500"/>
            </a:xfrm>
            <a:custGeom>
              <a:avLst/>
              <a:gdLst/>
              <a:ahLst/>
              <a:cxnLst/>
              <a:rect l="l" t="t" r="r" b="b"/>
              <a:pathLst>
                <a:path w="4157" h="7540" extrusionOk="0">
                  <a:moveTo>
                    <a:pt x="2086" y="1"/>
                  </a:moveTo>
                  <a:cubicBezTo>
                    <a:pt x="1719" y="1"/>
                    <a:pt x="1352" y="98"/>
                    <a:pt x="1026" y="293"/>
                  </a:cubicBezTo>
                  <a:cubicBezTo>
                    <a:pt x="385" y="675"/>
                    <a:pt x="0" y="1371"/>
                    <a:pt x="17" y="2116"/>
                  </a:cubicBezTo>
                  <a:cubicBezTo>
                    <a:pt x="33" y="2860"/>
                    <a:pt x="449" y="3539"/>
                    <a:pt x="1105" y="3892"/>
                  </a:cubicBezTo>
                  <a:lnTo>
                    <a:pt x="757" y="7539"/>
                  </a:lnTo>
                  <a:lnTo>
                    <a:pt x="3417" y="7539"/>
                  </a:lnTo>
                  <a:lnTo>
                    <a:pt x="3070" y="3892"/>
                  </a:lnTo>
                  <a:cubicBezTo>
                    <a:pt x="3738" y="3531"/>
                    <a:pt x="4156" y="2832"/>
                    <a:pt x="4156" y="2072"/>
                  </a:cubicBezTo>
                  <a:cubicBezTo>
                    <a:pt x="4156" y="1326"/>
                    <a:pt x="3756" y="639"/>
                    <a:pt x="3108" y="271"/>
                  </a:cubicBezTo>
                  <a:cubicBezTo>
                    <a:pt x="2791" y="91"/>
                    <a:pt x="2438" y="1"/>
                    <a:pt x="208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64"/>
            <p:cNvSpPr/>
            <p:nvPr/>
          </p:nvSpPr>
          <p:spPr>
            <a:xfrm>
              <a:off x="3892850" y="1034750"/>
              <a:ext cx="118250" cy="203200"/>
            </a:xfrm>
            <a:custGeom>
              <a:avLst/>
              <a:gdLst/>
              <a:ahLst/>
              <a:cxnLst/>
              <a:rect l="l" t="t" r="r" b="b"/>
              <a:pathLst>
                <a:path w="4730" h="8128" extrusionOk="0">
                  <a:moveTo>
                    <a:pt x="2364" y="589"/>
                  </a:moveTo>
                  <a:cubicBezTo>
                    <a:pt x="3343" y="589"/>
                    <a:pt x="4139" y="1386"/>
                    <a:pt x="4139" y="2364"/>
                  </a:cubicBezTo>
                  <a:cubicBezTo>
                    <a:pt x="4139" y="3016"/>
                    <a:pt x="3782" y="3617"/>
                    <a:pt x="3207" y="3926"/>
                  </a:cubicBezTo>
                  <a:lnTo>
                    <a:pt x="3035" y="4019"/>
                  </a:lnTo>
                  <a:lnTo>
                    <a:pt x="3371" y="7537"/>
                  </a:lnTo>
                  <a:lnTo>
                    <a:pt x="1358" y="7537"/>
                  </a:lnTo>
                  <a:lnTo>
                    <a:pt x="1694" y="4019"/>
                  </a:lnTo>
                  <a:lnTo>
                    <a:pt x="1522" y="3926"/>
                  </a:lnTo>
                  <a:cubicBezTo>
                    <a:pt x="947" y="3617"/>
                    <a:pt x="590" y="3016"/>
                    <a:pt x="590" y="2364"/>
                  </a:cubicBezTo>
                  <a:cubicBezTo>
                    <a:pt x="590" y="1386"/>
                    <a:pt x="1386" y="589"/>
                    <a:pt x="2364" y="589"/>
                  </a:cubicBezTo>
                  <a:close/>
                  <a:moveTo>
                    <a:pt x="2365" y="1"/>
                  </a:moveTo>
                  <a:cubicBezTo>
                    <a:pt x="1061" y="1"/>
                    <a:pt x="1" y="1061"/>
                    <a:pt x="1" y="2365"/>
                  </a:cubicBezTo>
                  <a:cubicBezTo>
                    <a:pt x="1" y="3162"/>
                    <a:pt x="403" y="3907"/>
                    <a:pt x="1072" y="4343"/>
                  </a:cubicBezTo>
                  <a:lnTo>
                    <a:pt x="711" y="8127"/>
                  </a:lnTo>
                  <a:lnTo>
                    <a:pt x="4019" y="8127"/>
                  </a:lnTo>
                  <a:lnTo>
                    <a:pt x="3658" y="4343"/>
                  </a:lnTo>
                  <a:cubicBezTo>
                    <a:pt x="4326" y="3907"/>
                    <a:pt x="4729" y="3162"/>
                    <a:pt x="4728" y="2365"/>
                  </a:cubicBezTo>
                  <a:cubicBezTo>
                    <a:pt x="4728" y="1061"/>
                    <a:pt x="3668" y="1"/>
                    <a:pt x="23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64"/>
            <p:cNvSpPr/>
            <p:nvPr/>
          </p:nvSpPr>
          <p:spPr>
            <a:xfrm>
              <a:off x="5477025" y="2569425"/>
              <a:ext cx="435225" cy="424400"/>
            </a:xfrm>
            <a:custGeom>
              <a:avLst/>
              <a:gdLst/>
              <a:ahLst/>
              <a:cxnLst/>
              <a:rect l="l" t="t" r="r" b="b"/>
              <a:pathLst>
                <a:path w="17409" h="16976" extrusionOk="0">
                  <a:moveTo>
                    <a:pt x="8705" y="2481"/>
                  </a:moveTo>
                  <a:cubicBezTo>
                    <a:pt x="12136" y="2481"/>
                    <a:pt x="14928" y="5273"/>
                    <a:pt x="14928" y="8704"/>
                  </a:cubicBezTo>
                  <a:lnTo>
                    <a:pt x="14928" y="14495"/>
                  </a:lnTo>
                  <a:lnTo>
                    <a:pt x="2482" y="14495"/>
                  </a:lnTo>
                  <a:lnTo>
                    <a:pt x="2482" y="8704"/>
                  </a:lnTo>
                  <a:cubicBezTo>
                    <a:pt x="2482" y="5273"/>
                    <a:pt x="5273" y="2481"/>
                    <a:pt x="8705" y="2481"/>
                  </a:cubicBezTo>
                  <a:close/>
                  <a:moveTo>
                    <a:pt x="8705" y="0"/>
                  </a:moveTo>
                  <a:cubicBezTo>
                    <a:pt x="3906" y="0"/>
                    <a:pt x="1" y="3904"/>
                    <a:pt x="1" y="8704"/>
                  </a:cubicBezTo>
                  <a:lnTo>
                    <a:pt x="1" y="15735"/>
                  </a:lnTo>
                  <a:cubicBezTo>
                    <a:pt x="1" y="16420"/>
                    <a:pt x="557" y="16975"/>
                    <a:pt x="1242" y="16975"/>
                  </a:cubicBezTo>
                  <a:lnTo>
                    <a:pt x="16168" y="16975"/>
                  </a:lnTo>
                  <a:cubicBezTo>
                    <a:pt x="16854" y="16975"/>
                    <a:pt x="17409" y="16420"/>
                    <a:pt x="17409" y="15735"/>
                  </a:cubicBezTo>
                  <a:lnTo>
                    <a:pt x="17409" y="8704"/>
                  </a:lnTo>
                  <a:cubicBezTo>
                    <a:pt x="17409" y="3905"/>
                    <a:pt x="13505" y="0"/>
                    <a:pt x="870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64"/>
            <p:cNvSpPr/>
            <p:nvPr/>
          </p:nvSpPr>
          <p:spPr>
            <a:xfrm>
              <a:off x="5469700" y="2562050"/>
              <a:ext cx="449925" cy="439125"/>
            </a:xfrm>
            <a:custGeom>
              <a:avLst/>
              <a:gdLst/>
              <a:ahLst/>
              <a:cxnLst/>
              <a:rect l="l" t="t" r="r" b="b"/>
              <a:pathLst>
                <a:path w="17997" h="17565" extrusionOk="0">
                  <a:moveTo>
                    <a:pt x="8998" y="3069"/>
                  </a:moveTo>
                  <a:cubicBezTo>
                    <a:pt x="12267" y="3069"/>
                    <a:pt x="14926" y="5729"/>
                    <a:pt x="14926" y="8999"/>
                  </a:cubicBezTo>
                  <a:lnTo>
                    <a:pt x="14926" y="14495"/>
                  </a:lnTo>
                  <a:lnTo>
                    <a:pt x="3069" y="14495"/>
                  </a:lnTo>
                  <a:lnTo>
                    <a:pt x="3069" y="8999"/>
                  </a:lnTo>
                  <a:cubicBezTo>
                    <a:pt x="3069" y="5729"/>
                    <a:pt x="5728" y="3069"/>
                    <a:pt x="8998" y="3069"/>
                  </a:cubicBezTo>
                  <a:close/>
                  <a:moveTo>
                    <a:pt x="8998" y="2481"/>
                  </a:moveTo>
                  <a:cubicBezTo>
                    <a:pt x="5405" y="2481"/>
                    <a:pt x="2480" y="5405"/>
                    <a:pt x="2480" y="8999"/>
                  </a:cubicBezTo>
                  <a:lnTo>
                    <a:pt x="2480" y="14790"/>
                  </a:lnTo>
                  <a:cubicBezTo>
                    <a:pt x="2480" y="14952"/>
                    <a:pt x="2613" y="15085"/>
                    <a:pt x="2775" y="15085"/>
                  </a:cubicBezTo>
                  <a:lnTo>
                    <a:pt x="15221" y="15085"/>
                  </a:lnTo>
                  <a:cubicBezTo>
                    <a:pt x="15383" y="15085"/>
                    <a:pt x="15516" y="14952"/>
                    <a:pt x="15516" y="14790"/>
                  </a:cubicBezTo>
                  <a:lnTo>
                    <a:pt x="15516" y="8999"/>
                  </a:lnTo>
                  <a:cubicBezTo>
                    <a:pt x="15516" y="5405"/>
                    <a:pt x="12592" y="2481"/>
                    <a:pt x="8998" y="2481"/>
                  </a:cubicBezTo>
                  <a:close/>
                  <a:moveTo>
                    <a:pt x="8998" y="589"/>
                  </a:moveTo>
                  <a:cubicBezTo>
                    <a:pt x="13634" y="589"/>
                    <a:pt x="17408" y="4361"/>
                    <a:pt x="17407" y="8999"/>
                  </a:cubicBezTo>
                  <a:lnTo>
                    <a:pt x="17407" y="16030"/>
                  </a:lnTo>
                  <a:cubicBezTo>
                    <a:pt x="17407" y="16552"/>
                    <a:pt x="16983" y="16975"/>
                    <a:pt x="16461" y="16975"/>
                  </a:cubicBezTo>
                  <a:lnTo>
                    <a:pt x="1534" y="16975"/>
                  </a:lnTo>
                  <a:cubicBezTo>
                    <a:pt x="1012" y="16974"/>
                    <a:pt x="589" y="16552"/>
                    <a:pt x="589" y="16030"/>
                  </a:cubicBezTo>
                  <a:lnTo>
                    <a:pt x="589" y="8999"/>
                  </a:lnTo>
                  <a:cubicBezTo>
                    <a:pt x="589" y="4361"/>
                    <a:pt x="4361" y="589"/>
                    <a:pt x="8998" y="589"/>
                  </a:cubicBezTo>
                  <a:close/>
                  <a:moveTo>
                    <a:pt x="8998" y="1"/>
                  </a:moveTo>
                  <a:cubicBezTo>
                    <a:pt x="4036" y="1"/>
                    <a:pt x="0" y="4037"/>
                    <a:pt x="0" y="8999"/>
                  </a:cubicBezTo>
                  <a:lnTo>
                    <a:pt x="0" y="16030"/>
                  </a:lnTo>
                  <a:cubicBezTo>
                    <a:pt x="1" y="16877"/>
                    <a:pt x="688" y="17564"/>
                    <a:pt x="1535" y="17565"/>
                  </a:cubicBezTo>
                  <a:lnTo>
                    <a:pt x="16461" y="17565"/>
                  </a:lnTo>
                  <a:cubicBezTo>
                    <a:pt x="17309" y="17564"/>
                    <a:pt x="17996" y="16877"/>
                    <a:pt x="17996" y="16030"/>
                  </a:cubicBezTo>
                  <a:lnTo>
                    <a:pt x="17996" y="8999"/>
                  </a:lnTo>
                  <a:cubicBezTo>
                    <a:pt x="17996" y="4037"/>
                    <a:pt x="13960" y="1"/>
                    <a:pt x="899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64"/>
            <p:cNvSpPr/>
            <p:nvPr/>
          </p:nvSpPr>
          <p:spPr>
            <a:xfrm>
              <a:off x="5453975" y="2909075"/>
              <a:ext cx="475150" cy="401475"/>
            </a:xfrm>
            <a:custGeom>
              <a:avLst/>
              <a:gdLst/>
              <a:ahLst/>
              <a:cxnLst/>
              <a:rect l="l" t="t" r="r" b="b"/>
              <a:pathLst>
                <a:path w="19006" h="16059" extrusionOk="0">
                  <a:moveTo>
                    <a:pt x="1" y="1"/>
                  </a:moveTo>
                  <a:lnTo>
                    <a:pt x="1" y="16059"/>
                  </a:lnTo>
                  <a:lnTo>
                    <a:pt x="19006" y="16059"/>
                  </a:lnTo>
                  <a:lnTo>
                    <a:pt x="1900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64"/>
            <p:cNvSpPr/>
            <p:nvPr/>
          </p:nvSpPr>
          <p:spPr>
            <a:xfrm>
              <a:off x="5446600" y="2901700"/>
              <a:ext cx="489875" cy="416225"/>
            </a:xfrm>
            <a:custGeom>
              <a:avLst/>
              <a:gdLst/>
              <a:ahLst/>
              <a:cxnLst/>
              <a:rect l="l" t="t" r="r" b="b"/>
              <a:pathLst>
                <a:path w="19595" h="16649" extrusionOk="0">
                  <a:moveTo>
                    <a:pt x="19006" y="590"/>
                  </a:moveTo>
                  <a:lnTo>
                    <a:pt x="19006" y="16059"/>
                  </a:lnTo>
                  <a:lnTo>
                    <a:pt x="590" y="16059"/>
                  </a:lnTo>
                  <a:lnTo>
                    <a:pt x="591" y="590"/>
                  </a:lnTo>
                  <a:close/>
                  <a:moveTo>
                    <a:pt x="296" y="1"/>
                  </a:moveTo>
                  <a:cubicBezTo>
                    <a:pt x="133" y="1"/>
                    <a:pt x="1" y="132"/>
                    <a:pt x="2" y="296"/>
                  </a:cubicBezTo>
                  <a:lnTo>
                    <a:pt x="2" y="16354"/>
                  </a:lnTo>
                  <a:cubicBezTo>
                    <a:pt x="2" y="16516"/>
                    <a:pt x="133" y="16649"/>
                    <a:pt x="296" y="16649"/>
                  </a:cubicBezTo>
                  <a:lnTo>
                    <a:pt x="19301" y="16649"/>
                  </a:lnTo>
                  <a:cubicBezTo>
                    <a:pt x="19463" y="16649"/>
                    <a:pt x="19595" y="16516"/>
                    <a:pt x="19595" y="16354"/>
                  </a:cubicBezTo>
                  <a:lnTo>
                    <a:pt x="19595" y="296"/>
                  </a:lnTo>
                  <a:cubicBezTo>
                    <a:pt x="19595" y="132"/>
                    <a:pt x="19463" y="1"/>
                    <a:pt x="1930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64"/>
            <p:cNvSpPr/>
            <p:nvPr/>
          </p:nvSpPr>
          <p:spPr>
            <a:xfrm>
              <a:off x="5637075" y="3024025"/>
              <a:ext cx="103925" cy="188500"/>
            </a:xfrm>
            <a:custGeom>
              <a:avLst/>
              <a:gdLst/>
              <a:ahLst/>
              <a:cxnLst/>
              <a:rect l="l" t="t" r="r" b="b"/>
              <a:pathLst>
                <a:path w="4157" h="7540" extrusionOk="0">
                  <a:moveTo>
                    <a:pt x="2085" y="0"/>
                  </a:moveTo>
                  <a:cubicBezTo>
                    <a:pt x="1718" y="0"/>
                    <a:pt x="1351" y="98"/>
                    <a:pt x="1025" y="292"/>
                  </a:cubicBezTo>
                  <a:cubicBezTo>
                    <a:pt x="385" y="675"/>
                    <a:pt x="1" y="1370"/>
                    <a:pt x="17" y="2116"/>
                  </a:cubicBezTo>
                  <a:cubicBezTo>
                    <a:pt x="33" y="2860"/>
                    <a:pt x="448" y="3539"/>
                    <a:pt x="1104" y="3892"/>
                  </a:cubicBezTo>
                  <a:lnTo>
                    <a:pt x="757" y="7539"/>
                  </a:lnTo>
                  <a:lnTo>
                    <a:pt x="3416" y="7539"/>
                  </a:lnTo>
                  <a:lnTo>
                    <a:pt x="3069" y="3892"/>
                  </a:lnTo>
                  <a:cubicBezTo>
                    <a:pt x="3739" y="3531"/>
                    <a:pt x="4155" y="2832"/>
                    <a:pt x="4155" y="2071"/>
                  </a:cubicBezTo>
                  <a:cubicBezTo>
                    <a:pt x="4156" y="1326"/>
                    <a:pt x="3756" y="639"/>
                    <a:pt x="3108" y="270"/>
                  </a:cubicBezTo>
                  <a:cubicBezTo>
                    <a:pt x="2790" y="90"/>
                    <a:pt x="2438" y="0"/>
                    <a:pt x="208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64"/>
            <p:cNvSpPr/>
            <p:nvPr/>
          </p:nvSpPr>
          <p:spPr>
            <a:xfrm>
              <a:off x="5630150" y="3016700"/>
              <a:ext cx="118200" cy="203200"/>
            </a:xfrm>
            <a:custGeom>
              <a:avLst/>
              <a:gdLst/>
              <a:ahLst/>
              <a:cxnLst/>
              <a:rect l="l" t="t" r="r" b="b"/>
              <a:pathLst>
                <a:path w="4728" h="8128" extrusionOk="0">
                  <a:moveTo>
                    <a:pt x="2364" y="590"/>
                  </a:moveTo>
                  <a:cubicBezTo>
                    <a:pt x="3342" y="590"/>
                    <a:pt x="4138" y="1386"/>
                    <a:pt x="4138" y="2364"/>
                  </a:cubicBezTo>
                  <a:cubicBezTo>
                    <a:pt x="4138" y="3016"/>
                    <a:pt x="3781" y="3616"/>
                    <a:pt x="3206" y="3926"/>
                  </a:cubicBezTo>
                  <a:lnTo>
                    <a:pt x="3034" y="4018"/>
                  </a:lnTo>
                  <a:lnTo>
                    <a:pt x="3370" y="7537"/>
                  </a:lnTo>
                  <a:lnTo>
                    <a:pt x="1358" y="7537"/>
                  </a:lnTo>
                  <a:lnTo>
                    <a:pt x="1693" y="4018"/>
                  </a:lnTo>
                  <a:lnTo>
                    <a:pt x="1521" y="3926"/>
                  </a:lnTo>
                  <a:cubicBezTo>
                    <a:pt x="947" y="3616"/>
                    <a:pt x="589" y="3016"/>
                    <a:pt x="589" y="2364"/>
                  </a:cubicBezTo>
                  <a:cubicBezTo>
                    <a:pt x="589" y="1386"/>
                    <a:pt x="1386" y="590"/>
                    <a:pt x="2364" y="590"/>
                  </a:cubicBezTo>
                  <a:close/>
                  <a:moveTo>
                    <a:pt x="2364" y="1"/>
                  </a:moveTo>
                  <a:cubicBezTo>
                    <a:pt x="1060" y="1"/>
                    <a:pt x="0" y="1060"/>
                    <a:pt x="0" y="2364"/>
                  </a:cubicBezTo>
                  <a:cubicBezTo>
                    <a:pt x="0" y="3162"/>
                    <a:pt x="403" y="3907"/>
                    <a:pt x="1070" y="4343"/>
                  </a:cubicBezTo>
                  <a:lnTo>
                    <a:pt x="710" y="8127"/>
                  </a:lnTo>
                  <a:lnTo>
                    <a:pt x="4018" y="8127"/>
                  </a:lnTo>
                  <a:lnTo>
                    <a:pt x="3657" y="4343"/>
                  </a:lnTo>
                  <a:cubicBezTo>
                    <a:pt x="4325" y="3907"/>
                    <a:pt x="4727" y="3162"/>
                    <a:pt x="4727" y="2364"/>
                  </a:cubicBezTo>
                  <a:cubicBezTo>
                    <a:pt x="4727" y="1060"/>
                    <a:pt x="3667" y="1"/>
                    <a:pt x="236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64"/>
            <p:cNvSpPr/>
            <p:nvPr/>
          </p:nvSpPr>
          <p:spPr>
            <a:xfrm>
              <a:off x="1981725" y="2569425"/>
              <a:ext cx="435225" cy="424400"/>
            </a:xfrm>
            <a:custGeom>
              <a:avLst/>
              <a:gdLst/>
              <a:ahLst/>
              <a:cxnLst/>
              <a:rect l="l" t="t" r="r" b="b"/>
              <a:pathLst>
                <a:path w="17409" h="16976" extrusionOk="0">
                  <a:moveTo>
                    <a:pt x="8704" y="2481"/>
                  </a:moveTo>
                  <a:cubicBezTo>
                    <a:pt x="12135" y="2481"/>
                    <a:pt x="14927" y="5273"/>
                    <a:pt x="14927" y="8704"/>
                  </a:cubicBezTo>
                  <a:lnTo>
                    <a:pt x="14927" y="14495"/>
                  </a:lnTo>
                  <a:lnTo>
                    <a:pt x="2481" y="14495"/>
                  </a:lnTo>
                  <a:lnTo>
                    <a:pt x="2481" y="8704"/>
                  </a:lnTo>
                  <a:cubicBezTo>
                    <a:pt x="2481" y="5273"/>
                    <a:pt x="5273" y="2481"/>
                    <a:pt x="8704" y="2481"/>
                  </a:cubicBezTo>
                  <a:close/>
                  <a:moveTo>
                    <a:pt x="8704" y="0"/>
                  </a:moveTo>
                  <a:cubicBezTo>
                    <a:pt x="3905" y="0"/>
                    <a:pt x="0" y="3904"/>
                    <a:pt x="0" y="8704"/>
                  </a:cubicBezTo>
                  <a:lnTo>
                    <a:pt x="0" y="15735"/>
                  </a:lnTo>
                  <a:cubicBezTo>
                    <a:pt x="0" y="16420"/>
                    <a:pt x="555" y="16975"/>
                    <a:pt x="1241" y="16975"/>
                  </a:cubicBezTo>
                  <a:lnTo>
                    <a:pt x="16168" y="16975"/>
                  </a:lnTo>
                  <a:cubicBezTo>
                    <a:pt x="16852" y="16975"/>
                    <a:pt x="17408" y="16420"/>
                    <a:pt x="17408" y="15735"/>
                  </a:cubicBezTo>
                  <a:lnTo>
                    <a:pt x="17408" y="8704"/>
                  </a:lnTo>
                  <a:cubicBezTo>
                    <a:pt x="17408" y="3905"/>
                    <a:pt x="13503" y="0"/>
                    <a:pt x="870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64"/>
            <p:cNvSpPr/>
            <p:nvPr/>
          </p:nvSpPr>
          <p:spPr>
            <a:xfrm>
              <a:off x="1974350" y="2562050"/>
              <a:ext cx="449975" cy="439125"/>
            </a:xfrm>
            <a:custGeom>
              <a:avLst/>
              <a:gdLst/>
              <a:ahLst/>
              <a:cxnLst/>
              <a:rect l="l" t="t" r="r" b="b"/>
              <a:pathLst>
                <a:path w="17999" h="17565" extrusionOk="0">
                  <a:moveTo>
                    <a:pt x="8999" y="3069"/>
                  </a:moveTo>
                  <a:cubicBezTo>
                    <a:pt x="12269" y="3069"/>
                    <a:pt x="14928" y="5729"/>
                    <a:pt x="14928" y="8999"/>
                  </a:cubicBezTo>
                  <a:lnTo>
                    <a:pt x="14928" y="14495"/>
                  </a:lnTo>
                  <a:lnTo>
                    <a:pt x="3070" y="14495"/>
                  </a:lnTo>
                  <a:lnTo>
                    <a:pt x="3071" y="8999"/>
                  </a:lnTo>
                  <a:cubicBezTo>
                    <a:pt x="3071" y="5730"/>
                    <a:pt x="5729" y="3069"/>
                    <a:pt x="8999" y="3069"/>
                  </a:cubicBezTo>
                  <a:close/>
                  <a:moveTo>
                    <a:pt x="9000" y="2481"/>
                  </a:moveTo>
                  <a:cubicBezTo>
                    <a:pt x="5405" y="2481"/>
                    <a:pt x="2482" y="5405"/>
                    <a:pt x="2482" y="8999"/>
                  </a:cubicBezTo>
                  <a:lnTo>
                    <a:pt x="2482" y="14790"/>
                  </a:lnTo>
                  <a:cubicBezTo>
                    <a:pt x="2481" y="14952"/>
                    <a:pt x="2614" y="15085"/>
                    <a:pt x="2776" y="15085"/>
                  </a:cubicBezTo>
                  <a:lnTo>
                    <a:pt x="15223" y="15085"/>
                  </a:lnTo>
                  <a:cubicBezTo>
                    <a:pt x="15385" y="15085"/>
                    <a:pt x="15517" y="14952"/>
                    <a:pt x="15517" y="14790"/>
                  </a:cubicBezTo>
                  <a:lnTo>
                    <a:pt x="15517" y="8999"/>
                  </a:lnTo>
                  <a:cubicBezTo>
                    <a:pt x="15517" y="5405"/>
                    <a:pt x="12593" y="2481"/>
                    <a:pt x="9000" y="2481"/>
                  </a:cubicBezTo>
                  <a:close/>
                  <a:moveTo>
                    <a:pt x="9000" y="589"/>
                  </a:moveTo>
                  <a:cubicBezTo>
                    <a:pt x="13636" y="589"/>
                    <a:pt x="17409" y="4361"/>
                    <a:pt x="17408" y="8999"/>
                  </a:cubicBezTo>
                  <a:lnTo>
                    <a:pt x="17408" y="16030"/>
                  </a:lnTo>
                  <a:cubicBezTo>
                    <a:pt x="17407" y="16552"/>
                    <a:pt x="16985" y="16974"/>
                    <a:pt x="16463" y="16975"/>
                  </a:cubicBezTo>
                  <a:lnTo>
                    <a:pt x="1536" y="16975"/>
                  </a:lnTo>
                  <a:cubicBezTo>
                    <a:pt x="1013" y="16975"/>
                    <a:pt x="590" y="16552"/>
                    <a:pt x="589" y="16030"/>
                  </a:cubicBezTo>
                  <a:lnTo>
                    <a:pt x="589" y="8999"/>
                  </a:lnTo>
                  <a:cubicBezTo>
                    <a:pt x="589" y="4361"/>
                    <a:pt x="4361" y="589"/>
                    <a:pt x="8999" y="589"/>
                  </a:cubicBezTo>
                  <a:close/>
                  <a:moveTo>
                    <a:pt x="8999" y="1"/>
                  </a:moveTo>
                  <a:cubicBezTo>
                    <a:pt x="4038" y="1"/>
                    <a:pt x="0" y="4037"/>
                    <a:pt x="0" y="8999"/>
                  </a:cubicBezTo>
                  <a:lnTo>
                    <a:pt x="0" y="16030"/>
                  </a:lnTo>
                  <a:cubicBezTo>
                    <a:pt x="2" y="16877"/>
                    <a:pt x="688" y="17564"/>
                    <a:pt x="1536" y="17565"/>
                  </a:cubicBezTo>
                  <a:lnTo>
                    <a:pt x="16463" y="17565"/>
                  </a:lnTo>
                  <a:cubicBezTo>
                    <a:pt x="17309" y="17564"/>
                    <a:pt x="17997" y="16877"/>
                    <a:pt x="17998" y="16030"/>
                  </a:cubicBezTo>
                  <a:lnTo>
                    <a:pt x="17998" y="8999"/>
                  </a:lnTo>
                  <a:cubicBezTo>
                    <a:pt x="17998" y="4037"/>
                    <a:pt x="13961" y="1"/>
                    <a:pt x="89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64"/>
            <p:cNvSpPr/>
            <p:nvPr/>
          </p:nvSpPr>
          <p:spPr>
            <a:xfrm>
              <a:off x="1958675" y="2909075"/>
              <a:ext cx="475150" cy="401475"/>
            </a:xfrm>
            <a:custGeom>
              <a:avLst/>
              <a:gdLst/>
              <a:ahLst/>
              <a:cxnLst/>
              <a:rect l="l" t="t" r="r" b="b"/>
              <a:pathLst>
                <a:path w="19006" h="16059" extrusionOk="0">
                  <a:moveTo>
                    <a:pt x="0" y="1"/>
                  </a:moveTo>
                  <a:lnTo>
                    <a:pt x="0" y="16059"/>
                  </a:lnTo>
                  <a:lnTo>
                    <a:pt x="19006" y="16059"/>
                  </a:lnTo>
                  <a:lnTo>
                    <a:pt x="1900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64"/>
            <p:cNvSpPr/>
            <p:nvPr/>
          </p:nvSpPr>
          <p:spPr>
            <a:xfrm>
              <a:off x="1951300" y="2901700"/>
              <a:ext cx="489875" cy="416225"/>
            </a:xfrm>
            <a:custGeom>
              <a:avLst/>
              <a:gdLst/>
              <a:ahLst/>
              <a:cxnLst/>
              <a:rect l="l" t="t" r="r" b="b"/>
              <a:pathLst>
                <a:path w="19595" h="16649" extrusionOk="0">
                  <a:moveTo>
                    <a:pt x="19006" y="590"/>
                  </a:moveTo>
                  <a:lnTo>
                    <a:pt x="19006" y="16059"/>
                  </a:lnTo>
                  <a:lnTo>
                    <a:pt x="590" y="16059"/>
                  </a:lnTo>
                  <a:lnTo>
                    <a:pt x="590" y="590"/>
                  </a:lnTo>
                  <a:close/>
                  <a:moveTo>
                    <a:pt x="295" y="1"/>
                  </a:moveTo>
                  <a:cubicBezTo>
                    <a:pt x="133" y="1"/>
                    <a:pt x="0" y="132"/>
                    <a:pt x="1" y="296"/>
                  </a:cubicBezTo>
                  <a:lnTo>
                    <a:pt x="1" y="16354"/>
                  </a:lnTo>
                  <a:cubicBezTo>
                    <a:pt x="0" y="16516"/>
                    <a:pt x="133" y="16649"/>
                    <a:pt x="295" y="16649"/>
                  </a:cubicBezTo>
                  <a:lnTo>
                    <a:pt x="19299" y="16649"/>
                  </a:lnTo>
                  <a:cubicBezTo>
                    <a:pt x="19463" y="16649"/>
                    <a:pt x="19594" y="16516"/>
                    <a:pt x="19594" y="16354"/>
                  </a:cubicBezTo>
                  <a:lnTo>
                    <a:pt x="19594" y="296"/>
                  </a:lnTo>
                  <a:cubicBezTo>
                    <a:pt x="19594" y="132"/>
                    <a:pt x="19463" y="1"/>
                    <a:pt x="192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64"/>
            <p:cNvSpPr/>
            <p:nvPr/>
          </p:nvSpPr>
          <p:spPr>
            <a:xfrm>
              <a:off x="2141775" y="3024025"/>
              <a:ext cx="103875" cy="188500"/>
            </a:xfrm>
            <a:custGeom>
              <a:avLst/>
              <a:gdLst/>
              <a:ahLst/>
              <a:cxnLst/>
              <a:rect l="l" t="t" r="r" b="b"/>
              <a:pathLst>
                <a:path w="4155" h="7540" extrusionOk="0">
                  <a:moveTo>
                    <a:pt x="2084" y="0"/>
                  </a:moveTo>
                  <a:cubicBezTo>
                    <a:pt x="1717" y="0"/>
                    <a:pt x="1351" y="98"/>
                    <a:pt x="1024" y="292"/>
                  </a:cubicBezTo>
                  <a:cubicBezTo>
                    <a:pt x="385" y="675"/>
                    <a:pt x="0" y="1370"/>
                    <a:pt x="15" y="2116"/>
                  </a:cubicBezTo>
                  <a:cubicBezTo>
                    <a:pt x="32" y="2860"/>
                    <a:pt x="447" y="3539"/>
                    <a:pt x="1103" y="3892"/>
                  </a:cubicBezTo>
                  <a:lnTo>
                    <a:pt x="756" y="7539"/>
                  </a:lnTo>
                  <a:lnTo>
                    <a:pt x="3416" y="7539"/>
                  </a:lnTo>
                  <a:lnTo>
                    <a:pt x="3068" y="3892"/>
                  </a:lnTo>
                  <a:cubicBezTo>
                    <a:pt x="3738" y="3531"/>
                    <a:pt x="4155" y="2832"/>
                    <a:pt x="4155" y="2071"/>
                  </a:cubicBezTo>
                  <a:cubicBezTo>
                    <a:pt x="4155" y="1326"/>
                    <a:pt x="3756" y="639"/>
                    <a:pt x="3108" y="270"/>
                  </a:cubicBezTo>
                  <a:cubicBezTo>
                    <a:pt x="2790" y="90"/>
                    <a:pt x="2437" y="0"/>
                    <a:pt x="208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64"/>
            <p:cNvSpPr/>
            <p:nvPr/>
          </p:nvSpPr>
          <p:spPr>
            <a:xfrm>
              <a:off x="2134800" y="3016675"/>
              <a:ext cx="118225" cy="203225"/>
            </a:xfrm>
            <a:custGeom>
              <a:avLst/>
              <a:gdLst/>
              <a:ahLst/>
              <a:cxnLst/>
              <a:rect l="l" t="t" r="r" b="b"/>
              <a:pathLst>
                <a:path w="4729" h="8129" extrusionOk="0">
                  <a:moveTo>
                    <a:pt x="2365" y="591"/>
                  </a:moveTo>
                  <a:cubicBezTo>
                    <a:pt x="3344" y="591"/>
                    <a:pt x="4140" y="1387"/>
                    <a:pt x="4140" y="2365"/>
                  </a:cubicBezTo>
                  <a:cubicBezTo>
                    <a:pt x="4140" y="3017"/>
                    <a:pt x="3781" y="3617"/>
                    <a:pt x="3208" y="3927"/>
                  </a:cubicBezTo>
                  <a:lnTo>
                    <a:pt x="3036" y="4019"/>
                  </a:lnTo>
                  <a:lnTo>
                    <a:pt x="3371" y="7538"/>
                  </a:lnTo>
                  <a:lnTo>
                    <a:pt x="1358" y="7538"/>
                  </a:lnTo>
                  <a:lnTo>
                    <a:pt x="1695" y="4019"/>
                  </a:lnTo>
                  <a:lnTo>
                    <a:pt x="1523" y="3927"/>
                  </a:lnTo>
                  <a:cubicBezTo>
                    <a:pt x="948" y="3617"/>
                    <a:pt x="590" y="3017"/>
                    <a:pt x="590" y="2365"/>
                  </a:cubicBezTo>
                  <a:cubicBezTo>
                    <a:pt x="590" y="1387"/>
                    <a:pt x="1387" y="591"/>
                    <a:pt x="2365" y="591"/>
                  </a:cubicBezTo>
                  <a:close/>
                  <a:moveTo>
                    <a:pt x="2365" y="1"/>
                  </a:moveTo>
                  <a:cubicBezTo>
                    <a:pt x="1062" y="1"/>
                    <a:pt x="2" y="1061"/>
                    <a:pt x="2" y="2365"/>
                  </a:cubicBezTo>
                  <a:cubicBezTo>
                    <a:pt x="1" y="3162"/>
                    <a:pt x="403" y="3907"/>
                    <a:pt x="1072" y="4344"/>
                  </a:cubicBezTo>
                  <a:lnTo>
                    <a:pt x="711" y="8128"/>
                  </a:lnTo>
                  <a:lnTo>
                    <a:pt x="4019" y="8128"/>
                  </a:lnTo>
                  <a:lnTo>
                    <a:pt x="3659" y="4343"/>
                  </a:lnTo>
                  <a:cubicBezTo>
                    <a:pt x="4326" y="3907"/>
                    <a:pt x="4729" y="3162"/>
                    <a:pt x="4729" y="2365"/>
                  </a:cubicBezTo>
                  <a:cubicBezTo>
                    <a:pt x="4729" y="1062"/>
                    <a:pt x="3667" y="1"/>
                    <a:pt x="236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64"/>
            <p:cNvSpPr/>
            <p:nvPr/>
          </p:nvSpPr>
          <p:spPr>
            <a:xfrm>
              <a:off x="6074275" y="2700300"/>
              <a:ext cx="144125" cy="518900"/>
            </a:xfrm>
            <a:custGeom>
              <a:avLst/>
              <a:gdLst/>
              <a:ahLst/>
              <a:cxnLst/>
              <a:rect l="l" t="t" r="r" b="b"/>
              <a:pathLst>
                <a:path w="5765" h="20756" extrusionOk="0">
                  <a:moveTo>
                    <a:pt x="4480" y="0"/>
                  </a:moveTo>
                  <a:cubicBezTo>
                    <a:pt x="4218" y="0"/>
                    <a:pt x="3956" y="103"/>
                    <a:pt x="3761" y="306"/>
                  </a:cubicBezTo>
                  <a:cubicBezTo>
                    <a:pt x="1396" y="2772"/>
                    <a:pt x="0" y="6537"/>
                    <a:pt x="26" y="10377"/>
                  </a:cubicBezTo>
                  <a:cubicBezTo>
                    <a:pt x="54" y="14266"/>
                    <a:pt x="1529" y="18039"/>
                    <a:pt x="3973" y="20469"/>
                  </a:cubicBezTo>
                  <a:cubicBezTo>
                    <a:pt x="4167" y="20660"/>
                    <a:pt x="4419" y="20755"/>
                    <a:pt x="4672" y="20755"/>
                  </a:cubicBezTo>
                  <a:cubicBezTo>
                    <a:pt x="4927" y="20755"/>
                    <a:pt x="5183" y="20657"/>
                    <a:pt x="5378" y="20461"/>
                  </a:cubicBezTo>
                  <a:cubicBezTo>
                    <a:pt x="5765" y="20073"/>
                    <a:pt x="5764" y="19444"/>
                    <a:pt x="5375" y="19056"/>
                  </a:cubicBezTo>
                  <a:cubicBezTo>
                    <a:pt x="3296" y="16989"/>
                    <a:pt x="2041" y="13739"/>
                    <a:pt x="2018" y="10363"/>
                  </a:cubicBezTo>
                  <a:cubicBezTo>
                    <a:pt x="1995" y="7029"/>
                    <a:pt x="3183" y="3786"/>
                    <a:pt x="5198" y="1685"/>
                  </a:cubicBezTo>
                  <a:cubicBezTo>
                    <a:pt x="5578" y="1288"/>
                    <a:pt x="5565" y="657"/>
                    <a:pt x="5168" y="277"/>
                  </a:cubicBezTo>
                  <a:cubicBezTo>
                    <a:pt x="4975" y="92"/>
                    <a:pt x="4727" y="0"/>
                    <a:pt x="448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64"/>
            <p:cNvSpPr/>
            <p:nvPr/>
          </p:nvSpPr>
          <p:spPr>
            <a:xfrm>
              <a:off x="6177275" y="2766625"/>
              <a:ext cx="113725" cy="384825"/>
            </a:xfrm>
            <a:custGeom>
              <a:avLst/>
              <a:gdLst/>
              <a:ahLst/>
              <a:cxnLst/>
              <a:rect l="l" t="t" r="r" b="b"/>
              <a:pathLst>
                <a:path w="4549" h="15393" extrusionOk="0">
                  <a:moveTo>
                    <a:pt x="3301" y="0"/>
                  </a:moveTo>
                  <a:cubicBezTo>
                    <a:pt x="3019" y="0"/>
                    <a:pt x="2738" y="120"/>
                    <a:pt x="2542" y="353"/>
                  </a:cubicBezTo>
                  <a:cubicBezTo>
                    <a:pt x="897" y="2345"/>
                    <a:pt x="1" y="4953"/>
                    <a:pt x="21" y="7696"/>
                  </a:cubicBezTo>
                  <a:cubicBezTo>
                    <a:pt x="39" y="10459"/>
                    <a:pt x="983" y="13070"/>
                    <a:pt x="2680" y="15046"/>
                  </a:cubicBezTo>
                  <a:cubicBezTo>
                    <a:pt x="2876" y="15275"/>
                    <a:pt x="3155" y="15392"/>
                    <a:pt x="3435" y="15392"/>
                  </a:cubicBezTo>
                  <a:cubicBezTo>
                    <a:pt x="3664" y="15392"/>
                    <a:pt x="3895" y="15313"/>
                    <a:pt x="4082" y="15152"/>
                  </a:cubicBezTo>
                  <a:cubicBezTo>
                    <a:pt x="4500" y="14795"/>
                    <a:pt x="4548" y="14166"/>
                    <a:pt x="4190" y="13750"/>
                  </a:cubicBezTo>
                  <a:cubicBezTo>
                    <a:pt x="2800" y="12130"/>
                    <a:pt x="2027" y="9975"/>
                    <a:pt x="2011" y="7681"/>
                  </a:cubicBezTo>
                  <a:cubicBezTo>
                    <a:pt x="1994" y="5406"/>
                    <a:pt x="2729" y="3253"/>
                    <a:pt x="4077" y="1620"/>
                  </a:cubicBezTo>
                  <a:cubicBezTo>
                    <a:pt x="4418" y="1195"/>
                    <a:pt x="4355" y="575"/>
                    <a:pt x="3934" y="228"/>
                  </a:cubicBezTo>
                  <a:cubicBezTo>
                    <a:pt x="3749" y="75"/>
                    <a:pt x="3525" y="0"/>
                    <a:pt x="33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64"/>
            <p:cNvSpPr/>
            <p:nvPr/>
          </p:nvSpPr>
          <p:spPr>
            <a:xfrm>
              <a:off x="6272025" y="2833800"/>
              <a:ext cx="91725" cy="251225"/>
            </a:xfrm>
            <a:custGeom>
              <a:avLst/>
              <a:gdLst/>
              <a:ahLst/>
              <a:cxnLst/>
              <a:rect l="l" t="t" r="r" b="b"/>
              <a:pathLst>
                <a:path w="3669" h="10049" extrusionOk="0">
                  <a:moveTo>
                    <a:pt x="2402" y="1"/>
                  </a:moveTo>
                  <a:cubicBezTo>
                    <a:pt x="2106" y="1"/>
                    <a:pt x="1813" y="132"/>
                    <a:pt x="1617" y="383"/>
                  </a:cubicBezTo>
                  <a:lnTo>
                    <a:pt x="1618" y="383"/>
                  </a:lnTo>
                  <a:cubicBezTo>
                    <a:pt x="557" y="1743"/>
                    <a:pt x="1" y="3333"/>
                    <a:pt x="13" y="4982"/>
                  </a:cubicBezTo>
                  <a:cubicBezTo>
                    <a:pt x="24" y="6697"/>
                    <a:pt x="643" y="8331"/>
                    <a:pt x="1803" y="9707"/>
                  </a:cubicBezTo>
                  <a:cubicBezTo>
                    <a:pt x="2000" y="9933"/>
                    <a:pt x="2276" y="10049"/>
                    <a:pt x="2554" y="10049"/>
                  </a:cubicBezTo>
                  <a:cubicBezTo>
                    <a:pt x="2781" y="10049"/>
                    <a:pt x="3009" y="9972"/>
                    <a:pt x="3196" y="9815"/>
                  </a:cubicBezTo>
                  <a:cubicBezTo>
                    <a:pt x="3612" y="9464"/>
                    <a:pt x="3669" y="8844"/>
                    <a:pt x="3324" y="8424"/>
                  </a:cubicBezTo>
                  <a:cubicBezTo>
                    <a:pt x="2468" y="7408"/>
                    <a:pt x="2011" y="6213"/>
                    <a:pt x="2002" y="4969"/>
                  </a:cubicBezTo>
                  <a:cubicBezTo>
                    <a:pt x="1994" y="3773"/>
                    <a:pt x="2403" y="2611"/>
                    <a:pt x="3186" y="1609"/>
                  </a:cubicBezTo>
                  <a:cubicBezTo>
                    <a:pt x="3524" y="1176"/>
                    <a:pt x="3447" y="550"/>
                    <a:pt x="3014" y="212"/>
                  </a:cubicBezTo>
                  <a:cubicBezTo>
                    <a:pt x="2832" y="70"/>
                    <a:pt x="2616" y="1"/>
                    <a:pt x="240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64"/>
            <p:cNvSpPr/>
            <p:nvPr/>
          </p:nvSpPr>
          <p:spPr>
            <a:xfrm>
              <a:off x="1692475" y="2700300"/>
              <a:ext cx="144300" cy="519000"/>
            </a:xfrm>
            <a:custGeom>
              <a:avLst/>
              <a:gdLst/>
              <a:ahLst/>
              <a:cxnLst/>
              <a:rect l="l" t="t" r="r" b="b"/>
              <a:pathLst>
                <a:path w="5772" h="20760" extrusionOk="0">
                  <a:moveTo>
                    <a:pt x="1292" y="0"/>
                  </a:moveTo>
                  <a:cubicBezTo>
                    <a:pt x="1045" y="0"/>
                    <a:pt x="797" y="92"/>
                    <a:pt x="604" y="277"/>
                  </a:cubicBezTo>
                  <a:cubicBezTo>
                    <a:pt x="207" y="657"/>
                    <a:pt x="194" y="1288"/>
                    <a:pt x="574" y="1685"/>
                  </a:cubicBezTo>
                  <a:cubicBezTo>
                    <a:pt x="2589" y="3786"/>
                    <a:pt x="3777" y="7029"/>
                    <a:pt x="3754" y="10363"/>
                  </a:cubicBezTo>
                  <a:cubicBezTo>
                    <a:pt x="3731" y="13739"/>
                    <a:pt x="2476" y="16989"/>
                    <a:pt x="396" y="19056"/>
                  </a:cubicBezTo>
                  <a:cubicBezTo>
                    <a:pt x="4" y="19443"/>
                    <a:pt x="1" y="20075"/>
                    <a:pt x="389" y="20466"/>
                  </a:cubicBezTo>
                  <a:cubicBezTo>
                    <a:pt x="584" y="20662"/>
                    <a:pt x="839" y="20760"/>
                    <a:pt x="1095" y="20760"/>
                  </a:cubicBezTo>
                  <a:cubicBezTo>
                    <a:pt x="1350" y="20760"/>
                    <a:pt x="1605" y="20663"/>
                    <a:pt x="1799" y="20469"/>
                  </a:cubicBezTo>
                  <a:cubicBezTo>
                    <a:pt x="4243" y="18039"/>
                    <a:pt x="5717" y="14266"/>
                    <a:pt x="5745" y="10377"/>
                  </a:cubicBezTo>
                  <a:cubicBezTo>
                    <a:pt x="5772" y="6537"/>
                    <a:pt x="4376" y="2772"/>
                    <a:pt x="2011" y="306"/>
                  </a:cubicBezTo>
                  <a:cubicBezTo>
                    <a:pt x="1815" y="103"/>
                    <a:pt x="1554" y="0"/>
                    <a:pt x="129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64"/>
            <p:cNvSpPr/>
            <p:nvPr/>
          </p:nvSpPr>
          <p:spPr>
            <a:xfrm>
              <a:off x="1619925" y="2766125"/>
              <a:ext cx="113825" cy="385475"/>
            </a:xfrm>
            <a:custGeom>
              <a:avLst/>
              <a:gdLst/>
              <a:ahLst/>
              <a:cxnLst/>
              <a:rect l="l" t="t" r="r" b="b"/>
              <a:pathLst>
                <a:path w="4553" h="15419" extrusionOk="0">
                  <a:moveTo>
                    <a:pt x="1236" y="1"/>
                  </a:moveTo>
                  <a:cubicBezTo>
                    <a:pt x="1013" y="1"/>
                    <a:pt x="789" y="75"/>
                    <a:pt x="603" y="228"/>
                  </a:cubicBezTo>
                  <a:cubicBezTo>
                    <a:pt x="176" y="581"/>
                    <a:pt x="119" y="1216"/>
                    <a:pt x="477" y="1640"/>
                  </a:cubicBezTo>
                  <a:cubicBezTo>
                    <a:pt x="1825" y="3273"/>
                    <a:pt x="2559" y="5426"/>
                    <a:pt x="2543" y="7701"/>
                  </a:cubicBezTo>
                  <a:cubicBezTo>
                    <a:pt x="2527" y="9995"/>
                    <a:pt x="1753" y="12150"/>
                    <a:pt x="364" y="13770"/>
                  </a:cubicBezTo>
                  <a:cubicBezTo>
                    <a:pt x="0" y="14186"/>
                    <a:pt x="46" y="14819"/>
                    <a:pt x="465" y="15179"/>
                  </a:cubicBezTo>
                  <a:cubicBezTo>
                    <a:pt x="653" y="15340"/>
                    <a:pt x="884" y="15419"/>
                    <a:pt x="1114" y="15419"/>
                  </a:cubicBezTo>
                  <a:cubicBezTo>
                    <a:pt x="1397" y="15419"/>
                    <a:pt x="1678" y="15299"/>
                    <a:pt x="1874" y="15066"/>
                  </a:cubicBezTo>
                  <a:cubicBezTo>
                    <a:pt x="3571" y="13090"/>
                    <a:pt x="4515" y="10479"/>
                    <a:pt x="4533" y="7716"/>
                  </a:cubicBezTo>
                  <a:cubicBezTo>
                    <a:pt x="4552" y="4973"/>
                    <a:pt x="3657" y="2365"/>
                    <a:pt x="2012" y="373"/>
                  </a:cubicBezTo>
                  <a:cubicBezTo>
                    <a:pt x="1816" y="128"/>
                    <a:pt x="1527" y="1"/>
                    <a:pt x="123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64"/>
            <p:cNvSpPr/>
            <p:nvPr/>
          </p:nvSpPr>
          <p:spPr>
            <a:xfrm>
              <a:off x="1547400" y="2833800"/>
              <a:ext cx="91625" cy="251100"/>
            </a:xfrm>
            <a:custGeom>
              <a:avLst/>
              <a:gdLst/>
              <a:ahLst/>
              <a:cxnLst/>
              <a:rect l="l" t="t" r="r" b="b"/>
              <a:pathLst>
                <a:path w="3665" h="10044" extrusionOk="0">
                  <a:moveTo>
                    <a:pt x="1263" y="1"/>
                  </a:moveTo>
                  <a:cubicBezTo>
                    <a:pt x="1048" y="1"/>
                    <a:pt x="832" y="70"/>
                    <a:pt x="650" y="212"/>
                  </a:cubicBezTo>
                  <a:cubicBezTo>
                    <a:pt x="217" y="550"/>
                    <a:pt x="140" y="1176"/>
                    <a:pt x="479" y="1609"/>
                  </a:cubicBezTo>
                  <a:cubicBezTo>
                    <a:pt x="1262" y="2611"/>
                    <a:pt x="1671" y="3773"/>
                    <a:pt x="1663" y="4969"/>
                  </a:cubicBezTo>
                  <a:cubicBezTo>
                    <a:pt x="1655" y="6213"/>
                    <a:pt x="1197" y="7408"/>
                    <a:pt x="340" y="8424"/>
                  </a:cubicBezTo>
                  <a:cubicBezTo>
                    <a:pt x="1" y="8845"/>
                    <a:pt x="60" y="9460"/>
                    <a:pt x="474" y="9809"/>
                  </a:cubicBezTo>
                  <a:cubicBezTo>
                    <a:pt x="660" y="9966"/>
                    <a:pt x="888" y="10043"/>
                    <a:pt x="1114" y="10043"/>
                  </a:cubicBezTo>
                  <a:cubicBezTo>
                    <a:pt x="1390" y="10043"/>
                    <a:pt x="1665" y="9929"/>
                    <a:pt x="1862" y="9707"/>
                  </a:cubicBezTo>
                  <a:cubicBezTo>
                    <a:pt x="3022" y="8331"/>
                    <a:pt x="3640" y="6697"/>
                    <a:pt x="3652" y="4982"/>
                  </a:cubicBezTo>
                  <a:cubicBezTo>
                    <a:pt x="3664" y="3333"/>
                    <a:pt x="3109" y="1743"/>
                    <a:pt x="2047" y="383"/>
                  </a:cubicBezTo>
                  <a:cubicBezTo>
                    <a:pt x="1851" y="132"/>
                    <a:pt x="1559" y="1"/>
                    <a:pt x="1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64"/>
            <p:cNvSpPr/>
            <p:nvPr/>
          </p:nvSpPr>
          <p:spPr>
            <a:xfrm>
              <a:off x="3693525" y="383050"/>
              <a:ext cx="523850" cy="141150"/>
            </a:xfrm>
            <a:custGeom>
              <a:avLst/>
              <a:gdLst/>
              <a:ahLst/>
              <a:cxnLst/>
              <a:rect l="l" t="t" r="r" b="b"/>
              <a:pathLst>
                <a:path w="20954" h="5646" extrusionOk="0">
                  <a:moveTo>
                    <a:pt x="1095" y="0"/>
                  </a:moveTo>
                  <a:cubicBezTo>
                    <a:pt x="841" y="0"/>
                    <a:pt x="587" y="97"/>
                    <a:pt x="392" y="290"/>
                  </a:cubicBezTo>
                  <a:cubicBezTo>
                    <a:pt x="2" y="678"/>
                    <a:pt x="1" y="1310"/>
                    <a:pt x="391" y="1700"/>
                  </a:cubicBezTo>
                  <a:cubicBezTo>
                    <a:pt x="2820" y="4144"/>
                    <a:pt x="6592" y="5618"/>
                    <a:pt x="10482" y="5645"/>
                  </a:cubicBezTo>
                  <a:cubicBezTo>
                    <a:pt x="10517" y="5646"/>
                    <a:pt x="10553" y="5646"/>
                    <a:pt x="10588" y="5646"/>
                  </a:cubicBezTo>
                  <a:cubicBezTo>
                    <a:pt x="14391" y="5646"/>
                    <a:pt x="18109" y="4254"/>
                    <a:pt x="20552" y="1912"/>
                  </a:cubicBezTo>
                  <a:cubicBezTo>
                    <a:pt x="20944" y="1530"/>
                    <a:pt x="20954" y="904"/>
                    <a:pt x="20575" y="510"/>
                  </a:cubicBezTo>
                  <a:cubicBezTo>
                    <a:pt x="20380" y="306"/>
                    <a:pt x="20118" y="204"/>
                    <a:pt x="19857" y="204"/>
                  </a:cubicBezTo>
                  <a:cubicBezTo>
                    <a:pt x="19612" y="204"/>
                    <a:pt x="19366" y="293"/>
                    <a:pt x="19174" y="474"/>
                  </a:cubicBezTo>
                  <a:cubicBezTo>
                    <a:pt x="17093" y="2470"/>
                    <a:pt x="13888" y="3656"/>
                    <a:pt x="10587" y="3656"/>
                  </a:cubicBezTo>
                  <a:cubicBezTo>
                    <a:pt x="10556" y="3656"/>
                    <a:pt x="10526" y="3655"/>
                    <a:pt x="10496" y="3655"/>
                  </a:cubicBezTo>
                  <a:cubicBezTo>
                    <a:pt x="7120" y="3632"/>
                    <a:pt x="3870" y="2377"/>
                    <a:pt x="1803" y="297"/>
                  </a:cubicBezTo>
                  <a:cubicBezTo>
                    <a:pt x="1608" y="99"/>
                    <a:pt x="1351" y="0"/>
                    <a:pt x="109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64"/>
            <p:cNvSpPr/>
            <p:nvPr/>
          </p:nvSpPr>
          <p:spPr>
            <a:xfrm>
              <a:off x="3760900" y="311100"/>
              <a:ext cx="390750" cy="110275"/>
            </a:xfrm>
            <a:custGeom>
              <a:avLst/>
              <a:gdLst/>
              <a:ahLst/>
              <a:cxnLst/>
              <a:rect l="l" t="t" r="r" b="b"/>
              <a:pathLst>
                <a:path w="15630" h="4411" extrusionOk="0">
                  <a:moveTo>
                    <a:pt x="1114" y="0"/>
                  </a:moveTo>
                  <a:cubicBezTo>
                    <a:pt x="834" y="0"/>
                    <a:pt x="555" y="118"/>
                    <a:pt x="359" y="348"/>
                  </a:cubicBezTo>
                  <a:cubicBezTo>
                    <a:pt x="0" y="764"/>
                    <a:pt x="48" y="1393"/>
                    <a:pt x="465" y="1751"/>
                  </a:cubicBezTo>
                  <a:cubicBezTo>
                    <a:pt x="2441" y="3446"/>
                    <a:pt x="5052" y="4391"/>
                    <a:pt x="7815" y="4410"/>
                  </a:cubicBezTo>
                  <a:cubicBezTo>
                    <a:pt x="7843" y="4411"/>
                    <a:pt x="7871" y="4411"/>
                    <a:pt x="7899" y="4411"/>
                  </a:cubicBezTo>
                  <a:cubicBezTo>
                    <a:pt x="10610" y="4411"/>
                    <a:pt x="13186" y="3517"/>
                    <a:pt x="15158" y="1889"/>
                  </a:cubicBezTo>
                  <a:lnTo>
                    <a:pt x="15158" y="1888"/>
                  </a:lnTo>
                  <a:cubicBezTo>
                    <a:pt x="15574" y="1536"/>
                    <a:pt x="15629" y="916"/>
                    <a:pt x="15283" y="496"/>
                  </a:cubicBezTo>
                  <a:cubicBezTo>
                    <a:pt x="15086" y="257"/>
                    <a:pt x="14801" y="134"/>
                    <a:pt x="14514" y="134"/>
                  </a:cubicBezTo>
                  <a:cubicBezTo>
                    <a:pt x="14295" y="134"/>
                    <a:pt x="14075" y="206"/>
                    <a:pt x="13891" y="353"/>
                  </a:cubicBezTo>
                  <a:cubicBezTo>
                    <a:pt x="12274" y="1688"/>
                    <a:pt x="10149" y="2420"/>
                    <a:pt x="7899" y="2420"/>
                  </a:cubicBezTo>
                  <a:cubicBezTo>
                    <a:pt x="7876" y="2420"/>
                    <a:pt x="7853" y="2420"/>
                    <a:pt x="7829" y="2420"/>
                  </a:cubicBezTo>
                  <a:cubicBezTo>
                    <a:pt x="5535" y="2404"/>
                    <a:pt x="3381" y="1629"/>
                    <a:pt x="1761" y="240"/>
                  </a:cubicBezTo>
                  <a:cubicBezTo>
                    <a:pt x="1574" y="79"/>
                    <a:pt x="1343" y="0"/>
                    <a:pt x="111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64"/>
            <p:cNvSpPr/>
            <p:nvPr/>
          </p:nvSpPr>
          <p:spPr>
            <a:xfrm>
              <a:off x="3827425" y="238400"/>
              <a:ext cx="257250" cy="88425"/>
            </a:xfrm>
            <a:custGeom>
              <a:avLst/>
              <a:gdLst/>
              <a:ahLst/>
              <a:cxnLst/>
              <a:rect l="l" t="t" r="r" b="b"/>
              <a:pathLst>
                <a:path w="10290" h="3537" extrusionOk="0">
                  <a:moveTo>
                    <a:pt x="1111" y="1"/>
                  </a:moveTo>
                  <a:cubicBezTo>
                    <a:pt x="828" y="1"/>
                    <a:pt x="547" y="121"/>
                    <a:pt x="350" y="354"/>
                  </a:cubicBezTo>
                  <a:cubicBezTo>
                    <a:pt x="0" y="770"/>
                    <a:pt x="48" y="1388"/>
                    <a:pt x="456" y="1746"/>
                  </a:cubicBezTo>
                  <a:cubicBezTo>
                    <a:pt x="1832" y="2906"/>
                    <a:pt x="3466" y="3524"/>
                    <a:pt x="5181" y="3536"/>
                  </a:cubicBezTo>
                  <a:cubicBezTo>
                    <a:pt x="5198" y="3536"/>
                    <a:pt x="5216" y="3537"/>
                    <a:pt x="5233" y="3537"/>
                  </a:cubicBezTo>
                  <a:cubicBezTo>
                    <a:pt x="6863" y="3537"/>
                    <a:pt x="8434" y="2981"/>
                    <a:pt x="9779" y="1931"/>
                  </a:cubicBezTo>
                  <a:cubicBezTo>
                    <a:pt x="10213" y="1592"/>
                    <a:pt x="10289" y="967"/>
                    <a:pt x="9950" y="534"/>
                  </a:cubicBezTo>
                  <a:cubicBezTo>
                    <a:pt x="9755" y="283"/>
                    <a:pt x="9461" y="151"/>
                    <a:pt x="9165" y="151"/>
                  </a:cubicBezTo>
                  <a:cubicBezTo>
                    <a:pt x="8951" y="151"/>
                    <a:pt x="8735" y="220"/>
                    <a:pt x="8553" y="362"/>
                  </a:cubicBezTo>
                  <a:cubicBezTo>
                    <a:pt x="7562" y="1137"/>
                    <a:pt x="6414" y="1546"/>
                    <a:pt x="5231" y="1546"/>
                  </a:cubicBezTo>
                  <a:cubicBezTo>
                    <a:pt x="5219" y="1546"/>
                    <a:pt x="5206" y="1546"/>
                    <a:pt x="5194" y="1546"/>
                  </a:cubicBezTo>
                  <a:cubicBezTo>
                    <a:pt x="3950" y="1537"/>
                    <a:pt x="2755" y="1080"/>
                    <a:pt x="1738" y="224"/>
                  </a:cubicBezTo>
                  <a:cubicBezTo>
                    <a:pt x="1554" y="74"/>
                    <a:pt x="1332" y="1"/>
                    <a:pt x="1111"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64"/>
            <p:cNvSpPr/>
            <p:nvPr/>
          </p:nvSpPr>
          <p:spPr>
            <a:xfrm>
              <a:off x="1543650" y="3991975"/>
              <a:ext cx="4747325" cy="1484200"/>
            </a:xfrm>
            <a:custGeom>
              <a:avLst/>
              <a:gdLst/>
              <a:ahLst/>
              <a:cxnLst/>
              <a:rect l="l" t="t" r="r" b="b"/>
              <a:pathLst>
                <a:path w="189893" h="59368" extrusionOk="0">
                  <a:moveTo>
                    <a:pt x="94946" y="0"/>
                  </a:moveTo>
                  <a:cubicBezTo>
                    <a:pt x="69765" y="0"/>
                    <a:pt x="45615" y="3128"/>
                    <a:pt x="27809" y="8694"/>
                  </a:cubicBezTo>
                  <a:cubicBezTo>
                    <a:pt x="10003" y="14261"/>
                    <a:pt x="1" y="21811"/>
                    <a:pt x="1" y="29684"/>
                  </a:cubicBezTo>
                  <a:cubicBezTo>
                    <a:pt x="1" y="37556"/>
                    <a:pt x="10003" y="45106"/>
                    <a:pt x="27809" y="50673"/>
                  </a:cubicBezTo>
                  <a:cubicBezTo>
                    <a:pt x="45615" y="56240"/>
                    <a:pt x="69765" y="59367"/>
                    <a:pt x="94946" y="59367"/>
                  </a:cubicBezTo>
                  <a:cubicBezTo>
                    <a:pt x="120127" y="59367"/>
                    <a:pt x="144277" y="56240"/>
                    <a:pt x="162083" y="50673"/>
                  </a:cubicBezTo>
                  <a:cubicBezTo>
                    <a:pt x="179888" y="45106"/>
                    <a:pt x="189892" y="37556"/>
                    <a:pt x="189892" y="29684"/>
                  </a:cubicBezTo>
                  <a:cubicBezTo>
                    <a:pt x="189892" y="21811"/>
                    <a:pt x="179888" y="14261"/>
                    <a:pt x="162083" y="8694"/>
                  </a:cubicBezTo>
                  <a:cubicBezTo>
                    <a:pt x="144277" y="3128"/>
                    <a:pt x="120127" y="0"/>
                    <a:pt x="94946"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64"/>
            <p:cNvSpPr/>
            <p:nvPr/>
          </p:nvSpPr>
          <p:spPr>
            <a:xfrm>
              <a:off x="1778600" y="3998425"/>
              <a:ext cx="4325100" cy="1313725"/>
            </a:xfrm>
            <a:custGeom>
              <a:avLst/>
              <a:gdLst/>
              <a:ahLst/>
              <a:cxnLst/>
              <a:rect l="l" t="t" r="r" b="b"/>
              <a:pathLst>
                <a:path w="173004" h="52549" extrusionOk="0">
                  <a:moveTo>
                    <a:pt x="86502" y="0"/>
                  </a:moveTo>
                  <a:cubicBezTo>
                    <a:pt x="63560" y="0"/>
                    <a:pt x="41558" y="2768"/>
                    <a:pt x="25336" y="7696"/>
                  </a:cubicBezTo>
                  <a:cubicBezTo>
                    <a:pt x="9113" y="12623"/>
                    <a:pt x="0" y="19306"/>
                    <a:pt x="0" y="26275"/>
                  </a:cubicBezTo>
                  <a:cubicBezTo>
                    <a:pt x="0" y="33243"/>
                    <a:pt x="9113" y="39925"/>
                    <a:pt x="25336" y="44853"/>
                  </a:cubicBezTo>
                  <a:cubicBezTo>
                    <a:pt x="41558" y="49780"/>
                    <a:pt x="63560" y="52549"/>
                    <a:pt x="86502" y="52549"/>
                  </a:cubicBezTo>
                  <a:cubicBezTo>
                    <a:pt x="109443" y="52549"/>
                    <a:pt x="131445" y="49780"/>
                    <a:pt x="147667" y="44853"/>
                  </a:cubicBezTo>
                  <a:cubicBezTo>
                    <a:pt x="163889" y="39925"/>
                    <a:pt x="173004" y="33243"/>
                    <a:pt x="173004" y="26275"/>
                  </a:cubicBezTo>
                  <a:cubicBezTo>
                    <a:pt x="173004" y="19306"/>
                    <a:pt x="163889" y="12623"/>
                    <a:pt x="147667" y="7696"/>
                  </a:cubicBezTo>
                  <a:cubicBezTo>
                    <a:pt x="131445" y="2768"/>
                    <a:pt x="109443" y="0"/>
                    <a:pt x="8650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64"/>
            <p:cNvSpPr/>
            <p:nvPr/>
          </p:nvSpPr>
          <p:spPr>
            <a:xfrm>
              <a:off x="1771225" y="3991075"/>
              <a:ext cx="4339825" cy="1328450"/>
            </a:xfrm>
            <a:custGeom>
              <a:avLst/>
              <a:gdLst/>
              <a:ahLst/>
              <a:cxnLst/>
              <a:rect l="l" t="t" r="r" b="b"/>
              <a:pathLst>
                <a:path w="173593" h="53138" extrusionOk="0">
                  <a:moveTo>
                    <a:pt x="86797" y="589"/>
                  </a:moveTo>
                  <a:cubicBezTo>
                    <a:pt x="134332" y="589"/>
                    <a:pt x="173005" y="12243"/>
                    <a:pt x="173005" y="26569"/>
                  </a:cubicBezTo>
                  <a:cubicBezTo>
                    <a:pt x="173005" y="40894"/>
                    <a:pt x="134331" y="52549"/>
                    <a:pt x="86797" y="52549"/>
                  </a:cubicBezTo>
                  <a:cubicBezTo>
                    <a:pt x="39262" y="52549"/>
                    <a:pt x="589" y="40894"/>
                    <a:pt x="589" y="26569"/>
                  </a:cubicBezTo>
                  <a:cubicBezTo>
                    <a:pt x="589" y="12243"/>
                    <a:pt x="39262" y="589"/>
                    <a:pt x="86797" y="589"/>
                  </a:cubicBezTo>
                  <a:close/>
                  <a:moveTo>
                    <a:pt x="86797" y="0"/>
                  </a:moveTo>
                  <a:cubicBezTo>
                    <a:pt x="63663" y="0"/>
                    <a:pt x="41910" y="2737"/>
                    <a:pt x="25545" y="7708"/>
                  </a:cubicBezTo>
                  <a:cubicBezTo>
                    <a:pt x="9072" y="12711"/>
                    <a:pt x="0" y="19410"/>
                    <a:pt x="0" y="26569"/>
                  </a:cubicBezTo>
                  <a:cubicBezTo>
                    <a:pt x="0" y="33728"/>
                    <a:pt x="9072" y="40426"/>
                    <a:pt x="25545" y="45429"/>
                  </a:cubicBezTo>
                  <a:cubicBezTo>
                    <a:pt x="41910" y="50400"/>
                    <a:pt x="63663" y="53138"/>
                    <a:pt x="86797" y="53138"/>
                  </a:cubicBezTo>
                  <a:cubicBezTo>
                    <a:pt x="109930" y="53138"/>
                    <a:pt x="131683" y="50400"/>
                    <a:pt x="148049" y="45429"/>
                  </a:cubicBezTo>
                  <a:cubicBezTo>
                    <a:pt x="164521" y="40427"/>
                    <a:pt x="173593" y="33728"/>
                    <a:pt x="173593" y="26569"/>
                  </a:cubicBezTo>
                  <a:cubicBezTo>
                    <a:pt x="173593" y="19410"/>
                    <a:pt x="164521" y="12713"/>
                    <a:pt x="148049" y="7708"/>
                  </a:cubicBezTo>
                  <a:cubicBezTo>
                    <a:pt x="131683" y="2737"/>
                    <a:pt x="109931" y="0"/>
                    <a:pt x="867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64"/>
            <p:cNvSpPr/>
            <p:nvPr/>
          </p:nvSpPr>
          <p:spPr>
            <a:xfrm>
              <a:off x="2012975" y="3937675"/>
              <a:ext cx="3856325" cy="1114050"/>
            </a:xfrm>
            <a:custGeom>
              <a:avLst/>
              <a:gdLst/>
              <a:ahLst/>
              <a:cxnLst/>
              <a:rect l="l" t="t" r="r" b="b"/>
              <a:pathLst>
                <a:path w="154253" h="44562" extrusionOk="0">
                  <a:moveTo>
                    <a:pt x="77127" y="0"/>
                  </a:moveTo>
                  <a:cubicBezTo>
                    <a:pt x="56671" y="0"/>
                    <a:pt x="37054" y="2348"/>
                    <a:pt x="22590" y="6526"/>
                  </a:cubicBezTo>
                  <a:cubicBezTo>
                    <a:pt x="8126" y="10705"/>
                    <a:pt x="1" y="16372"/>
                    <a:pt x="1" y="22281"/>
                  </a:cubicBezTo>
                  <a:cubicBezTo>
                    <a:pt x="1" y="28190"/>
                    <a:pt x="8126" y="33857"/>
                    <a:pt x="22590" y="38036"/>
                  </a:cubicBezTo>
                  <a:cubicBezTo>
                    <a:pt x="37054" y="42214"/>
                    <a:pt x="56671" y="44562"/>
                    <a:pt x="77127" y="44562"/>
                  </a:cubicBezTo>
                  <a:cubicBezTo>
                    <a:pt x="97582" y="44562"/>
                    <a:pt x="117199" y="42214"/>
                    <a:pt x="131662" y="38036"/>
                  </a:cubicBezTo>
                  <a:cubicBezTo>
                    <a:pt x="146127" y="33857"/>
                    <a:pt x="154252" y="28190"/>
                    <a:pt x="154252" y="22281"/>
                  </a:cubicBezTo>
                  <a:cubicBezTo>
                    <a:pt x="154252" y="16372"/>
                    <a:pt x="146127" y="10705"/>
                    <a:pt x="131662" y="6526"/>
                  </a:cubicBezTo>
                  <a:cubicBezTo>
                    <a:pt x="117199" y="2348"/>
                    <a:pt x="97582" y="0"/>
                    <a:pt x="7712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64"/>
            <p:cNvSpPr/>
            <p:nvPr/>
          </p:nvSpPr>
          <p:spPr>
            <a:xfrm>
              <a:off x="2005600" y="3930300"/>
              <a:ext cx="3871075" cy="1128800"/>
            </a:xfrm>
            <a:custGeom>
              <a:avLst/>
              <a:gdLst/>
              <a:ahLst/>
              <a:cxnLst/>
              <a:rect l="l" t="t" r="r" b="b"/>
              <a:pathLst>
                <a:path w="154843" h="45152" extrusionOk="0">
                  <a:moveTo>
                    <a:pt x="77422" y="590"/>
                  </a:moveTo>
                  <a:cubicBezTo>
                    <a:pt x="119787" y="590"/>
                    <a:pt x="154253" y="10451"/>
                    <a:pt x="154253" y="22576"/>
                  </a:cubicBezTo>
                  <a:cubicBezTo>
                    <a:pt x="154253" y="34699"/>
                    <a:pt x="119787" y="44562"/>
                    <a:pt x="77422" y="44562"/>
                  </a:cubicBezTo>
                  <a:cubicBezTo>
                    <a:pt x="35056" y="44562"/>
                    <a:pt x="589" y="34698"/>
                    <a:pt x="589" y="22576"/>
                  </a:cubicBezTo>
                  <a:cubicBezTo>
                    <a:pt x="589" y="10453"/>
                    <a:pt x="35056" y="590"/>
                    <a:pt x="77422" y="590"/>
                  </a:cubicBezTo>
                  <a:close/>
                  <a:moveTo>
                    <a:pt x="77422" y="0"/>
                  </a:moveTo>
                  <a:cubicBezTo>
                    <a:pt x="56794" y="0"/>
                    <a:pt x="37396" y="2322"/>
                    <a:pt x="22803" y="6537"/>
                  </a:cubicBezTo>
                  <a:cubicBezTo>
                    <a:pt x="8099" y="10785"/>
                    <a:pt x="1" y="16481"/>
                    <a:pt x="1" y="22575"/>
                  </a:cubicBezTo>
                  <a:cubicBezTo>
                    <a:pt x="1" y="28669"/>
                    <a:pt x="8099" y="34365"/>
                    <a:pt x="22803" y="38613"/>
                  </a:cubicBezTo>
                  <a:cubicBezTo>
                    <a:pt x="37397" y="42829"/>
                    <a:pt x="56794" y="45152"/>
                    <a:pt x="77422" y="45152"/>
                  </a:cubicBezTo>
                  <a:cubicBezTo>
                    <a:pt x="98049" y="45152"/>
                    <a:pt x="117447" y="42829"/>
                    <a:pt x="132040" y="38613"/>
                  </a:cubicBezTo>
                  <a:cubicBezTo>
                    <a:pt x="146744" y="34365"/>
                    <a:pt x="154842" y="28669"/>
                    <a:pt x="154842" y="22575"/>
                  </a:cubicBezTo>
                  <a:cubicBezTo>
                    <a:pt x="154842" y="16481"/>
                    <a:pt x="146744" y="10785"/>
                    <a:pt x="132040" y="6537"/>
                  </a:cubicBezTo>
                  <a:cubicBezTo>
                    <a:pt x="117447" y="2322"/>
                    <a:pt x="98049" y="0"/>
                    <a:pt x="7742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64"/>
            <p:cNvSpPr/>
            <p:nvPr/>
          </p:nvSpPr>
          <p:spPr>
            <a:xfrm>
              <a:off x="2182475" y="3986625"/>
              <a:ext cx="3517325" cy="979400"/>
            </a:xfrm>
            <a:custGeom>
              <a:avLst/>
              <a:gdLst/>
              <a:ahLst/>
              <a:cxnLst/>
              <a:rect l="l" t="t" r="r" b="b"/>
              <a:pathLst>
                <a:path w="140693" h="39176" extrusionOk="0">
                  <a:moveTo>
                    <a:pt x="70347" y="1"/>
                  </a:moveTo>
                  <a:cubicBezTo>
                    <a:pt x="51689" y="1"/>
                    <a:pt x="33797" y="2064"/>
                    <a:pt x="20604" y="5738"/>
                  </a:cubicBezTo>
                  <a:cubicBezTo>
                    <a:pt x="7412" y="9411"/>
                    <a:pt x="0" y="14393"/>
                    <a:pt x="0" y="19588"/>
                  </a:cubicBezTo>
                  <a:cubicBezTo>
                    <a:pt x="0" y="24784"/>
                    <a:pt x="7412" y="29765"/>
                    <a:pt x="20604" y="33439"/>
                  </a:cubicBezTo>
                  <a:cubicBezTo>
                    <a:pt x="33797" y="37112"/>
                    <a:pt x="51689" y="39176"/>
                    <a:pt x="70347" y="39176"/>
                  </a:cubicBezTo>
                  <a:cubicBezTo>
                    <a:pt x="89003" y="39176"/>
                    <a:pt x="106896" y="37112"/>
                    <a:pt x="120088" y="33439"/>
                  </a:cubicBezTo>
                  <a:cubicBezTo>
                    <a:pt x="133281" y="29765"/>
                    <a:pt x="140692" y="24784"/>
                    <a:pt x="140692" y="19588"/>
                  </a:cubicBezTo>
                  <a:cubicBezTo>
                    <a:pt x="140692" y="14393"/>
                    <a:pt x="133281" y="9411"/>
                    <a:pt x="120088" y="5738"/>
                  </a:cubicBezTo>
                  <a:cubicBezTo>
                    <a:pt x="106896" y="2064"/>
                    <a:pt x="89003" y="1"/>
                    <a:pt x="703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64"/>
            <p:cNvSpPr/>
            <p:nvPr/>
          </p:nvSpPr>
          <p:spPr>
            <a:xfrm>
              <a:off x="2175125" y="3979250"/>
              <a:ext cx="3532025" cy="994150"/>
            </a:xfrm>
            <a:custGeom>
              <a:avLst/>
              <a:gdLst/>
              <a:ahLst/>
              <a:cxnLst/>
              <a:rect l="l" t="t" r="r" b="b"/>
              <a:pathLst>
                <a:path w="141281" h="39766" extrusionOk="0">
                  <a:moveTo>
                    <a:pt x="70641" y="590"/>
                  </a:moveTo>
                  <a:cubicBezTo>
                    <a:pt x="109267" y="590"/>
                    <a:pt x="140691" y="9245"/>
                    <a:pt x="140691" y="19883"/>
                  </a:cubicBezTo>
                  <a:cubicBezTo>
                    <a:pt x="140691" y="30522"/>
                    <a:pt x="109267" y="39177"/>
                    <a:pt x="70641" y="39177"/>
                  </a:cubicBezTo>
                  <a:cubicBezTo>
                    <a:pt x="32014" y="39177"/>
                    <a:pt x="589" y="30522"/>
                    <a:pt x="589" y="19883"/>
                  </a:cubicBezTo>
                  <a:cubicBezTo>
                    <a:pt x="589" y="9245"/>
                    <a:pt x="32014" y="590"/>
                    <a:pt x="70641" y="590"/>
                  </a:cubicBezTo>
                  <a:close/>
                  <a:moveTo>
                    <a:pt x="70641" y="1"/>
                  </a:moveTo>
                  <a:cubicBezTo>
                    <a:pt x="51824" y="1"/>
                    <a:pt x="34132" y="2042"/>
                    <a:pt x="20820" y="5749"/>
                  </a:cubicBezTo>
                  <a:cubicBezTo>
                    <a:pt x="7395" y="9488"/>
                    <a:pt x="1" y="14507"/>
                    <a:pt x="1" y="19883"/>
                  </a:cubicBezTo>
                  <a:cubicBezTo>
                    <a:pt x="1" y="25260"/>
                    <a:pt x="7395" y="30280"/>
                    <a:pt x="20820" y="34018"/>
                  </a:cubicBezTo>
                  <a:cubicBezTo>
                    <a:pt x="34132" y="37724"/>
                    <a:pt x="51824" y="39766"/>
                    <a:pt x="70641" y="39766"/>
                  </a:cubicBezTo>
                  <a:cubicBezTo>
                    <a:pt x="89456" y="39766"/>
                    <a:pt x="107150" y="37724"/>
                    <a:pt x="120461" y="34018"/>
                  </a:cubicBezTo>
                  <a:cubicBezTo>
                    <a:pt x="133887" y="30280"/>
                    <a:pt x="141280" y="25260"/>
                    <a:pt x="141280" y="19883"/>
                  </a:cubicBezTo>
                  <a:cubicBezTo>
                    <a:pt x="141280" y="14507"/>
                    <a:pt x="133887" y="9488"/>
                    <a:pt x="120461" y="5749"/>
                  </a:cubicBezTo>
                  <a:cubicBezTo>
                    <a:pt x="107150" y="2042"/>
                    <a:pt x="89456" y="1"/>
                    <a:pt x="7064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64"/>
            <p:cNvSpPr/>
            <p:nvPr/>
          </p:nvSpPr>
          <p:spPr>
            <a:xfrm>
              <a:off x="2205725" y="4145775"/>
              <a:ext cx="3470825" cy="820250"/>
            </a:xfrm>
            <a:custGeom>
              <a:avLst/>
              <a:gdLst/>
              <a:ahLst/>
              <a:cxnLst/>
              <a:rect l="l" t="t" r="r" b="b"/>
              <a:pathLst>
                <a:path w="138833" h="32810" extrusionOk="0">
                  <a:moveTo>
                    <a:pt x="69417" y="0"/>
                  </a:moveTo>
                  <a:cubicBezTo>
                    <a:pt x="51006" y="0"/>
                    <a:pt x="33349" y="1729"/>
                    <a:pt x="20332" y="4805"/>
                  </a:cubicBezTo>
                  <a:cubicBezTo>
                    <a:pt x="7314" y="7882"/>
                    <a:pt x="0" y="12054"/>
                    <a:pt x="0" y="16406"/>
                  </a:cubicBezTo>
                  <a:cubicBezTo>
                    <a:pt x="0" y="20756"/>
                    <a:pt x="7314" y="24929"/>
                    <a:pt x="20332" y="28005"/>
                  </a:cubicBezTo>
                  <a:cubicBezTo>
                    <a:pt x="33349" y="31082"/>
                    <a:pt x="51006" y="32810"/>
                    <a:pt x="69417" y="32810"/>
                  </a:cubicBezTo>
                  <a:cubicBezTo>
                    <a:pt x="87827" y="32810"/>
                    <a:pt x="105483" y="31082"/>
                    <a:pt x="118501" y="28005"/>
                  </a:cubicBezTo>
                  <a:cubicBezTo>
                    <a:pt x="131520" y="24929"/>
                    <a:pt x="138832" y="20756"/>
                    <a:pt x="138832" y="16406"/>
                  </a:cubicBezTo>
                  <a:cubicBezTo>
                    <a:pt x="138832" y="12054"/>
                    <a:pt x="131520" y="7882"/>
                    <a:pt x="118501" y="4805"/>
                  </a:cubicBezTo>
                  <a:cubicBezTo>
                    <a:pt x="105483" y="1729"/>
                    <a:pt x="87827" y="0"/>
                    <a:pt x="69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64"/>
            <p:cNvSpPr/>
            <p:nvPr/>
          </p:nvSpPr>
          <p:spPr>
            <a:xfrm>
              <a:off x="2197200" y="4138425"/>
              <a:ext cx="3487875" cy="834975"/>
            </a:xfrm>
            <a:custGeom>
              <a:avLst/>
              <a:gdLst/>
              <a:ahLst/>
              <a:cxnLst/>
              <a:rect l="l" t="t" r="r" b="b"/>
              <a:pathLst>
                <a:path w="139515" h="33399" extrusionOk="0">
                  <a:moveTo>
                    <a:pt x="69758" y="589"/>
                  </a:moveTo>
                  <a:cubicBezTo>
                    <a:pt x="103563" y="589"/>
                    <a:pt x="133159" y="7504"/>
                    <a:pt x="138829" y="16700"/>
                  </a:cubicBezTo>
                  <a:cubicBezTo>
                    <a:pt x="133159" y="25895"/>
                    <a:pt x="103562" y="32810"/>
                    <a:pt x="69758" y="32810"/>
                  </a:cubicBezTo>
                  <a:cubicBezTo>
                    <a:pt x="35953" y="32810"/>
                    <a:pt x="6356" y="25895"/>
                    <a:pt x="685" y="16700"/>
                  </a:cubicBezTo>
                  <a:cubicBezTo>
                    <a:pt x="6356" y="7504"/>
                    <a:pt x="35953" y="589"/>
                    <a:pt x="69758" y="589"/>
                  </a:cubicBezTo>
                  <a:close/>
                  <a:moveTo>
                    <a:pt x="69758" y="0"/>
                  </a:moveTo>
                  <a:cubicBezTo>
                    <a:pt x="35017" y="0"/>
                    <a:pt x="5717" y="6961"/>
                    <a:pt x="87" y="16550"/>
                  </a:cubicBezTo>
                  <a:lnTo>
                    <a:pt x="0" y="16700"/>
                  </a:lnTo>
                  <a:lnTo>
                    <a:pt x="87" y="16849"/>
                  </a:lnTo>
                  <a:cubicBezTo>
                    <a:pt x="5717" y="26438"/>
                    <a:pt x="35017" y="33399"/>
                    <a:pt x="69758" y="33399"/>
                  </a:cubicBezTo>
                  <a:cubicBezTo>
                    <a:pt x="104497" y="33399"/>
                    <a:pt x="133799" y="26438"/>
                    <a:pt x="139428" y="16849"/>
                  </a:cubicBezTo>
                  <a:lnTo>
                    <a:pt x="139514" y="16700"/>
                  </a:lnTo>
                  <a:lnTo>
                    <a:pt x="139428" y="16550"/>
                  </a:lnTo>
                  <a:cubicBezTo>
                    <a:pt x="133799" y="6961"/>
                    <a:pt x="104497" y="0"/>
                    <a:pt x="697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64"/>
            <p:cNvSpPr/>
            <p:nvPr/>
          </p:nvSpPr>
          <p:spPr>
            <a:xfrm>
              <a:off x="2166250" y="4842425"/>
              <a:ext cx="119075" cy="104200"/>
            </a:xfrm>
            <a:custGeom>
              <a:avLst/>
              <a:gdLst/>
              <a:ahLst/>
              <a:cxnLst/>
              <a:rect l="l" t="t" r="r" b="b"/>
              <a:pathLst>
                <a:path w="4763" h="4168" extrusionOk="0">
                  <a:moveTo>
                    <a:pt x="2382" y="1"/>
                  </a:moveTo>
                  <a:cubicBezTo>
                    <a:pt x="1066" y="1"/>
                    <a:pt x="0" y="933"/>
                    <a:pt x="0" y="2084"/>
                  </a:cubicBezTo>
                  <a:cubicBezTo>
                    <a:pt x="0" y="3235"/>
                    <a:pt x="1066" y="4168"/>
                    <a:pt x="2382" y="4168"/>
                  </a:cubicBezTo>
                  <a:cubicBezTo>
                    <a:pt x="3697" y="4168"/>
                    <a:pt x="4763" y="3235"/>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64"/>
            <p:cNvSpPr/>
            <p:nvPr/>
          </p:nvSpPr>
          <p:spPr>
            <a:xfrm>
              <a:off x="2158900" y="4835075"/>
              <a:ext cx="133800" cy="118925"/>
            </a:xfrm>
            <a:custGeom>
              <a:avLst/>
              <a:gdLst/>
              <a:ahLst/>
              <a:cxnLst/>
              <a:rect l="l" t="t" r="r" b="b"/>
              <a:pathLst>
                <a:path w="5352" h="4757" extrusionOk="0">
                  <a:moveTo>
                    <a:pt x="2676" y="590"/>
                  </a:moveTo>
                  <a:cubicBezTo>
                    <a:pt x="3826" y="590"/>
                    <a:pt x="4763" y="1391"/>
                    <a:pt x="4763" y="2378"/>
                  </a:cubicBezTo>
                  <a:cubicBezTo>
                    <a:pt x="4763" y="3364"/>
                    <a:pt x="3826" y="4168"/>
                    <a:pt x="2676" y="4168"/>
                  </a:cubicBezTo>
                  <a:cubicBezTo>
                    <a:pt x="1525" y="4168"/>
                    <a:pt x="589" y="3364"/>
                    <a:pt x="589" y="2378"/>
                  </a:cubicBezTo>
                  <a:cubicBezTo>
                    <a:pt x="589" y="1391"/>
                    <a:pt x="1525" y="590"/>
                    <a:pt x="2676" y="590"/>
                  </a:cubicBezTo>
                  <a:close/>
                  <a:moveTo>
                    <a:pt x="2676" y="1"/>
                  </a:moveTo>
                  <a:cubicBezTo>
                    <a:pt x="1200" y="1"/>
                    <a:pt x="0" y="1067"/>
                    <a:pt x="0" y="2378"/>
                  </a:cubicBezTo>
                  <a:cubicBezTo>
                    <a:pt x="0" y="3690"/>
                    <a:pt x="1200" y="4756"/>
                    <a:pt x="2676" y="4756"/>
                  </a:cubicBezTo>
                  <a:cubicBezTo>
                    <a:pt x="4151" y="4756"/>
                    <a:pt x="5352" y="3688"/>
                    <a:pt x="5352" y="2378"/>
                  </a:cubicBezTo>
                  <a:cubicBezTo>
                    <a:pt x="5352" y="1067"/>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64"/>
            <p:cNvSpPr/>
            <p:nvPr/>
          </p:nvSpPr>
          <p:spPr>
            <a:xfrm>
              <a:off x="3023025" y="5069875"/>
              <a:ext cx="119075" cy="104200"/>
            </a:xfrm>
            <a:custGeom>
              <a:avLst/>
              <a:gdLst/>
              <a:ahLst/>
              <a:cxnLst/>
              <a:rect l="l" t="t" r="r" b="b"/>
              <a:pathLst>
                <a:path w="4763" h="4168" extrusionOk="0">
                  <a:moveTo>
                    <a:pt x="2382" y="1"/>
                  </a:moveTo>
                  <a:cubicBezTo>
                    <a:pt x="1066" y="1"/>
                    <a:pt x="1" y="934"/>
                    <a:pt x="1" y="2084"/>
                  </a:cubicBezTo>
                  <a:cubicBezTo>
                    <a:pt x="1" y="3234"/>
                    <a:pt x="1066" y="4168"/>
                    <a:pt x="2382" y="4168"/>
                  </a:cubicBezTo>
                  <a:cubicBezTo>
                    <a:pt x="3697" y="4168"/>
                    <a:pt x="4763" y="3234"/>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64"/>
            <p:cNvSpPr/>
            <p:nvPr/>
          </p:nvSpPr>
          <p:spPr>
            <a:xfrm>
              <a:off x="3015650" y="5062500"/>
              <a:ext cx="133800" cy="118925"/>
            </a:xfrm>
            <a:custGeom>
              <a:avLst/>
              <a:gdLst/>
              <a:ahLst/>
              <a:cxnLst/>
              <a:rect l="l" t="t" r="r" b="b"/>
              <a:pathLst>
                <a:path w="5352" h="4757" extrusionOk="0">
                  <a:moveTo>
                    <a:pt x="2676" y="590"/>
                  </a:moveTo>
                  <a:cubicBezTo>
                    <a:pt x="3828" y="590"/>
                    <a:pt x="4763" y="1393"/>
                    <a:pt x="4763" y="2379"/>
                  </a:cubicBezTo>
                  <a:cubicBezTo>
                    <a:pt x="4763" y="3366"/>
                    <a:pt x="3826" y="4168"/>
                    <a:pt x="2676" y="4168"/>
                  </a:cubicBezTo>
                  <a:cubicBezTo>
                    <a:pt x="1526" y="4168"/>
                    <a:pt x="589" y="3366"/>
                    <a:pt x="589" y="2379"/>
                  </a:cubicBezTo>
                  <a:cubicBezTo>
                    <a:pt x="589" y="1392"/>
                    <a:pt x="1526" y="590"/>
                    <a:pt x="2676" y="590"/>
                  </a:cubicBezTo>
                  <a:close/>
                  <a:moveTo>
                    <a:pt x="2676" y="1"/>
                  </a:moveTo>
                  <a:cubicBezTo>
                    <a:pt x="1201" y="1"/>
                    <a:pt x="1" y="1069"/>
                    <a:pt x="1" y="2379"/>
                  </a:cubicBezTo>
                  <a:cubicBezTo>
                    <a:pt x="1" y="3689"/>
                    <a:pt x="1201" y="4756"/>
                    <a:pt x="2676" y="4756"/>
                  </a:cubicBezTo>
                  <a:cubicBezTo>
                    <a:pt x="4152" y="4756"/>
                    <a:pt x="5352" y="3691"/>
                    <a:pt x="5352" y="2379"/>
                  </a:cubicBezTo>
                  <a:cubicBezTo>
                    <a:pt x="5352"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64"/>
            <p:cNvSpPr/>
            <p:nvPr/>
          </p:nvSpPr>
          <p:spPr>
            <a:xfrm>
              <a:off x="4042400" y="5107075"/>
              <a:ext cx="119075" cy="104200"/>
            </a:xfrm>
            <a:custGeom>
              <a:avLst/>
              <a:gdLst/>
              <a:ahLst/>
              <a:cxnLst/>
              <a:rect l="l" t="t" r="r" b="b"/>
              <a:pathLst>
                <a:path w="4763" h="4168" extrusionOk="0">
                  <a:moveTo>
                    <a:pt x="2382" y="1"/>
                  </a:moveTo>
                  <a:cubicBezTo>
                    <a:pt x="1067" y="1"/>
                    <a:pt x="1" y="933"/>
                    <a:pt x="1" y="2084"/>
                  </a:cubicBezTo>
                  <a:cubicBezTo>
                    <a:pt x="1" y="3236"/>
                    <a:pt x="1067" y="4168"/>
                    <a:pt x="2382" y="4168"/>
                  </a:cubicBezTo>
                  <a:cubicBezTo>
                    <a:pt x="3697" y="4168"/>
                    <a:pt x="4763" y="3236"/>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64"/>
            <p:cNvSpPr/>
            <p:nvPr/>
          </p:nvSpPr>
          <p:spPr>
            <a:xfrm>
              <a:off x="4035050" y="5099725"/>
              <a:ext cx="133800" cy="118925"/>
            </a:xfrm>
            <a:custGeom>
              <a:avLst/>
              <a:gdLst/>
              <a:ahLst/>
              <a:cxnLst/>
              <a:rect l="l" t="t" r="r" b="b"/>
              <a:pathLst>
                <a:path w="5352" h="4757" extrusionOk="0">
                  <a:moveTo>
                    <a:pt x="2676" y="590"/>
                  </a:moveTo>
                  <a:cubicBezTo>
                    <a:pt x="3827" y="590"/>
                    <a:pt x="4763" y="1391"/>
                    <a:pt x="4763" y="2378"/>
                  </a:cubicBezTo>
                  <a:cubicBezTo>
                    <a:pt x="4763" y="3365"/>
                    <a:pt x="3827" y="4168"/>
                    <a:pt x="2676" y="4168"/>
                  </a:cubicBezTo>
                  <a:cubicBezTo>
                    <a:pt x="1526" y="4168"/>
                    <a:pt x="590" y="3364"/>
                    <a:pt x="590" y="2378"/>
                  </a:cubicBezTo>
                  <a:cubicBezTo>
                    <a:pt x="590" y="1392"/>
                    <a:pt x="1526" y="590"/>
                    <a:pt x="2676" y="590"/>
                  </a:cubicBezTo>
                  <a:close/>
                  <a:moveTo>
                    <a:pt x="2676" y="1"/>
                  </a:moveTo>
                  <a:cubicBezTo>
                    <a:pt x="1200" y="1"/>
                    <a:pt x="1" y="1067"/>
                    <a:pt x="1" y="2378"/>
                  </a:cubicBezTo>
                  <a:cubicBezTo>
                    <a:pt x="1" y="3690"/>
                    <a:pt x="1200" y="4757"/>
                    <a:pt x="2676" y="4757"/>
                  </a:cubicBezTo>
                  <a:cubicBezTo>
                    <a:pt x="4151" y="4757"/>
                    <a:pt x="5352" y="3689"/>
                    <a:pt x="5352" y="2378"/>
                  </a:cubicBezTo>
                  <a:cubicBezTo>
                    <a:pt x="5352"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64"/>
            <p:cNvSpPr/>
            <p:nvPr/>
          </p:nvSpPr>
          <p:spPr>
            <a:xfrm>
              <a:off x="5054350" y="5017800"/>
              <a:ext cx="119075" cy="104200"/>
            </a:xfrm>
            <a:custGeom>
              <a:avLst/>
              <a:gdLst/>
              <a:ahLst/>
              <a:cxnLst/>
              <a:rect l="l" t="t" r="r" b="b"/>
              <a:pathLst>
                <a:path w="4763" h="4168" extrusionOk="0">
                  <a:moveTo>
                    <a:pt x="2381" y="0"/>
                  </a:moveTo>
                  <a:cubicBezTo>
                    <a:pt x="1066" y="0"/>
                    <a:pt x="0" y="933"/>
                    <a:pt x="0" y="2084"/>
                  </a:cubicBezTo>
                  <a:cubicBezTo>
                    <a:pt x="0" y="3234"/>
                    <a:pt x="1066" y="4167"/>
                    <a:pt x="2381" y="4167"/>
                  </a:cubicBezTo>
                  <a:cubicBezTo>
                    <a:pt x="3697" y="4167"/>
                    <a:pt x="4763" y="3234"/>
                    <a:pt x="4763" y="2084"/>
                  </a:cubicBezTo>
                  <a:cubicBezTo>
                    <a:pt x="4763" y="933"/>
                    <a:pt x="3697" y="0"/>
                    <a:pt x="238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64"/>
            <p:cNvSpPr/>
            <p:nvPr/>
          </p:nvSpPr>
          <p:spPr>
            <a:xfrm>
              <a:off x="5047000" y="5010425"/>
              <a:ext cx="133800" cy="118950"/>
            </a:xfrm>
            <a:custGeom>
              <a:avLst/>
              <a:gdLst/>
              <a:ahLst/>
              <a:cxnLst/>
              <a:rect l="l" t="t" r="r" b="b"/>
              <a:pathLst>
                <a:path w="5352" h="4758" extrusionOk="0">
                  <a:moveTo>
                    <a:pt x="2676" y="590"/>
                  </a:moveTo>
                  <a:cubicBezTo>
                    <a:pt x="3826" y="590"/>
                    <a:pt x="4763" y="1392"/>
                    <a:pt x="4763" y="2379"/>
                  </a:cubicBezTo>
                  <a:cubicBezTo>
                    <a:pt x="4763" y="3364"/>
                    <a:pt x="3826" y="4167"/>
                    <a:pt x="2676" y="4167"/>
                  </a:cubicBezTo>
                  <a:cubicBezTo>
                    <a:pt x="1526" y="4167"/>
                    <a:pt x="589" y="3364"/>
                    <a:pt x="589" y="2379"/>
                  </a:cubicBezTo>
                  <a:cubicBezTo>
                    <a:pt x="589" y="1392"/>
                    <a:pt x="1526" y="590"/>
                    <a:pt x="2676" y="590"/>
                  </a:cubicBezTo>
                  <a:close/>
                  <a:moveTo>
                    <a:pt x="2676" y="0"/>
                  </a:moveTo>
                  <a:cubicBezTo>
                    <a:pt x="1201" y="0"/>
                    <a:pt x="0" y="1067"/>
                    <a:pt x="0" y="2379"/>
                  </a:cubicBezTo>
                  <a:cubicBezTo>
                    <a:pt x="0" y="3690"/>
                    <a:pt x="1201" y="4757"/>
                    <a:pt x="2676" y="4757"/>
                  </a:cubicBezTo>
                  <a:cubicBezTo>
                    <a:pt x="4151" y="4757"/>
                    <a:pt x="5352" y="3689"/>
                    <a:pt x="5352" y="2379"/>
                  </a:cubicBezTo>
                  <a:cubicBezTo>
                    <a:pt x="5352" y="1067"/>
                    <a:pt x="4151" y="0"/>
                    <a:pt x="267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64"/>
            <p:cNvSpPr/>
            <p:nvPr/>
          </p:nvSpPr>
          <p:spPr>
            <a:xfrm>
              <a:off x="5709150" y="4779675"/>
              <a:ext cx="119050" cy="104200"/>
            </a:xfrm>
            <a:custGeom>
              <a:avLst/>
              <a:gdLst/>
              <a:ahLst/>
              <a:cxnLst/>
              <a:rect l="l" t="t" r="r" b="b"/>
              <a:pathLst>
                <a:path w="4762" h="4168" extrusionOk="0">
                  <a:moveTo>
                    <a:pt x="2381" y="1"/>
                  </a:moveTo>
                  <a:cubicBezTo>
                    <a:pt x="1066" y="1"/>
                    <a:pt x="0" y="934"/>
                    <a:pt x="0" y="2084"/>
                  </a:cubicBezTo>
                  <a:cubicBezTo>
                    <a:pt x="0" y="3235"/>
                    <a:pt x="1066" y="4168"/>
                    <a:pt x="2381" y="4168"/>
                  </a:cubicBezTo>
                  <a:cubicBezTo>
                    <a:pt x="3696" y="4168"/>
                    <a:pt x="4762" y="3235"/>
                    <a:pt x="4762" y="2084"/>
                  </a:cubicBezTo>
                  <a:cubicBezTo>
                    <a:pt x="4762" y="934"/>
                    <a:pt x="3696" y="1"/>
                    <a:pt x="238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64"/>
            <p:cNvSpPr/>
            <p:nvPr/>
          </p:nvSpPr>
          <p:spPr>
            <a:xfrm>
              <a:off x="5701775" y="4772325"/>
              <a:ext cx="133800" cy="118925"/>
            </a:xfrm>
            <a:custGeom>
              <a:avLst/>
              <a:gdLst/>
              <a:ahLst/>
              <a:cxnLst/>
              <a:rect l="l" t="t" r="r" b="b"/>
              <a:pathLst>
                <a:path w="5352" h="4757" extrusionOk="0">
                  <a:moveTo>
                    <a:pt x="2676" y="590"/>
                  </a:moveTo>
                  <a:lnTo>
                    <a:pt x="2676" y="591"/>
                  </a:lnTo>
                  <a:cubicBezTo>
                    <a:pt x="3826" y="591"/>
                    <a:pt x="4763" y="1391"/>
                    <a:pt x="4763" y="2378"/>
                  </a:cubicBezTo>
                  <a:cubicBezTo>
                    <a:pt x="4763" y="3364"/>
                    <a:pt x="3826" y="4167"/>
                    <a:pt x="2676" y="4167"/>
                  </a:cubicBezTo>
                  <a:cubicBezTo>
                    <a:pt x="1526" y="4167"/>
                    <a:pt x="589" y="3364"/>
                    <a:pt x="589" y="2378"/>
                  </a:cubicBezTo>
                  <a:cubicBezTo>
                    <a:pt x="589" y="1391"/>
                    <a:pt x="1526" y="590"/>
                    <a:pt x="2676" y="590"/>
                  </a:cubicBezTo>
                  <a:close/>
                  <a:moveTo>
                    <a:pt x="2676" y="1"/>
                  </a:moveTo>
                  <a:cubicBezTo>
                    <a:pt x="1201" y="1"/>
                    <a:pt x="0" y="1068"/>
                    <a:pt x="0" y="2378"/>
                  </a:cubicBezTo>
                  <a:cubicBezTo>
                    <a:pt x="0" y="3690"/>
                    <a:pt x="1201" y="4756"/>
                    <a:pt x="2676" y="4756"/>
                  </a:cubicBezTo>
                  <a:cubicBezTo>
                    <a:pt x="4151" y="4756"/>
                    <a:pt x="5351" y="3690"/>
                    <a:pt x="5351" y="2378"/>
                  </a:cubicBezTo>
                  <a:cubicBezTo>
                    <a:pt x="5351"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64"/>
            <p:cNvSpPr/>
            <p:nvPr/>
          </p:nvSpPr>
          <p:spPr>
            <a:xfrm>
              <a:off x="5907275" y="4468250"/>
              <a:ext cx="137700" cy="91925"/>
            </a:xfrm>
            <a:custGeom>
              <a:avLst/>
              <a:gdLst/>
              <a:ahLst/>
              <a:cxnLst/>
              <a:rect l="l" t="t" r="r" b="b"/>
              <a:pathLst>
                <a:path w="5508" h="3677" extrusionOk="0">
                  <a:moveTo>
                    <a:pt x="1702" y="1"/>
                  </a:moveTo>
                  <a:cubicBezTo>
                    <a:pt x="1092" y="1"/>
                    <a:pt x="602" y="206"/>
                    <a:pt x="393" y="608"/>
                  </a:cubicBezTo>
                  <a:cubicBezTo>
                    <a:pt x="0" y="1363"/>
                    <a:pt x="738" y="2525"/>
                    <a:pt x="2042" y="3204"/>
                  </a:cubicBezTo>
                  <a:cubicBezTo>
                    <a:pt x="2650" y="3521"/>
                    <a:pt x="3273" y="3676"/>
                    <a:pt x="3805" y="3676"/>
                  </a:cubicBezTo>
                  <a:cubicBezTo>
                    <a:pt x="4415" y="3676"/>
                    <a:pt x="4905" y="3471"/>
                    <a:pt x="5114" y="3069"/>
                  </a:cubicBezTo>
                  <a:cubicBezTo>
                    <a:pt x="5508" y="2315"/>
                    <a:pt x="4769" y="1152"/>
                    <a:pt x="3465" y="473"/>
                  </a:cubicBezTo>
                  <a:cubicBezTo>
                    <a:pt x="2857" y="157"/>
                    <a:pt x="2234" y="1"/>
                    <a:pt x="17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64"/>
            <p:cNvSpPr/>
            <p:nvPr/>
          </p:nvSpPr>
          <p:spPr>
            <a:xfrm>
              <a:off x="5904525" y="4460875"/>
              <a:ext cx="143175" cy="106700"/>
            </a:xfrm>
            <a:custGeom>
              <a:avLst/>
              <a:gdLst/>
              <a:ahLst/>
              <a:cxnLst/>
              <a:rect l="l" t="t" r="r" b="b"/>
              <a:pathLst>
                <a:path w="5727" h="4268" extrusionOk="0">
                  <a:moveTo>
                    <a:pt x="1800" y="588"/>
                  </a:moveTo>
                  <a:cubicBezTo>
                    <a:pt x="2286" y="588"/>
                    <a:pt x="2874" y="736"/>
                    <a:pt x="3439" y="1029"/>
                  </a:cubicBezTo>
                  <a:cubicBezTo>
                    <a:pt x="4025" y="1334"/>
                    <a:pt x="4504" y="1750"/>
                    <a:pt x="4788" y="2196"/>
                  </a:cubicBezTo>
                  <a:cubicBezTo>
                    <a:pt x="4935" y="2426"/>
                    <a:pt x="5152" y="2867"/>
                    <a:pt x="4964" y="3228"/>
                  </a:cubicBezTo>
                  <a:cubicBezTo>
                    <a:pt x="4807" y="3529"/>
                    <a:pt x="4419" y="3680"/>
                    <a:pt x="3928" y="3680"/>
                  </a:cubicBezTo>
                  <a:cubicBezTo>
                    <a:pt x="3442" y="3680"/>
                    <a:pt x="2854" y="3532"/>
                    <a:pt x="2289" y="3238"/>
                  </a:cubicBezTo>
                  <a:cubicBezTo>
                    <a:pt x="1703" y="2933"/>
                    <a:pt x="1224" y="2519"/>
                    <a:pt x="940" y="2072"/>
                  </a:cubicBezTo>
                  <a:cubicBezTo>
                    <a:pt x="793" y="1841"/>
                    <a:pt x="576" y="1401"/>
                    <a:pt x="764" y="1040"/>
                  </a:cubicBezTo>
                  <a:cubicBezTo>
                    <a:pt x="920" y="739"/>
                    <a:pt x="1308" y="588"/>
                    <a:pt x="1800" y="588"/>
                  </a:cubicBezTo>
                  <a:close/>
                  <a:moveTo>
                    <a:pt x="1816" y="0"/>
                  </a:moveTo>
                  <a:cubicBezTo>
                    <a:pt x="1093" y="0"/>
                    <a:pt x="505" y="261"/>
                    <a:pt x="241" y="767"/>
                  </a:cubicBezTo>
                  <a:cubicBezTo>
                    <a:pt x="0" y="1229"/>
                    <a:pt x="72" y="1805"/>
                    <a:pt x="442" y="2388"/>
                  </a:cubicBezTo>
                  <a:cubicBezTo>
                    <a:pt x="781" y="2921"/>
                    <a:pt x="1340" y="3409"/>
                    <a:pt x="2016" y="3761"/>
                  </a:cubicBezTo>
                  <a:cubicBezTo>
                    <a:pt x="2669" y="4101"/>
                    <a:pt x="3334" y="4268"/>
                    <a:pt x="3912" y="4268"/>
                  </a:cubicBezTo>
                  <a:cubicBezTo>
                    <a:pt x="4634" y="4268"/>
                    <a:pt x="5222" y="4007"/>
                    <a:pt x="5485" y="3500"/>
                  </a:cubicBezTo>
                  <a:cubicBezTo>
                    <a:pt x="5727" y="3038"/>
                    <a:pt x="5654" y="2463"/>
                    <a:pt x="5285" y="1880"/>
                  </a:cubicBezTo>
                  <a:cubicBezTo>
                    <a:pt x="4946" y="1346"/>
                    <a:pt x="4388" y="860"/>
                    <a:pt x="3711" y="508"/>
                  </a:cubicBezTo>
                  <a:cubicBezTo>
                    <a:pt x="3058" y="167"/>
                    <a:pt x="2394" y="0"/>
                    <a:pt x="181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64"/>
            <p:cNvSpPr/>
            <p:nvPr/>
          </p:nvSpPr>
          <p:spPr>
            <a:xfrm>
              <a:off x="1837300" y="4468250"/>
              <a:ext cx="137725" cy="91925"/>
            </a:xfrm>
            <a:custGeom>
              <a:avLst/>
              <a:gdLst/>
              <a:ahLst/>
              <a:cxnLst/>
              <a:rect l="l" t="t" r="r" b="b"/>
              <a:pathLst>
                <a:path w="5509" h="3677" extrusionOk="0">
                  <a:moveTo>
                    <a:pt x="3807" y="1"/>
                  </a:moveTo>
                  <a:cubicBezTo>
                    <a:pt x="3275" y="1"/>
                    <a:pt x="2651" y="157"/>
                    <a:pt x="2044" y="473"/>
                  </a:cubicBezTo>
                  <a:cubicBezTo>
                    <a:pt x="739" y="1152"/>
                    <a:pt x="1" y="2315"/>
                    <a:pt x="393" y="3069"/>
                  </a:cubicBezTo>
                  <a:cubicBezTo>
                    <a:pt x="603" y="3471"/>
                    <a:pt x="1094" y="3676"/>
                    <a:pt x="1704" y="3676"/>
                  </a:cubicBezTo>
                  <a:cubicBezTo>
                    <a:pt x="2236" y="3676"/>
                    <a:pt x="2859" y="3521"/>
                    <a:pt x="3466" y="3204"/>
                  </a:cubicBezTo>
                  <a:cubicBezTo>
                    <a:pt x="4771" y="2525"/>
                    <a:pt x="5509" y="1363"/>
                    <a:pt x="5116" y="608"/>
                  </a:cubicBezTo>
                  <a:cubicBezTo>
                    <a:pt x="4907" y="206"/>
                    <a:pt x="4417" y="1"/>
                    <a:pt x="380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64"/>
            <p:cNvSpPr/>
            <p:nvPr/>
          </p:nvSpPr>
          <p:spPr>
            <a:xfrm>
              <a:off x="1834575" y="4460850"/>
              <a:ext cx="143175" cy="106725"/>
            </a:xfrm>
            <a:custGeom>
              <a:avLst/>
              <a:gdLst/>
              <a:ahLst/>
              <a:cxnLst/>
              <a:rect l="l" t="t" r="r" b="b"/>
              <a:pathLst>
                <a:path w="5727" h="4269" extrusionOk="0">
                  <a:moveTo>
                    <a:pt x="3927" y="589"/>
                  </a:moveTo>
                  <a:cubicBezTo>
                    <a:pt x="4419" y="589"/>
                    <a:pt x="4806" y="740"/>
                    <a:pt x="4964" y="1041"/>
                  </a:cubicBezTo>
                  <a:cubicBezTo>
                    <a:pt x="5152" y="1401"/>
                    <a:pt x="4935" y="1842"/>
                    <a:pt x="4788" y="2073"/>
                  </a:cubicBezTo>
                  <a:cubicBezTo>
                    <a:pt x="4504" y="2520"/>
                    <a:pt x="4025" y="2934"/>
                    <a:pt x="3439" y="3239"/>
                  </a:cubicBezTo>
                  <a:cubicBezTo>
                    <a:pt x="2873" y="3534"/>
                    <a:pt x="2286" y="3681"/>
                    <a:pt x="1800" y="3681"/>
                  </a:cubicBezTo>
                  <a:cubicBezTo>
                    <a:pt x="1309" y="3681"/>
                    <a:pt x="921" y="3530"/>
                    <a:pt x="763" y="3229"/>
                  </a:cubicBezTo>
                  <a:cubicBezTo>
                    <a:pt x="576" y="2868"/>
                    <a:pt x="793" y="2427"/>
                    <a:pt x="940" y="2197"/>
                  </a:cubicBezTo>
                  <a:cubicBezTo>
                    <a:pt x="1224" y="1750"/>
                    <a:pt x="1703" y="1335"/>
                    <a:pt x="2289" y="1030"/>
                  </a:cubicBezTo>
                  <a:cubicBezTo>
                    <a:pt x="2853" y="737"/>
                    <a:pt x="3441" y="589"/>
                    <a:pt x="3927" y="589"/>
                  </a:cubicBezTo>
                  <a:close/>
                  <a:moveTo>
                    <a:pt x="3912" y="1"/>
                  </a:moveTo>
                  <a:cubicBezTo>
                    <a:pt x="3334" y="1"/>
                    <a:pt x="2670" y="167"/>
                    <a:pt x="2017" y="507"/>
                  </a:cubicBezTo>
                  <a:cubicBezTo>
                    <a:pt x="1340" y="859"/>
                    <a:pt x="781" y="1347"/>
                    <a:pt x="442" y="1880"/>
                  </a:cubicBezTo>
                  <a:cubicBezTo>
                    <a:pt x="73" y="2464"/>
                    <a:pt x="0" y="3039"/>
                    <a:pt x="241" y="3501"/>
                  </a:cubicBezTo>
                  <a:cubicBezTo>
                    <a:pt x="506" y="4009"/>
                    <a:pt x="1093" y="4269"/>
                    <a:pt x="1816" y="4269"/>
                  </a:cubicBezTo>
                  <a:cubicBezTo>
                    <a:pt x="2394" y="4269"/>
                    <a:pt x="3057" y="4102"/>
                    <a:pt x="3711" y="3761"/>
                  </a:cubicBezTo>
                  <a:cubicBezTo>
                    <a:pt x="4386" y="3409"/>
                    <a:pt x="4946" y="2922"/>
                    <a:pt x="5284" y="2388"/>
                  </a:cubicBezTo>
                  <a:cubicBezTo>
                    <a:pt x="5655" y="1806"/>
                    <a:pt x="5726" y="1230"/>
                    <a:pt x="5486" y="768"/>
                  </a:cubicBezTo>
                  <a:cubicBezTo>
                    <a:pt x="5222" y="261"/>
                    <a:pt x="4634" y="1"/>
                    <a:pt x="39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64"/>
            <p:cNvSpPr/>
            <p:nvPr/>
          </p:nvSpPr>
          <p:spPr>
            <a:xfrm>
              <a:off x="2172400" y="3867125"/>
              <a:ext cx="14750" cy="502475"/>
            </a:xfrm>
            <a:custGeom>
              <a:avLst/>
              <a:gdLst/>
              <a:ahLst/>
              <a:cxnLst/>
              <a:rect l="l" t="t" r="r" b="b"/>
              <a:pathLst>
                <a:path w="590" h="20099" extrusionOk="0">
                  <a:moveTo>
                    <a:pt x="1" y="1"/>
                  </a:moveTo>
                  <a:lnTo>
                    <a:pt x="1" y="20098"/>
                  </a:lnTo>
                  <a:lnTo>
                    <a:pt x="590" y="20098"/>
                  </a:lnTo>
                  <a:lnTo>
                    <a:pt x="59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64"/>
            <p:cNvSpPr/>
            <p:nvPr/>
          </p:nvSpPr>
          <p:spPr>
            <a:xfrm>
              <a:off x="2496875" y="4484675"/>
              <a:ext cx="14750" cy="251250"/>
            </a:xfrm>
            <a:custGeom>
              <a:avLst/>
              <a:gdLst/>
              <a:ahLst/>
              <a:cxnLst/>
              <a:rect l="l" t="t" r="r" b="b"/>
              <a:pathLst>
                <a:path w="590" h="10050" extrusionOk="0">
                  <a:moveTo>
                    <a:pt x="1" y="1"/>
                  </a:moveTo>
                  <a:lnTo>
                    <a:pt x="1" y="10049"/>
                  </a:lnTo>
                  <a:lnTo>
                    <a:pt x="590" y="10049"/>
                  </a:lnTo>
                  <a:lnTo>
                    <a:pt x="59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64"/>
            <p:cNvSpPr/>
            <p:nvPr/>
          </p:nvSpPr>
          <p:spPr>
            <a:xfrm>
              <a:off x="2496875" y="3919475"/>
              <a:ext cx="14750" cy="502425"/>
            </a:xfrm>
            <a:custGeom>
              <a:avLst/>
              <a:gdLst/>
              <a:ahLst/>
              <a:cxnLst/>
              <a:rect l="l" t="t" r="r" b="b"/>
              <a:pathLst>
                <a:path w="590" h="20097" extrusionOk="0">
                  <a:moveTo>
                    <a:pt x="1" y="0"/>
                  </a:moveTo>
                  <a:lnTo>
                    <a:pt x="1" y="20097"/>
                  </a:lnTo>
                  <a:lnTo>
                    <a:pt x="590" y="20097"/>
                  </a:lnTo>
                  <a:lnTo>
                    <a:pt x="59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64"/>
            <p:cNvSpPr/>
            <p:nvPr/>
          </p:nvSpPr>
          <p:spPr>
            <a:xfrm>
              <a:off x="5396200" y="4254400"/>
              <a:ext cx="14750" cy="502475"/>
            </a:xfrm>
            <a:custGeom>
              <a:avLst/>
              <a:gdLst/>
              <a:ahLst/>
              <a:cxnLst/>
              <a:rect l="l" t="t" r="r" b="b"/>
              <a:pathLst>
                <a:path w="590" h="20099" extrusionOk="0">
                  <a:moveTo>
                    <a:pt x="0" y="1"/>
                  </a:moveTo>
                  <a:lnTo>
                    <a:pt x="0" y="20098"/>
                  </a:lnTo>
                  <a:lnTo>
                    <a:pt x="589" y="20098"/>
                  </a:lnTo>
                  <a:lnTo>
                    <a:pt x="5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64"/>
            <p:cNvSpPr/>
            <p:nvPr/>
          </p:nvSpPr>
          <p:spPr>
            <a:xfrm>
              <a:off x="5091050" y="3739200"/>
              <a:ext cx="14750" cy="1104850"/>
            </a:xfrm>
            <a:custGeom>
              <a:avLst/>
              <a:gdLst/>
              <a:ahLst/>
              <a:cxnLst/>
              <a:rect l="l" t="t" r="r" b="b"/>
              <a:pathLst>
                <a:path w="590" h="44194" extrusionOk="0">
                  <a:moveTo>
                    <a:pt x="1" y="0"/>
                  </a:moveTo>
                  <a:lnTo>
                    <a:pt x="1" y="44193"/>
                  </a:lnTo>
                  <a:lnTo>
                    <a:pt x="589" y="44193"/>
                  </a:lnTo>
                  <a:lnTo>
                    <a:pt x="58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64"/>
            <p:cNvSpPr/>
            <p:nvPr/>
          </p:nvSpPr>
          <p:spPr>
            <a:xfrm>
              <a:off x="3826175" y="4725425"/>
              <a:ext cx="14725" cy="230300"/>
            </a:xfrm>
            <a:custGeom>
              <a:avLst/>
              <a:gdLst/>
              <a:ahLst/>
              <a:cxnLst/>
              <a:rect l="l" t="t" r="r" b="b"/>
              <a:pathLst>
                <a:path w="589" h="9212" extrusionOk="0">
                  <a:moveTo>
                    <a:pt x="0" y="1"/>
                  </a:moveTo>
                  <a:lnTo>
                    <a:pt x="0" y="9212"/>
                  </a:lnTo>
                  <a:lnTo>
                    <a:pt x="589" y="9212"/>
                  </a:lnTo>
                  <a:lnTo>
                    <a:pt x="5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64"/>
            <p:cNvSpPr/>
            <p:nvPr/>
          </p:nvSpPr>
          <p:spPr>
            <a:xfrm>
              <a:off x="2860325" y="4309025"/>
              <a:ext cx="14750" cy="563275"/>
            </a:xfrm>
            <a:custGeom>
              <a:avLst/>
              <a:gdLst/>
              <a:ahLst/>
              <a:cxnLst/>
              <a:rect l="l" t="t" r="r" b="b"/>
              <a:pathLst>
                <a:path w="590" h="22531" extrusionOk="0">
                  <a:moveTo>
                    <a:pt x="1" y="0"/>
                  </a:moveTo>
                  <a:lnTo>
                    <a:pt x="1" y="22531"/>
                  </a:lnTo>
                  <a:lnTo>
                    <a:pt x="589" y="22531"/>
                  </a:lnTo>
                  <a:lnTo>
                    <a:pt x="58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64"/>
            <p:cNvSpPr/>
            <p:nvPr/>
          </p:nvSpPr>
          <p:spPr>
            <a:xfrm>
              <a:off x="4577075" y="4827050"/>
              <a:ext cx="14750" cy="113825"/>
            </a:xfrm>
            <a:custGeom>
              <a:avLst/>
              <a:gdLst/>
              <a:ahLst/>
              <a:cxnLst/>
              <a:rect l="l" t="t" r="r" b="b"/>
              <a:pathLst>
                <a:path w="590" h="4553" extrusionOk="0">
                  <a:moveTo>
                    <a:pt x="1" y="0"/>
                  </a:moveTo>
                  <a:lnTo>
                    <a:pt x="1" y="4552"/>
                  </a:lnTo>
                  <a:lnTo>
                    <a:pt x="589" y="4552"/>
                  </a:lnTo>
                  <a:lnTo>
                    <a:pt x="58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64"/>
            <p:cNvSpPr/>
            <p:nvPr/>
          </p:nvSpPr>
          <p:spPr>
            <a:xfrm>
              <a:off x="4577075" y="4559250"/>
              <a:ext cx="14750" cy="232350"/>
            </a:xfrm>
            <a:custGeom>
              <a:avLst/>
              <a:gdLst/>
              <a:ahLst/>
              <a:cxnLst/>
              <a:rect l="l" t="t" r="r" b="b"/>
              <a:pathLst>
                <a:path w="590" h="9294" extrusionOk="0">
                  <a:moveTo>
                    <a:pt x="1" y="0"/>
                  </a:moveTo>
                  <a:lnTo>
                    <a:pt x="1" y="9294"/>
                  </a:lnTo>
                  <a:lnTo>
                    <a:pt x="589" y="9294"/>
                  </a:lnTo>
                  <a:lnTo>
                    <a:pt x="58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64"/>
            <p:cNvSpPr/>
            <p:nvPr/>
          </p:nvSpPr>
          <p:spPr>
            <a:xfrm>
              <a:off x="3826175" y="4495150"/>
              <a:ext cx="14725" cy="125625"/>
            </a:xfrm>
            <a:custGeom>
              <a:avLst/>
              <a:gdLst/>
              <a:ahLst/>
              <a:cxnLst/>
              <a:rect l="l" t="t" r="r" b="b"/>
              <a:pathLst>
                <a:path w="589" h="5025" extrusionOk="0">
                  <a:moveTo>
                    <a:pt x="0" y="1"/>
                  </a:moveTo>
                  <a:lnTo>
                    <a:pt x="0" y="5025"/>
                  </a:lnTo>
                  <a:lnTo>
                    <a:pt x="589" y="5025"/>
                  </a:lnTo>
                  <a:lnTo>
                    <a:pt x="5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64"/>
            <p:cNvSpPr/>
            <p:nvPr/>
          </p:nvSpPr>
          <p:spPr>
            <a:xfrm>
              <a:off x="5396200" y="3909025"/>
              <a:ext cx="14750" cy="230300"/>
            </a:xfrm>
            <a:custGeom>
              <a:avLst/>
              <a:gdLst/>
              <a:ahLst/>
              <a:cxnLst/>
              <a:rect l="l" t="t" r="r" b="b"/>
              <a:pathLst>
                <a:path w="590" h="9212" extrusionOk="0">
                  <a:moveTo>
                    <a:pt x="0" y="0"/>
                  </a:moveTo>
                  <a:lnTo>
                    <a:pt x="0" y="9211"/>
                  </a:lnTo>
                  <a:lnTo>
                    <a:pt x="589" y="9211"/>
                  </a:lnTo>
                  <a:lnTo>
                    <a:pt x="58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64"/>
            <p:cNvSpPr/>
            <p:nvPr/>
          </p:nvSpPr>
          <p:spPr>
            <a:xfrm>
              <a:off x="5689275" y="3417075"/>
              <a:ext cx="14750" cy="1119950"/>
            </a:xfrm>
            <a:custGeom>
              <a:avLst/>
              <a:gdLst/>
              <a:ahLst/>
              <a:cxnLst/>
              <a:rect l="l" t="t" r="r" b="b"/>
              <a:pathLst>
                <a:path w="590" h="44798" extrusionOk="0">
                  <a:moveTo>
                    <a:pt x="0" y="1"/>
                  </a:moveTo>
                  <a:lnTo>
                    <a:pt x="0" y="44798"/>
                  </a:lnTo>
                  <a:lnTo>
                    <a:pt x="589" y="44798"/>
                  </a:lnTo>
                  <a:lnTo>
                    <a:pt x="5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64"/>
            <p:cNvSpPr/>
            <p:nvPr/>
          </p:nvSpPr>
          <p:spPr>
            <a:xfrm>
              <a:off x="2172400" y="3522075"/>
              <a:ext cx="14750" cy="271825"/>
            </a:xfrm>
            <a:custGeom>
              <a:avLst/>
              <a:gdLst/>
              <a:ahLst/>
              <a:cxnLst/>
              <a:rect l="l" t="t" r="r" b="b"/>
              <a:pathLst>
                <a:path w="590" h="10873" extrusionOk="0">
                  <a:moveTo>
                    <a:pt x="1" y="1"/>
                  </a:moveTo>
                  <a:lnTo>
                    <a:pt x="1" y="10873"/>
                  </a:lnTo>
                  <a:lnTo>
                    <a:pt x="590" y="10873"/>
                  </a:lnTo>
                  <a:lnTo>
                    <a:pt x="590" y="1"/>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64"/>
            <p:cNvSpPr/>
            <p:nvPr/>
          </p:nvSpPr>
          <p:spPr>
            <a:xfrm>
              <a:off x="4837850" y="2968175"/>
              <a:ext cx="69975" cy="184900"/>
            </a:xfrm>
            <a:custGeom>
              <a:avLst/>
              <a:gdLst/>
              <a:ahLst/>
              <a:cxnLst/>
              <a:rect l="l" t="t" r="r" b="b"/>
              <a:pathLst>
                <a:path w="2799" h="7396" extrusionOk="0">
                  <a:moveTo>
                    <a:pt x="1" y="1"/>
                  </a:moveTo>
                  <a:lnTo>
                    <a:pt x="1" y="7396"/>
                  </a:lnTo>
                  <a:lnTo>
                    <a:pt x="2798" y="7396"/>
                  </a:lnTo>
                  <a:lnTo>
                    <a:pt x="279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64"/>
            <p:cNvSpPr/>
            <p:nvPr/>
          </p:nvSpPr>
          <p:spPr>
            <a:xfrm>
              <a:off x="4830525" y="2960825"/>
              <a:ext cx="84675" cy="199625"/>
            </a:xfrm>
            <a:custGeom>
              <a:avLst/>
              <a:gdLst/>
              <a:ahLst/>
              <a:cxnLst/>
              <a:rect l="l" t="t" r="r" b="b"/>
              <a:pathLst>
                <a:path w="3387" h="7985" extrusionOk="0">
                  <a:moveTo>
                    <a:pt x="2797" y="590"/>
                  </a:moveTo>
                  <a:lnTo>
                    <a:pt x="2797" y="7395"/>
                  </a:lnTo>
                  <a:lnTo>
                    <a:pt x="589" y="7395"/>
                  </a:lnTo>
                  <a:lnTo>
                    <a:pt x="589" y="590"/>
                  </a:lnTo>
                  <a:close/>
                  <a:moveTo>
                    <a:pt x="0" y="1"/>
                  </a:moveTo>
                  <a:lnTo>
                    <a:pt x="0"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64"/>
            <p:cNvSpPr/>
            <p:nvPr/>
          </p:nvSpPr>
          <p:spPr>
            <a:xfrm>
              <a:off x="3019925" y="1595025"/>
              <a:ext cx="1840900" cy="398775"/>
            </a:xfrm>
            <a:custGeom>
              <a:avLst/>
              <a:gdLst/>
              <a:ahLst/>
              <a:cxnLst/>
              <a:rect l="l" t="t" r="r" b="b"/>
              <a:pathLst>
                <a:path w="73636" h="15951" extrusionOk="0">
                  <a:moveTo>
                    <a:pt x="1" y="1"/>
                  </a:moveTo>
                  <a:lnTo>
                    <a:pt x="1" y="15950"/>
                  </a:lnTo>
                  <a:lnTo>
                    <a:pt x="73636" y="15950"/>
                  </a:lnTo>
                  <a:lnTo>
                    <a:pt x="7363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64"/>
            <p:cNvSpPr/>
            <p:nvPr/>
          </p:nvSpPr>
          <p:spPr>
            <a:xfrm>
              <a:off x="3012575" y="1587675"/>
              <a:ext cx="1855600" cy="413525"/>
            </a:xfrm>
            <a:custGeom>
              <a:avLst/>
              <a:gdLst/>
              <a:ahLst/>
              <a:cxnLst/>
              <a:rect l="l" t="t" r="r" b="b"/>
              <a:pathLst>
                <a:path w="74224" h="16541" extrusionOk="0">
                  <a:moveTo>
                    <a:pt x="73635" y="590"/>
                  </a:moveTo>
                  <a:lnTo>
                    <a:pt x="73635" y="15950"/>
                  </a:lnTo>
                  <a:lnTo>
                    <a:pt x="590" y="15950"/>
                  </a:lnTo>
                  <a:lnTo>
                    <a:pt x="590" y="590"/>
                  </a:lnTo>
                  <a:close/>
                  <a:moveTo>
                    <a:pt x="1" y="1"/>
                  </a:moveTo>
                  <a:lnTo>
                    <a:pt x="1" y="16540"/>
                  </a:lnTo>
                  <a:lnTo>
                    <a:pt x="74224" y="16540"/>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64"/>
            <p:cNvSpPr/>
            <p:nvPr/>
          </p:nvSpPr>
          <p:spPr>
            <a:xfrm>
              <a:off x="4837850" y="4059175"/>
              <a:ext cx="69975" cy="184900"/>
            </a:xfrm>
            <a:custGeom>
              <a:avLst/>
              <a:gdLst/>
              <a:ahLst/>
              <a:cxnLst/>
              <a:rect l="l" t="t" r="r" b="b"/>
              <a:pathLst>
                <a:path w="2799"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64"/>
            <p:cNvSpPr/>
            <p:nvPr/>
          </p:nvSpPr>
          <p:spPr>
            <a:xfrm>
              <a:off x="4830525" y="4051825"/>
              <a:ext cx="84675" cy="199625"/>
            </a:xfrm>
            <a:custGeom>
              <a:avLst/>
              <a:gdLst/>
              <a:ahLst/>
              <a:cxnLst/>
              <a:rect l="l" t="t" r="r" b="b"/>
              <a:pathLst>
                <a:path w="3387" h="7985" extrusionOk="0">
                  <a:moveTo>
                    <a:pt x="2797" y="588"/>
                  </a:moveTo>
                  <a:lnTo>
                    <a:pt x="2797" y="7394"/>
                  </a:lnTo>
                  <a:lnTo>
                    <a:pt x="589" y="7394"/>
                  </a:lnTo>
                  <a:lnTo>
                    <a:pt x="589" y="588"/>
                  </a:lnTo>
                  <a:close/>
                  <a:moveTo>
                    <a:pt x="0" y="0"/>
                  </a:moveTo>
                  <a:lnTo>
                    <a:pt x="0" y="7984"/>
                  </a:lnTo>
                  <a:lnTo>
                    <a:pt x="3386" y="7984"/>
                  </a:lnTo>
                  <a:lnTo>
                    <a:pt x="3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64"/>
            <p:cNvSpPr/>
            <p:nvPr/>
          </p:nvSpPr>
          <p:spPr>
            <a:xfrm>
              <a:off x="2966825" y="4059175"/>
              <a:ext cx="69950" cy="184900"/>
            </a:xfrm>
            <a:custGeom>
              <a:avLst/>
              <a:gdLst/>
              <a:ahLst/>
              <a:cxnLst/>
              <a:rect l="l" t="t" r="r" b="b"/>
              <a:pathLst>
                <a:path w="2798"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64"/>
            <p:cNvSpPr/>
            <p:nvPr/>
          </p:nvSpPr>
          <p:spPr>
            <a:xfrm>
              <a:off x="2959450" y="4051825"/>
              <a:ext cx="84700" cy="199625"/>
            </a:xfrm>
            <a:custGeom>
              <a:avLst/>
              <a:gdLst/>
              <a:ahLst/>
              <a:cxnLst/>
              <a:rect l="l" t="t" r="r" b="b"/>
              <a:pathLst>
                <a:path w="3388" h="7985" extrusionOk="0">
                  <a:moveTo>
                    <a:pt x="2799" y="588"/>
                  </a:moveTo>
                  <a:lnTo>
                    <a:pt x="2799" y="7394"/>
                  </a:lnTo>
                  <a:lnTo>
                    <a:pt x="590" y="7394"/>
                  </a:lnTo>
                  <a:lnTo>
                    <a:pt x="591" y="588"/>
                  </a:lnTo>
                  <a:close/>
                  <a:moveTo>
                    <a:pt x="1" y="0"/>
                  </a:moveTo>
                  <a:lnTo>
                    <a:pt x="1" y="7984"/>
                  </a:lnTo>
                  <a:lnTo>
                    <a:pt x="3388" y="7984"/>
                  </a:lnTo>
                  <a:lnTo>
                    <a:pt x="338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64"/>
            <p:cNvSpPr/>
            <p:nvPr/>
          </p:nvSpPr>
          <p:spPr>
            <a:xfrm>
              <a:off x="2956625" y="1898175"/>
              <a:ext cx="69975" cy="184925"/>
            </a:xfrm>
            <a:custGeom>
              <a:avLst/>
              <a:gdLst/>
              <a:ahLst/>
              <a:cxnLst/>
              <a:rect l="l" t="t" r="r" b="b"/>
              <a:pathLst>
                <a:path w="2799" h="7397" extrusionOk="0">
                  <a:moveTo>
                    <a:pt x="1" y="0"/>
                  </a:moveTo>
                  <a:lnTo>
                    <a:pt x="1" y="7397"/>
                  </a:lnTo>
                  <a:lnTo>
                    <a:pt x="2798" y="7397"/>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64"/>
            <p:cNvSpPr/>
            <p:nvPr/>
          </p:nvSpPr>
          <p:spPr>
            <a:xfrm>
              <a:off x="2949275" y="1890825"/>
              <a:ext cx="84650" cy="199625"/>
            </a:xfrm>
            <a:custGeom>
              <a:avLst/>
              <a:gdLst/>
              <a:ahLst/>
              <a:cxnLst/>
              <a:rect l="l" t="t" r="r" b="b"/>
              <a:pathLst>
                <a:path w="3386" h="7985" extrusionOk="0">
                  <a:moveTo>
                    <a:pt x="2797" y="589"/>
                  </a:moveTo>
                  <a:lnTo>
                    <a:pt x="2797" y="7396"/>
                  </a:lnTo>
                  <a:lnTo>
                    <a:pt x="589" y="7396"/>
                  </a:lnTo>
                  <a:lnTo>
                    <a:pt x="589" y="589"/>
                  </a:lnTo>
                  <a:close/>
                  <a:moveTo>
                    <a:pt x="1" y="1"/>
                  </a:moveTo>
                  <a:lnTo>
                    <a:pt x="1"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64"/>
            <p:cNvSpPr/>
            <p:nvPr/>
          </p:nvSpPr>
          <p:spPr>
            <a:xfrm>
              <a:off x="2956625" y="3520650"/>
              <a:ext cx="69975" cy="184925"/>
            </a:xfrm>
            <a:custGeom>
              <a:avLst/>
              <a:gdLst/>
              <a:ahLst/>
              <a:cxnLst/>
              <a:rect l="l" t="t" r="r" b="b"/>
              <a:pathLst>
                <a:path w="2799" h="7397" extrusionOk="0">
                  <a:moveTo>
                    <a:pt x="1" y="1"/>
                  </a:moveTo>
                  <a:lnTo>
                    <a:pt x="1" y="7397"/>
                  </a:lnTo>
                  <a:lnTo>
                    <a:pt x="2798" y="7397"/>
                  </a:lnTo>
                  <a:lnTo>
                    <a:pt x="279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64"/>
            <p:cNvSpPr/>
            <p:nvPr/>
          </p:nvSpPr>
          <p:spPr>
            <a:xfrm>
              <a:off x="2949275" y="3513300"/>
              <a:ext cx="84650" cy="199625"/>
            </a:xfrm>
            <a:custGeom>
              <a:avLst/>
              <a:gdLst/>
              <a:ahLst/>
              <a:cxnLst/>
              <a:rect l="l" t="t" r="r" b="b"/>
              <a:pathLst>
                <a:path w="3386" h="7985" extrusionOk="0">
                  <a:moveTo>
                    <a:pt x="2797" y="590"/>
                  </a:moveTo>
                  <a:lnTo>
                    <a:pt x="2797" y="7396"/>
                  </a:lnTo>
                  <a:lnTo>
                    <a:pt x="589" y="7396"/>
                  </a:lnTo>
                  <a:lnTo>
                    <a:pt x="589" y="590"/>
                  </a:lnTo>
                  <a:close/>
                  <a:moveTo>
                    <a:pt x="1" y="1"/>
                  </a:moveTo>
                  <a:lnTo>
                    <a:pt x="1"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64"/>
            <p:cNvSpPr/>
            <p:nvPr/>
          </p:nvSpPr>
          <p:spPr>
            <a:xfrm>
              <a:off x="2956625" y="2967050"/>
              <a:ext cx="69975" cy="184925"/>
            </a:xfrm>
            <a:custGeom>
              <a:avLst/>
              <a:gdLst/>
              <a:ahLst/>
              <a:cxnLst/>
              <a:rect l="l" t="t" r="r" b="b"/>
              <a:pathLst>
                <a:path w="2799" h="7397" extrusionOk="0">
                  <a:moveTo>
                    <a:pt x="1" y="1"/>
                  </a:moveTo>
                  <a:lnTo>
                    <a:pt x="1" y="7396"/>
                  </a:lnTo>
                  <a:lnTo>
                    <a:pt x="2798" y="7396"/>
                  </a:lnTo>
                  <a:lnTo>
                    <a:pt x="279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64"/>
            <p:cNvSpPr/>
            <p:nvPr/>
          </p:nvSpPr>
          <p:spPr>
            <a:xfrm>
              <a:off x="2949275" y="2959725"/>
              <a:ext cx="84650" cy="199600"/>
            </a:xfrm>
            <a:custGeom>
              <a:avLst/>
              <a:gdLst/>
              <a:ahLst/>
              <a:cxnLst/>
              <a:rect l="l" t="t" r="r" b="b"/>
              <a:pathLst>
                <a:path w="3386" h="7984" extrusionOk="0">
                  <a:moveTo>
                    <a:pt x="2797" y="589"/>
                  </a:moveTo>
                  <a:lnTo>
                    <a:pt x="2797" y="7394"/>
                  </a:lnTo>
                  <a:lnTo>
                    <a:pt x="589" y="7394"/>
                  </a:lnTo>
                  <a:lnTo>
                    <a:pt x="589" y="589"/>
                  </a:lnTo>
                  <a:close/>
                  <a:moveTo>
                    <a:pt x="1" y="0"/>
                  </a:moveTo>
                  <a:lnTo>
                    <a:pt x="1" y="7984"/>
                  </a:lnTo>
                  <a:lnTo>
                    <a:pt x="3386" y="7984"/>
                  </a:lnTo>
                  <a:lnTo>
                    <a:pt x="3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64"/>
            <p:cNvSpPr/>
            <p:nvPr/>
          </p:nvSpPr>
          <p:spPr>
            <a:xfrm>
              <a:off x="4855675" y="1898175"/>
              <a:ext cx="69950" cy="184925"/>
            </a:xfrm>
            <a:custGeom>
              <a:avLst/>
              <a:gdLst/>
              <a:ahLst/>
              <a:cxnLst/>
              <a:rect l="l" t="t" r="r" b="b"/>
              <a:pathLst>
                <a:path w="2798" h="7397" extrusionOk="0">
                  <a:moveTo>
                    <a:pt x="1" y="0"/>
                  </a:moveTo>
                  <a:lnTo>
                    <a:pt x="1" y="7397"/>
                  </a:lnTo>
                  <a:lnTo>
                    <a:pt x="2798" y="7397"/>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64"/>
            <p:cNvSpPr/>
            <p:nvPr/>
          </p:nvSpPr>
          <p:spPr>
            <a:xfrm>
              <a:off x="4848325" y="1890825"/>
              <a:ext cx="84675" cy="199625"/>
            </a:xfrm>
            <a:custGeom>
              <a:avLst/>
              <a:gdLst/>
              <a:ahLst/>
              <a:cxnLst/>
              <a:rect l="l" t="t" r="r" b="b"/>
              <a:pathLst>
                <a:path w="3387" h="7985" extrusionOk="0">
                  <a:moveTo>
                    <a:pt x="2798" y="589"/>
                  </a:moveTo>
                  <a:lnTo>
                    <a:pt x="2798" y="7396"/>
                  </a:lnTo>
                  <a:lnTo>
                    <a:pt x="590" y="7396"/>
                  </a:lnTo>
                  <a:lnTo>
                    <a:pt x="590" y="589"/>
                  </a:lnTo>
                  <a:close/>
                  <a:moveTo>
                    <a:pt x="1" y="1"/>
                  </a:moveTo>
                  <a:lnTo>
                    <a:pt x="1" y="7985"/>
                  </a:lnTo>
                  <a:lnTo>
                    <a:pt x="3387" y="7985"/>
                  </a:lnTo>
                  <a:lnTo>
                    <a:pt x="338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64"/>
            <p:cNvSpPr/>
            <p:nvPr/>
          </p:nvSpPr>
          <p:spPr>
            <a:xfrm>
              <a:off x="4855675" y="3520650"/>
              <a:ext cx="69950" cy="184925"/>
            </a:xfrm>
            <a:custGeom>
              <a:avLst/>
              <a:gdLst/>
              <a:ahLst/>
              <a:cxnLst/>
              <a:rect l="l" t="t" r="r" b="b"/>
              <a:pathLst>
                <a:path w="2798" h="7397" extrusionOk="0">
                  <a:moveTo>
                    <a:pt x="1" y="1"/>
                  </a:moveTo>
                  <a:lnTo>
                    <a:pt x="1" y="7397"/>
                  </a:lnTo>
                  <a:lnTo>
                    <a:pt x="2798" y="7397"/>
                  </a:lnTo>
                  <a:lnTo>
                    <a:pt x="279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64"/>
            <p:cNvSpPr/>
            <p:nvPr/>
          </p:nvSpPr>
          <p:spPr>
            <a:xfrm>
              <a:off x="4848325" y="3513300"/>
              <a:ext cx="84675" cy="199625"/>
            </a:xfrm>
            <a:custGeom>
              <a:avLst/>
              <a:gdLst/>
              <a:ahLst/>
              <a:cxnLst/>
              <a:rect l="l" t="t" r="r" b="b"/>
              <a:pathLst>
                <a:path w="3387" h="7985" extrusionOk="0">
                  <a:moveTo>
                    <a:pt x="2798" y="590"/>
                  </a:moveTo>
                  <a:lnTo>
                    <a:pt x="2798" y="7396"/>
                  </a:lnTo>
                  <a:lnTo>
                    <a:pt x="590" y="7396"/>
                  </a:lnTo>
                  <a:lnTo>
                    <a:pt x="590" y="590"/>
                  </a:lnTo>
                  <a:close/>
                  <a:moveTo>
                    <a:pt x="1" y="1"/>
                  </a:moveTo>
                  <a:lnTo>
                    <a:pt x="1" y="7985"/>
                  </a:lnTo>
                  <a:lnTo>
                    <a:pt x="3387" y="7985"/>
                  </a:lnTo>
                  <a:lnTo>
                    <a:pt x="338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64"/>
            <p:cNvSpPr/>
            <p:nvPr/>
          </p:nvSpPr>
          <p:spPr>
            <a:xfrm>
              <a:off x="2956625" y="2431675"/>
              <a:ext cx="69975" cy="184900"/>
            </a:xfrm>
            <a:custGeom>
              <a:avLst/>
              <a:gdLst/>
              <a:ahLst/>
              <a:cxnLst/>
              <a:rect l="l" t="t" r="r" b="b"/>
              <a:pathLst>
                <a:path w="2799"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64"/>
            <p:cNvSpPr/>
            <p:nvPr/>
          </p:nvSpPr>
          <p:spPr>
            <a:xfrm>
              <a:off x="2949275" y="2424300"/>
              <a:ext cx="84650" cy="199650"/>
            </a:xfrm>
            <a:custGeom>
              <a:avLst/>
              <a:gdLst/>
              <a:ahLst/>
              <a:cxnLst/>
              <a:rect l="l" t="t" r="r" b="b"/>
              <a:pathLst>
                <a:path w="3386" h="7986" extrusionOk="0">
                  <a:moveTo>
                    <a:pt x="2797" y="589"/>
                  </a:moveTo>
                  <a:lnTo>
                    <a:pt x="2797" y="7397"/>
                  </a:lnTo>
                  <a:lnTo>
                    <a:pt x="589" y="7397"/>
                  </a:lnTo>
                  <a:lnTo>
                    <a:pt x="589" y="589"/>
                  </a:lnTo>
                  <a:close/>
                  <a:moveTo>
                    <a:pt x="1" y="0"/>
                  </a:moveTo>
                  <a:lnTo>
                    <a:pt x="1" y="7985"/>
                  </a:lnTo>
                  <a:lnTo>
                    <a:pt x="3386" y="7985"/>
                  </a:lnTo>
                  <a:lnTo>
                    <a:pt x="3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64"/>
            <p:cNvSpPr/>
            <p:nvPr/>
          </p:nvSpPr>
          <p:spPr>
            <a:xfrm>
              <a:off x="4855675" y="2431675"/>
              <a:ext cx="69950" cy="184900"/>
            </a:xfrm>
            <a:custGeom>
              <a:avLst/>
              <a:gdLst/>
              <a:ahLst/>
              <a:cxnLst/>
              <a:rect l="l" t="t" r="r" b="b"/>
              <a:pathLst>
                <a:path w="2798"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64"/>
            <p:cNvSpPr/>
            <p:nvPr/>
          </p:nvSpPr>
          <p:spPr>
            <a:xfrm>
              <a:off x="4848325" y="2424300"/>
              <a:ext cx="84675" cy="199650"/>
            </a:xfrm>
            <a:custGeom>
              <a:avLst/>
              <a:gdLst/>
              <a:ahLst/>
              <a:cxnLst/>
              <a:rect l="l" t="t" r="r" b="b"/>
              <a:pathLst>
                <a:path w="3387" h="7986" extrusionOk="0">
                  <a:moveTo>
                    <a:pt x="2798" y="589"/>
                  </a:moveTo>
                  <a:lnTo>
                    <a:pt x="2798" y="7397"/>
                  </a:lnTo>
                  <a:lnTo>
                    <a:pt x="590" y="7397"/>
                  </a:lnTo>
                  <a:lnTo>
                    <a:pt x="590" y="589"/>
                  </a:lnTo>
                  <a:close/>
                  <a:moveTo>
                    <a:pt x="1" y="0"/>
                  </a:moveTo>
                  <a:lnTo>
                    <a:pt x="1" y="7985"/>
                  </a:lnTo>
                  <a:lnTo>
                    <a:pt x="3387" y="7985"/>
                  </a:lnTo>
                  <a:lnTo>
                    <a:pt x="338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64"/>
            <p:cNvSpPr/>
            <p:nvPr/>
          </p:nvSpPr>
          <p:spPr>
            <a:xfrm>
              <a:off x="3019925" y="1795900"/>
              <a:ext cx="1840900" cy="398750"/>
            </a:xfrm>
            <a:custGeom>
              <a:avLst/>
              <a:gdLst/>
              <a:ahLst/>
              <a:cxnLst/>
              <a:rect l="l" t="t" r="r" b="b"/>
              <a:pathLst>
                <a:path w="73636" h="15950" extrusionOk="0">
                  <a:moveTo>
                    <a:pt x="1" y="0"/>
                  </a:moveTo>
                  <a:lnTo>
                    <a:pt x="1" y="15950"/>
                  </a:lnTo>
                  <a:lnTo>
                    <a:pt x="73636" y="15950"/>
                  </a:lnTo>
                  <a:lnTo>
                    <a:pt x="7363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64"/>
            <p:cNvSpPr/>
            <p:nvPr/>
          </p:nvSpPr>
          <p:spPr>
            <a:xfrm>
              <a:off x="3012575" y="1788525"/>
              <a:ext cx="1855600" cy="413500"/>
            </a:xfrm>
            <a:custGeom>
              <a:avLst/>
              <a:gdLst/>
              <a:ahLst/>
              <a:cxnLst/>
              <a:rect l="l" t="t" r="r" b="b"/>
              <a:pathLst>
                <a:path w="74224" h="16540" extrusionOk="0">
                  <a:moveTo>
                    <a:pt x="73635" y="589"/>
                  </a:moveTo>
                  <a:lnTo>
                    <a:pt x="73635" y="15950"/>
                  </a:lnTo>
                  <a:lnTo>
                    <a:pt x="590" y="15950"/>
                  </a:lnTo>
                  <a:lnTo>
                    <a:pt x="590" y="589"/>
                  </a:lnTo>
                  <a:close/>
                  <a:moveTo>
                    <a:pt x="1" y="0"/>
                  </a:moveTo>
                  <a:lnTo>
                    <a:pt x="1" y="16539"/>
                  </a:lnTo>
                  <a:lnTo>
                    <a:pt x="74224" y="16539"/>
                  </a:lnTo>
                  <a:lnTo>
                    <a:pt x="7422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64"/>
            <p:cNvSpPr/>
            <p:nvPr/>
          </p:nvSpPr>
          <p:spPr>
            <a:xfrm>
              <a:off x="3409425" y="1897625"/>
              <a:ext cx="105150" cy="195325"/>
            </a:xfrm>
            <a:custGeom>
              <a:avLst/>
              <a:gdLst/>
              <a:ahLst/>
              <a:cxnLst/>
              <a:rect l="l" t="t" r="r" b="b"/>
              <a:pathLst>
                <a:path w="4206" h="7813" extrusionOk="0">
                  <a:moveTo>
                    <a:pt x="0" y="1"/>
                  </a:moveTo>
                  <a:lnTo>
                    <a:pt x="0" y="7812"/>
                  </a:lnTo>
                  <a:lnTo>
                    <a:pt x="4206" y="7812"/>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64"/>
            <p:cNvSpPr/>
            <p:nvPr/>
          </p:nvSpPr>
          <p:spPr>
            <a:xfrm>
              <a:off x="3402075" y="1890250"/>
              <a:ext cx="119850" cy="210050"/>
            </a:xfrm>
            <a:custGeom>
              <a:avLst/>
              <a:gdLst/>
              <a:ahLst/>
              <a:cxnLst/>
              <a:rect l="l" t="t" r="r" b="b"/>
              <a:pathLst>
                <a:path w="4794" h="8402" extrusionOk="0">
                  <a:moveTo>
                    <a:pt x="4205" y="588"/>
                  </a:moveTo>
                  <a:lnTo>
                    <a:pt x="4205" y="7812"/>
                  </a:lnTo>
                  <a:lnTo>
                    <a:pt x="589" y="7812"/>
                  </a:lnTo>
                  <a:lnTo>
                    <a:pt x="589" y="588"/>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64"/>
            <p:cNvSpPr/>
            <p:nvPr/>
          </p:nvSpPr>
          <p:spPr>
            <a:xfrm>
              <a:off x="3248250" y="1897625"/>
              <a:ext cx="105125" cy="195325"/>
            </a:xfrm>
            <a:custGeom>
              <a:avLst/>
              <a:gdLst/>
              <a:ahLst/>
              <a:cxnLst/>
              <a:rect l="l" t="t" r="r" b="b"/>
              <a:pathLst>
                <a:path w="4205" h="7813" extrusionOk="0">
                  <a:moveTo>
                    <a:pt x="1" y="1"/>
                  </a:moveTo>
                  <a:lnTo>
                    <a:pt x="1" y="7812"/>
                  </a:lnTo>
                  <a:lnTo>
                    <a:pt x="4205" y="7812"/>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64"/>
            <p:cNvSpPr/>
            <p:nvPr/>
          </p:nvSpPr>
          <p:spPr>
            <a:xfrm>
              <a:off x="3240875" y="1890250"/>
              <a:ext cx="119875" cy="210050"/>
            </a:xfrm>
            <a:custGeom>
              <a:avLst/>
              <a:gdLst/>
              <a:ahLst/>
              <a:cxnLst/>
              <a:rect l="l" t="t" r="r" b="b"/>
              <a:pathLst>
                <a:path w="4795" h="8402" extrusionOk="0">
                  <a:moveTo>
                    <a:pt x="4206" y="588"/>
                  </a:moveTo>
                  <a:lnTo>
                    <a:pt x="4206" y="7812"/>
                  </a:lnTo>
                  <a:lnTo>
                    <a:pt x="590" y="7812"/>
                  </a:lnTo>
                  <a:lnTo>
                    <a:pt x="590" y="588"/>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64"/>
            <p:cNvSpPr/>
            <p:nvPr/>
          </p:nvSpPr>
          <p:spPr>
            <a:xfrm>
              <a:off x="3108475" y="1897625"/>
              <a:ext cx="83750" cy="195325"/>
            </a:xfrm>
            <a:custGeom>
              <a:avLst/>
              <a:gdLst/>
              <a:ahLst/>
              <a:cxnLst/>
              <a:rect l="l" t="t" r="r" b="b"/>
              <a:pathLst>
                <a:path w="3350" h="7813" extrusionOk="0">
                  <a:moveTo>
                    <a:pt x="1" y="1"/>
                  </a:moveTo>
                  <a:lnTo>
                    <a:pt x="1" y="7812"/>
                  </a:lnTo>
                  <a:lnTo>
                    <a:pt x="3349" y="7812"/>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64"/>
            <p:cNvSpPr/>
            <p:nvPr/>
          </p:nvSpPr>
          <p:spPr>
            <a:xfrm>
              <a:off x="3101100" y="1890250"/>
              <a:ext cx="98475" cy="210050"/>
            </a:xfrm>
            <a:custGeom>
              <a:avLst/>
              <a:gdLst/>
              <a:ahLst/>
              <a:cxnLst/>
              <a:rect l="l" t="t" r="r" b="b"/>
              <a:pathLst>
                <a:path w="3939" h="8402" extrusionOk="0">
                  <a:moveTo>
                    <a:pt x="3349" y="588"/>
                  </a:moveTo>
                  <a:lnTo>
                    <a:pt x="3349" y="7812"/>
                  </a:lnTo>
                  <a:lnTo>
                    <a:pt x="589" y="7812"/>
                  </a:lnTo>
                  <a:lnTo>
                    <a:pt x="589" y="588"/>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64"/>
            <p:cNvSpPr/>
            <p:nvPr/>
          </p:nvSpPr>
          <p:spPr>
            <a:xfrm>
              <a:off x="3570625" y="1897625"/>
              <a:ext cx="105125" cy="195325"/>
            </a:xfrm>
            <a:custGeom>
              <a:avLst/>
              <a:gdLst/>
              <a:ahLst/>
              <a:cxnLst/>
              <a:rect l="l" t="t" r="r" b="b"/>
              <a:pathLst>
                <a:path w="4205" h="7813" extrusionOk="0">
                  <a:moveTo>
                    <a:pt x="0" y="1"/>
                  </a:moveTo>
                  <a:lnTo>
                    <a:pt x="0" y="7812"/>
                  </a:lnTo>
                  <a:lnTo>
                    <a:pt x="4204" y="7812"/>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64"/>
            <p:cNvSpPr/>
            <p:nvPr/>
          </p:nvSpPr>
          <p:spPr>
            <a:xfrm>
              <a:off x="3563250" y="1890250"/>
              <a:ext cx="119875" cy="210050"/>
            </a:xfrm>
            <a:custGeom>
              <a:avLst/>
              <a:gdLst/>
              <a:ahLst/>
              <a:cxnLst/>
              <a:rect l="l" t="t" r="r" b="b"/>
              <a:pathLst>
                <a:path w="4795" h="8402" extrusionOk="0">
                  <a:moveTo>
                    <a:pt x="4204" y="588"/>
                  </a:moveTo>
                  <a:lnTo>
                    <a:pt x="4204" y="7812"/>
                  </a:lnTo>
                  <a:lnTo>
                    <a:pt x="589" y="7812"/>
                  </a:lnTo>
                  <a:lnTo>
                    <a:pt x="589" y="588"/>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64"/>
            <p:cNvSpPr/>
            <p:nvPr/>
          </p:nvSpPr>
          <p:spPr>
            <a:xfrm>
              <a:off x="3731775" y="1897625"/>
              <a:ext cx="645425" cy="195325"/>
            </a:xfrm>
            <a:custGeom>
              <a:avLst/>
              <a:gdLst/>
              <a:ahLst/>
              <a:cxnLst/>
              <a:rect l="l" t="t" r="r" b="b"/>
              <a:pathLst>
                <a:path w="25817" h="7813" extrusionOk="0">
                  <a:moveTo>
                    <a:pt x="1" y="1"/>
                  </a:moveTo>
                  <a:lnTo>
                    <a:pt x="1" y="7812"/>
                  </a:lnTo>
                  <a:lnTo>
                    <a:pt x="25817" y="7812"/>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64"/>
            <p:cNvSpPr/>
            <p:nvPr/>
          </p:nvSpPr>
          <p:spPr>
            <a:xfrm>
              <a:off x="3724425" y="1890250"/>
              <a:ext cx="660150" cy="210050"/>
            </a:xfrm>
            <a:custGeom>
              <a:avLst/>
              <a:gdLst/>
              <a:ahLst/>
              <a:cxnLst/>
              <a:rect l="l" t="t" r="r" b="b"/>
              <a:pathLst>
                <a:path w="26406" h="8402" extrusionOk="0">
                  <a:moveTo>
                    <a:pt x="25817" y="588"/>
                  </a:moveTo>
                  <a:lnTo>
                    <a:pt x="25817" y="7812"/>
                  </a:lnTo>
                  <a:lnTo>
                    <a:pt x="590" y="7812"/>
                  </a:lnTo>
                  <a:lnTo>
                    <a:pt x="590" y="588"/>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64"/>
            <p:cNvSpPr/>
            <p:nvPr/>
          </p:nvSpPr>
          <p:spPr>
            <a:xfrm>
              <a:off x="4499825" y="1937575"/>
              <a:ext cx="98450" cy="98400"/>
            </a:xfrm>
            <a:custGeom>
              <a:avLst/>
              <a:gdLst/>
              <a:ahLst/>
              <a:cxnLst/>
              <a:rect l="l" t="t" r="r" b="b"/>
              <a:pathLst>
                <a:path w="3938" h="3936" extrusionOk="0">
                  <a:moveTo>
                    <a:pt x="1969" y="0"/>
                  </a:moveTo>
                  <a:cubicBezTo>
                    <a:pt x="882" y="0"/>
                    <a:pt x="0" y="881"/>
                    <a:pt x="0" y="1968"/>
                  </a:cubicBezTo>
                  <a:cubicBezTo>
                    <a:pt x="0" y="3055"/>
                    <a:pt x="882" y="3936"/>
                    <a:pt x="1969" y="3936"/>
                  </a:cubicBezTo>
                  <a:cubicBezTo>
                    <a:pt x="3057" y="3936"/>
                    <a:pt x="3937" y="3055"/>
                    <a:pt x="3937" y="1968"/>
                  </a:cubicBezTo>
                  <a:cubicBezTo>
                    <a:pt x="3937" y="881"/>
                    <a:pt x="3057" y="0"/>
                    <a:pt x="19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64"/>
            <p:cNvSpPr/>
            <p:nvPr/>
          </p:nvSpPr>
          <p:spPr>
            <a:xfrm>
              <a:off x="4492475" y="1930200"/>
              <a:ext cx="113150" cy="113150"/>
            </a:xfrm>
            <a:custGeom>
              <a:avLst/>
              <a:gdLst/>
              <a:ahLst/>
              <a:cxnLst/>
              <a:rect l="l" t="t" r="r" b="b"/>
              <a:pathLst>
                <a:path w="4526" h="4526" extrusionOk="0">
                  <a:moveTo>
                    <a:pt x="2263" y="589"/>
                  </a:moveTo>
                  <a:cubicBezTo>
                    <a:pt x="3187" y="590"/>
                    <a:pt x="3936" y="1339"/>
                    <a:pt x="3936" y="2263"/>
                  </a:cubicBezTo>
                  <a:cubicBezTo>
                    <a:pt x="3936" y="2940"/>
                    <a:pt x="3529" y="3550"/>
                    <a:pt x="2903" y="3810"/>
                  </a:cubicBezTo>
                  <a:cubicBezTo>
                    <a:pt x="2696" y="3895"/>
                    <a:pt x="2479" y="3937"/>
                    <a:pt x="2264" y="3937"/>
                  </a:cubicBezTo>
                  <a:cubicBezTo>
                    <a:pt x="1828" y="3937"/>
                    <a:pt x="1400" y="3767"/>
                    <a:pt x="1080" y="3447"/>
                  </a:cubicBezTo>
                  <a:cubicBezTo>
                    <a:pt x="600" y="2967"/>
                    <a:pt x="458" y="2248"/>
                    <a:pt x="717" y="1622"/>
                  </a:cubicBezTo>
                  <a:cubicBezTo>
                    <a:pt x="975" y="997"/>
                    <a:pt x="1586" y="589"/>
                    <a:pt x="2263" y="589"/>
                  </a:cubicBezTo>
                  <a:close/>
                  <a:moveTo>
                    <a:pt x="2263" y="0"/>
                  </a:moveTo>
                  <a:cubicBezTo>
                    <a:pt x="1016" y="0"/>
                    <a:pt x="1" y="1016"/>
                    <a:pt x="1" y="2263"/>
                  </a:cubicBezTo>
                  <a:cubicBezTo>
                    <a:pt x="1" y="3510"/>
                    <a:pt x="1016" y="4526"/>
                    <a:pt x="2263" y="4526"/>
                  </a:cubicBezTo>
                  <a:cubicBezTo>
                    <a:pt x="3511" y="4526"/>
                    <a:pt x="4526" y="3510"/>
                    <a:pt x="4526" y="2263"/>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64"/>
            <p:cNvSpPr/>
            <p:nvPr/>
          </p:nvSpPr>
          <p:spPr>
            <a:xfrm>
              <a:off x="4688675" y="1937550"/>
              <a:ext cx="102300" cy="98425"/>
            </a:xfrm>
            <a:custGeom>
              <a:avLst/>
              <a:gdLst/>
              <a:ahLst/>
              <a:cxnLst/>
              <a:rect l="l" t="t" r="r" b="b"/>
              <a:pathLst>
                <a:path w="4092" h="3937" extrusionOk="0">
                  <a:moveTo>
                    <a:pt x="2124" y="0"/>
                  </a:moveTo>
                  <a:cubicBezTo>
                    <a:pt x="1612" y="0"/>
                    <a:pt x="1108" y="201"/>
                    <a:pt x="732" y="577"/>
                  </a:cubicBezTo>
                  <a:cubicBezTo>
                    <a:pt x="168" y="1141"/>
                    <a:pt x="1" y="1987"/>
                    <a:pt x="305" y="2722"/>
                  </a:cubicBezTo>
                  <a:cubicBezTo>
                    <a:pt x="609" y="3458"/>
                    <a:pt x="1327" y="3937"/>
                    <a:pt x="2123" y="3937"/>
                  </a:cubicBezTo>
                  <a:cubicBezTo>
                    <a:pt x="3210" y="3937"/>
                    <a:pt x="4092" y="3056"/>
                    <a:pt x="4092" y="1969"/>
                  </a:cubicBezTo>
                  <a:cubicBezTo>
                    <a:pt x="4092" y="1173"/>
                    <a:pt x="3611" y="455"/>
                    <a:pt x="2877" y="150"/>
                  </a:cubicBezTo>
                  <a:cubicBezTo>
                    <a:pt x="2633" y="49"/>
                    <a:pt x="2378" y="0"/>
                    <a:pt x="21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64"/>
            <p:cNvSpPr/>
            <p:nvPr/>
          </p:nvSpPr>
          <p:spPr>
            <a:xfrm>
              <a:off x="4685200" y="1930200"/>
              <a:ext cx="113125" cy="113150"/>
            </a:xfrm>
            <a:custGeom>
              <a:avLst/>
              <a:gdLst/>
              <a:ahLst/>
              <a:cxnLst/>
              <a:rect l="l" t="t" r="r" b="b"/>
              <a:pathLst>
                <a:path w="4525" h="4526" extrusionOk="0">
                  <a:moveTo>
                    <a:pt x="2262" y="589"/>
                  </a:moveTo>
                  <a:cubicBezTo>
                    <a:pt x="3187" y="590"/>
                    <a:pt x="3935" y="1339"/>
                    <a:pt x="3936" y="2262"/>
                  </a:cubicBezTo>
                  <a:cubicBezTo>
                    <a:pt x="3936" y="2940"/>
                    <a:pt x="3528" y="3550"/>
                    <a:pt x="2903" y="3810"/>
                  </a:cubicBezTo>
                  <a:cubicBezTo>
                    <a:pt x="2696" y="3895"/>
                    <a:pt x="2479" y="3937"/>
                    <a:pt x="2264" y="3937"/>
                  </a:cubicBezTo>
                  <a:cubicBezTo>
                    <a:pt x="1828" y="3937"/>
                    <a:pt x="1399" y="3767"/>
                    <a:pt x="1079" y="3447"/>
                  </a:cubicBezTo>
                  <a:cubicBezTo>
                    <a:pt x="600" y="2967"/>
                    <a:pt x="456" y="2248"/>
                    <a:pt x="716" y="1622"/>
                  </a:cubicBezTo>
                  <a:cubicBezTo>
                    <a:pt x="975" y="997"/>
                    <a:pt x="1586" y="589"/>
                    <a:pt x="2262" y="589"/>
                  </a:cubicBezTo>
                  <a:close/>
                  <a:moveTo>
                    <a:pt x="2262" y="0"/>
                  </a:moveTo>
                  <a:cubicBezTo>
                    <a:pt x="1015" y="0"/>
                    <a:pt x="0" y="1016"/>
                    <a:pt x="0" y="2263"/>
                  </a:cubicBezTo>
                  <a:cubicBezTo>
                    <a:pt x="0" y="3510"/>
                    <a:pt x="1016" y="4526"/>
                    <a:pt x="2262" y="4526"/>
                  </a:cubicBezTo>
                  <a:cubicBezTo>
                    <a:pt x="3510" y="4526"/>
                    <a:pt x="4525" y="3510"/>
                    <a:pt x="4525" y="2263"/>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64"/>
            <p:cNvSpPr/>
            <p:nvPr/>
          </p:nvSpPr>
          <p:spPr>
            <a:xfrm>
              <a:off x="4212825" y="1937575"/>
              <a:ext cx="98425" cy="98400"/>
            </a:xfrm>
            <a:custGeom>
              <a:avLst/>
              <a:gdLst/>
              <a:ahLst/>
              <a:cxnLst/>
              <a:rect l="l" t="t" r="r" b="b"/>
              <a:pathLst>
                <a:path w="3937" h="3936" extrusionOk="0">
                  <a:moveTo>
                    <a:pt x="1969" y="0"/>
                  </a:moveTo>
                  <a:cubicBezTo>
                    <a:pt x="881" y="0"/>
                    <a:pt x="1" y="881"/>
                    <a:pt x="1" y="1968"/>
                  </a:cubicBezTo>
                  <a:cubicBezTo>
                    <a:pt x="1" y="3055"/>
                    <a:pt x="881" y="3936"/>
                    <a:pt x="1969" y="3936"/>
                  </a:cubicBezTo>
                  <a:cubicBezTo>
                    <a:pt x="3056" y="3936"/>
                    <a:pt x="3936" y="3055"/>
                    <a:pt x="3936" y="1968"/>
                  </a:cubicBezTo>
                  <a:cubicBezTo>
                    <a:pt x="3936" y="881"/>
                    <a:pt x="3056" y="0"/>
                    <a:pt x="19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64"/>
            <p:cNvSpPr/>
            <p:nvPr/>
          </p:nvSpPr>
          <p:spPr>
            <a:xfrm>
              <a:off x="4205475" y="1930200"/>
              <a:ext cx="113150" cy="113150"/>
            </a:xfrm>
            <a:custGeom>
              <a:avLst/>
              <a:gdLst/>
              <a:ahLst/>
              <a:cxnLst/>
              <a:rect l="l" t="t" r="r" b="b"/>
              <a:pathLst>
                <a:path w="4526" h="4526" extrusionOk="0">
                  <a:moveTo>
                    <a:pt x="2262" y="589"/>
                  </a:moveTo>
                  <a:cubicBezTo>
                    <a:pt x="3186" y="590"/>
                    <a:pt x="3935" y="1339"/>
                    <a:pt x="3936" y="2263"/>
                  </a:cubicBezTo>
                  <a:cubicBezTo>
                    <a:pt x="3936" y="2940"/>
                    <a:pt x="3528" y="3550"/>
                    <a:pt x="2903" y="3810"/>
                  </a:cubicBezTo>
                  <a:cubicBezTo>
                    <a:pt x="2696" y="3895"/>
                    <a:pt x="2479" y="3937"/>
                    <a:pt x="2264" y="3937"/>
                  </a:cubicBezTo>
                  <a:cubicBezTo>
                    <a:pt x="1828" y="3937"/>
                    <a:pt x="1399" y="3767"/>
                    <a:pt x="1079" y="3447"/>
                  </a:cubicBezTo>
                  <a:cubicBezTo>
                    <a:pt x="601" y="2967"/>
                    <a:pt x="457" y="2248"/>
                    <a:pt x="716" y="1623"/>
                  </a:cubicBezTo>
                  <a:cubicBezTo>
                    <a:pt x="975" y="997"/>
                    <a:pt x="1585" y="589"/>
                    <a:pt x="2262" y="589"/>
                  </a:cubicBezTo>
                  <a:close/>
                  <a:moveTo>
                    <a:pt x="2262" y="0"/>
                  </a:moveTo>
                  <a:cubicBezTo>
                    <a:pt x="1015" y="0"/>
                    <a:pt x="1" y="1016"/>
                    <a:pt x="1" y="2263"/>
                  </a:cubicBezTo>
                  <a:cubicBezTo>
                    <a:pt x="1" y="3510"/>
                    <a:pt x="1015" y="4526"/>
                    <a:pt x="2262" y="4526"/>
                  </a:cubicBezTo>
                  <a:cubicBezTo>
                    <a:pt x="3510" y="4526"/>
                    <a:pt x="4525" y="3510"/>
                    <a:pt x="4525" y="2263"/>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64"/>
            <p:cNvSpPr/>
            <p:nvPr/>
          </p:nvSpPr>
          <p:spPr>
            <a:xfrm>
              <a:off x="3089800" y="2194625"/>
              <a:ext cx="1701175" cy="136575"/>
            </a:xfrm>
            <a:custGeom>
              <a:avLst/>
              <a:gdLst/>
              <a:ahLst/>
              <a:cxnLst/>
              <a:rect l="l" t="t" r="r" b="b"/>
              <a:pathLst>
                <a:path w="68047" h="5463" extrusionOk="0">
                  <a:moveTo>
                    <a:pt x="1" y="1"/>
                  </a:moveTo>
                  <a:lnTo>
                    <a:pt x="1" y="5462"/>
                  </a:lnTo>
                  <a:lnTo>
                    <a:pt x="68047" y="5462"/>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64"/>
            <p:cNvSpPr/>
            <p:nvPr/>
          </p:nvSpPr>
          <p:spPr>
            <a:xfrm>
              <a:off x="3082425" y="2187275"/>
              <a:ext cx="1715900" cy="151300"/>
            </a:xfrm>
            <a:custGeom>
              <a:avLst/>
              <a:gdLst/>
              <a:ahLst/>
              <a:cxnLst/>
              <a:rect l="l" t="t" r="r" b="b"/>
              <a:pathLst>
                <a:path w="68636" h="6052" extrusionOk="0">
                  <a:moveTo>
                    <a:pt x="68047" y="589"/>
                  </a:moveTo>
                  <a:lnTo>
                    <a:pt x="68047" y="5461"/>
                  </a:lnTo>
                  <a:lnTo>
                    <a:pt x="590" y="5461"/>
                  </a:lnTo>
                  <a:lnTo>
                    <a:pt x="590" y="589"/>
                  </a:lnTo>
                  <a:close/>
                  <a:moveTo>
                    <a:pt x="1" y="1"/>
                  </a:moveTo>
                  <a:lnTo>
                    <a:pt x="1" y="6051"/>
                  </a:lnTo>
                  <a:lnTo>
                    <a:pt x="68636" y="6051"/>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64"/>
            <p:cNvSpPr/>
            <p:nvPr/>
          </p:nvSpPr>
          <p:spPr>
            <a:xfrm>
              <a:off x="3019925" y="2331175"/>
              <a:ext cx="1840900" cy="398750"/>
            </a:xfrm>
            <a:custGeom>
              <a:avLst/>
              <a:gdLst/>
              <a:ahLst/>
              <a:cxnLst/>
              <a:rect l="l" t="t" r="r" b="b"/>
              <a:pathLst>
                <a:path w="73636" h="15950" extrusionOk="0">
                  <a:moveTo>
                    <a:pt x="1" y="0"/>
                  </a:moveTo>
                  <a:lnTo>
                    <a:pt x="1" y="15950"/>
                  </a:lnTo>
                  <a:lnTo>
                    <a:pt x="73636" y="15950"/>
                  </a:lnTo>
                  <a:lnTo>
                    <a:pt x="7363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64"/>
            <p:cNvSpPr/>
            <p:nvPr/>
          </p:nvSpPr>
          <p:spPr>
            <a:xfrm>
              <a:off x="3012575" y="2323825"/>
              <a:ext cx="1855600" cy="413475"/>
            </a:xfrm>
            <a:custGeom>
              <a:avLst/>
              <a:gdLst/>
              <a:ahLst/>
              <a:cxnLst/>
              <a:rect l="l" t="t" r="r" b="b"/>
              <a:pathLst>
                <a:path w="74224" h="16539" extrusionOk="0">
                  <a:moveTo>
                    <a:pt x="73635" y="589"/>
                  </a:moveTo>
                  <a:lnTo>
                    <a:pt x="73635" y="15949"/>
                  </a:lnTo>
                  <a:lnTo>
                    <a:pt x="590" y="15949"/>
                  </a:lnTo>
                  <a:lnTo>
                    <a:pt x="590" y="589"/>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64"/>
            <p:cNvSpPr/>
            <p:nvPr/>
          </p:nvSpPr>
          <p:spPr>
            <a:xfrm>
              <a:off x="3248250" y="2432900"/>
              <a:ext cx="105125" cy="195325"/>
            </a:xfrm>
            <a:custGeom>
              <a:avLst/>
              <a:gdLst/>
              <a:ahLst/>
              <a:cxnLst/>
              <a:rect l="l" t="t" r="r" b="b"/>
              <a:pathLst>
                <a:path w="4205" h="7813" extrusionOk="0">
                  <a:moveTo>
                    <a:pt x="1" y="1"/>
                  </a:moveTo>
                  <a:lnTo>
                    <a:pt x="1" y="7812"/>
                  </a:lnTo>
                  <a:lnTo>
                    <a:pt x="4205" y="7812"/>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64"/>
            <p:cNvSpPr/>
            <p:nvPr/>
          </p:nvSpPr>
          <p:spPr>
            <a:xfrm>
              <a:off x="3240875" y="2425525"/>
              <a:ext cx="119875" cy="210050"/>
            </a:xfrm>
            <a:custGeom>
              <a:avLst/>
              <a:gdLst/>
              <a:ahLst/>
              <a:cxnLst/>
              <a:rect l="l" t="t" r="r" b="b"/>
              <a:pathLst>
                <a:path w="4795" h="8402" extrusionOk="0">
                  <a:moveTo>
                    <a:pt x="4206" y="588"/>
                  </a:moveTo>
                  <a:lnTo>
                    <a:pt x="4206" y="7813"/>
                  </a:lnTo>
                  <a:lnTo>
                    <a:pt x="590" y="7813"/>
                  </a:lnTo>
                  <a:lnTo>
                    <a:pt x="590" y="588"/>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64"/>
            <p:cNvSpPr/>
            <p:nvPr/>
          </p:nvSpPr>
          <p:spPr>
            <a:xfrm>
              <a:off x="3570625" y="2432900"/>
              <a:ext cx="105125" cy="195325"/>
            </a:xfrm>
            <a:custGeom>
              <a:avLst/>
              <a:gdLst/>
              <a:ahLst/>
              <a:cxnLst/>
              <a:rect l="l" t="t" r="r" b="b"/>
              <a:pathLst>
                <a:path w="4205" h="7813" extrusionOk="0">
                  <a:moveTo>
                    <a:pt x="0" y="1"/>
                  </a:moveTo>
                  <a:lnTo>
                    <a:pt x="0" y="7812"/>
                  </a:lnTo>
                  <a:lnTo>
                    <a:pt x="4204" y="7812"/>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64"/>
            <p:cNvSpPr/>
            <p:nvPr/>
          </p:nvSpPr>
          <p:spPr>
            <a:xfrm>
              <a:off x="3563250" y="2425525"/>
              <a:ext cx="119875" cy="210050"/>
            </a:xfrm>
            <a:custGeom>
              <a:avLst/>
              <a:gdLst/>
              <a:ahLst/>
              <a:cxnLst/>
              <a:rect l="l" t="t" r="r" b="b"/>
              <a:pathLst>
                <a:path w="4795" h="8402" extrusionOk="0">
                  <a:moveTo>
                    <a:pt x="4204" y="588"/>
                  </a:moveTo>
                  <a:lnTo>
                    <a:pt x="4204" y="7813"/>
                  </a:lnTo>
                  <a:lnTo>
                    <a:pt x="589" y="7813"/>
                  </a:lnTo>
                  <a:lnTo>
                    <a:pt x="589" y="588"/>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64"/>
            <p:cNvSpPr/>
            <p:nvPr/>
          </p:nvSpPr>
          <p:spPr>
            <a:xfrm>
              <a:off x="3409425" y="2432900"/>
              <a:ext cx="105150" cy="195325"/>
            </a:xfrm>
            <a:custGeom>
              <a:avLst/>
              <a:gdLst/>
              <a:ahLst/>
              <a:cxnLst/>
              <a:rect l="l" t="t" r="r" b="b"/>
              <a:pathLst>
                <a:path w="4206" h="7813" extrusionOk="0">
                  <a:moveTo>
                    <a:pt x="0" y="1"/>
                  </a:moveTo>
                  <a:lnTo>
                    <a:pt x="0" y="7812"/>
                  </a:lnTo>
                  <a:lnTo>
                    <a:pt x="4206" y="7812"/>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64"/>
            <p:cNvSpPr/>
            <p:nvPr/>
          </p:nvSpPr>
          <p:spPr>
            <a:xfrm>
              <a:off x="3402075" y="2425525"/>
              <a:ext cx="119850" cy="210050"/>
            </a:xfrm>
            <a:custGeom>
              <a:avLst/>
              <a:gdLst/>
              <a:ahLst/>
              <a:cxnLst/>
              <a:rect l="l" t="t" r="r" b="b"/>
              <a:pathLst>
                <a:path w="4794" h="8402" extrusionOk="0">
                  <a:moveTo>
                    <a:pt x="4205" y="588"/>
                  </a:moveTo>
                  <a:lnTo>
                    <a:pt x="4205" y="7813"/>
                  </a:lnTo>
                  <a:lnTo>
                    <a:pt x="589" y="7813"/>
                  </a:lnTo>
                  <a:lnTo>
                    <a:pt x="589" y="588"/>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64"/>
            <p:cNvSpPr/>
            <p:nvPr/>
          </p:nvSpPr>
          <p:spPr>
            <a:xfrm>
              <a:off x="3108475" y="2432900"/>
              <a:ext cx="83750" cy="195325"/>
            </a:xfrm>
            <a:custGeom>
              <a:avLst/>
              <a:gdLst/>
              <a:ahLst/>
              <a:cxnLst/>
              <a:rect l="l" t="t" r="r" b="b"/>
              <a:pathLst>
                <a:path w="3350" h="7813" extrusionOk="0">
                  <a:moveTo>
                    <a:pt x="1" y="1"/>
                  </a:moveTo>
                  <a:lnTo>
                    <a:pt x="1" y="7812"/>
                  </a:lnTo>
                  <a:lnTo>
                    <a:pt x="3349" y="7812"/>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64"/>
            <p:cNvSpPr/>
            <p:nvPr/>
          </p:nvSpPr>
          <p:spPr>
            <a:xfrm>
              <a:off x="3101100" y="2425525"/>
              <a:ext cx="98475" cy="210050"/>
            </a:xfrm>
            <a:custGeom>
              <a:avLst/>
              <a:gdLst/>
              <a:ahLst/>
              <a:cxnLst/>
              <a:rect l="l" t="t" r="r" b="b"/>
              <a:pathLst>
                <a:path w="3939" h="8402" extrusionOk="0">
                  <a:moveTo>
                    <a:pt x="3349" y="588"/>
                  </a:moveTo>
                  <a:lnTo>
                    <a:pt x="3349" y="7813"/>
                  </a:lnTo>
                  <a:lnTo>
                    <a:pt x="589" y="7813"/>
                  </a:lnTo>
                  <a:lnTo>
                    <a:pt x="589" y="588"/>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64"/>
            <p:cNvSpPr/>
            <p:nvPr/>
          </p:nvSpPr>
          <p:spPr>
            <a:xfrm>
              <a:off x="3731775" y="2432900"/>
              <a:ext cx="645425" cy="195325"/>
            </a:xfrm>
            <a:custGeom>
              <a:avLst/>
              <a:gdLst/>
              <a:ahLst/>
              <a:cxnLst/>
              <a:rect l="l" t="t" r="r" b="b"/>
              <a:pathLst>
                <a:path w="25817" h="7813" extrusionOk="0">
                  <a:moveTo>
                    <a:pt x="1" y="1"/>
                  </a:moveTo>
                  <a:lnTo>
                    <a:pt x="1" y="7812"/>
                  </a:lnTo>
                  <a:lnTo>
                    <a:pt x="25817" y="7812"/>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64"/>
            <p:cNvSpPr/>
            <p:nvPr/>
          </p:nvSpPr>
          <p:spPr>
            <a:xfrm>
              <a:off x="3724425" y="2425525"/>
              <a:ext cx="660150" cy="210050"/>
            </a:xfrm>
            <a:custGeom>
              <a:avLst/>
              <a:gdLst/>
              <a:ahLst/>
              <a:cxnLst/>
              <a:rect l="l" t="t" r="r" b="b"/>
              <a:pathLst>
                <a:path w="26406" h="8402" extrusionOk="0">
                  <a:moveTo>
                    <a:pt x="25817" y="588"/>
                  </a:moveTo>
                  <a:lnTo>
                    <a:pt x="25817" y="7813"/>
                  </a:lnTo>
                  <a:lnTo>
                    <a:pt x="590" y="7813"/>
                  </a:lnTo>
                  <a:lnTo>
                    <a:pt x="590" y="588"/>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64"/>
            <p:cNvSpPr/>
            <p:nvPr/>
          </p:nvSpPr>
          <p:spPr>
            <a:xfrm>
              <a:off x="4499825" y="2472850"/>
              <a:ext cx="98450" cy="98400"/>
            </a:xfrm>
            <a:custGeom>
              <a:avLst/>
              <a:gdLst/>
              <a:ahLst/>
              <a:cxnLst/>
              <a:rect l="l" t="t" r="r" b="b"/>
              <a:pathLst>
                <a:path w="3938" h="3936" extrusionOk="0">
                  <a:moveTo>
                    <a:pt x="1969" y="0"/>
                  </a:moveTo>
                  <a:cubicBezTo>
                    <a:pt x="882" y="0"/>
                    <a:pt x="0" y="881"/>
                    <a:pt x="0" y="1969"/>
                  </a:cubicBezTo>
                  <a:cubicBezTo>
                    <a:pt x="0" y="3055"/>
                    <a:pt x="882" y="3936"/>
                    <a:pt x="1969" y="3936"/>
                  </a:cubicBezTo>
                  <a:cubicBezTo>
                    <a:pt x="3057" y="3936"/>
                    <a:pt x="3937" y="3055"/>
                    <a:pt x="3937" y="1969"/>
                  </a:cubicBezTo>
                  <a:cubicBezTo>
                    <a:pt x="3937" y="881"/>
                    <a:pt x="3057" y="0"/>
                    <a:pt x="196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64"/>
            <p:cNvSpPr/>
            <p:nvPr/>
          </p:nvSpPr>
          <p:spPr>
            <a:xfrm>
              <a:off x="4492475" y="2465475"/>
              <a:ext cx="113150" cy="113150"/>
            </a:xfrm>
            <a:custGeom>
              <a:avLst/>
              <a:gdLst/>
              <a:ahLst/>
              <a:cxnLst/>
              <a:rect l="l" t="t" r="r" b="b"/>
              <a:pathLst>
                <a:path w="4526" h="4526" extrusionOk="0">
                  <a:moveTo>
                    <a:pt x="2263" y="589"/>
                  </a:moveTo>
                  <a:lnTo>
                    <a:pt x="2263" y="590"/>
                  </a:lnTo>
                  <a:cubicBezTo>
                    <a:pt x="3187" y="590"/>
                    <a:pt x="3935" y="1339"/>
                    <a:pt x="3937" y="2264"/>
                  </a:cubicBezTo>
                  <a:cubicBezTo>
                    <a:pt x="3936" y="2940"/>
                    <a:pt x="3529" y="3551"/>
                    <a:pt x="2903" y="3810"/>
                  </a:cubicBezTo>
                  <a:cubicBezTo>
                    <a:pt x="2696" y="3895"/>
                    <a:pt x="2479" y="3937"/>
                    <a:pt x="2264" y="3937"/>
                  </a:cubicBezTo>
                  <a:cubicBezTo>
                    <a:pt x="1828" y="3937"/>
                    <a:pt x="1400" y="3767"/>
                    <a:pt x="1080" y="3447"/>
                  </a:cubicBezTo>
                  <a:cubicBezTo>
                    <a:pt x="600" y="2968"/>
                    <a:pt x="458" y="2248"/>
                    <a:pt x="717" y="1622"/>
                  </a:cubicBezTo>
                  <a:cubicBezTo>
                    <a:pt x="975" y="997"/>
                    <a:pt x="1586" y="589"/>
                    <a:pt x="2263" y="589"/>
                  </a:cubicBezTo>
                  <a:close/>
                  <a:moveTo>
                    <a:pt x="2263" y="0"/>
                  </a:moveTo>
                  <a:cubicBezTo>
                    <a:pt x="1016" y="0"/>
                    <a:pt x="1" y="1016"/>
                    <a:pt x="1" y="2264"/>
                  </a:cubicBezTo>
                  <a:cubicBezTo>
                    <a:pt x="1" y="3510"/>
                    <a:pt x="1016" y="4526"/>
                    <a:pt x="2263" y="4526"/>
                  </a:cubicBezTo>
                  <a:cubicBezTo>
                    <a:pt x="3511" y="4526"/>
                    <a:pt x="4526" y="3510"/>
                    <a:pt x="4526" y="2264"/>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64"/>
            <p:cNvSpPr/>
            <p:nvPr/>
          </p:nvSpPr>
          <p:spPr>
            <a:xfrm>
              <a:off x="4688675" y="2472825"/>
              <a:ext cx="102300" cy="98425"/>
            </a:xfrm>
            <a:custGeom>
              <a:avLst/>
              <a:gdLst/>
              <a:ahLst/>
              <a:cxnLst/>
              <a:rect l="l" t="t" r="r" b="b"/>
              <a:pathLst>
                <a:path w="4092" h="3937" extrusionOk="0">
                  <a:moveTo>
                    <a:pt x="2124" y="1"/>
                  </a:moveTo>
                  <a:cubicBezTo>
                    <a:pt x="1612" y="1"/>
                    <a:pt x="1108" y="201"/>
                    <a:pt x="732" y="577"/>
                  </a:cubicBezTo>
                  <a:cubicBezTo>
                    <a:pt x="168" y="1141"/>
                    <a:pt x="1" y="1987"/>
                    <a:pt x="305" y="2723"/>
                  </a:cubicBezTo>
                  <a:cubicBezTo>
                    <a:pt x="609" y="3458"/>
                    <a:pt x="1327" y="3937"/>
                    <a:pt x="2123" y="3937"/>
                  </a:cubicBezTo>
                  <a:cubicBezTo>
                    <a:pt x="3210" y="3937"/>
                    <a:pt x="4092" y="3056"/>
                    <a:pt x="4092" y="1970"/>
                  </a:cubicBezTo>
                  <a:cubicBezTo>
                    <a:pt x="4092" y="1174"/>
                    <a:pt x="3611" y="455"/>
                    <a:pt x="2877" y="150"/>
                  </a:cubicBezTo>
                  <a:cubicBezTo>
                    <a:pt x="2633" y="50"/>
                    <a:pt x="2378" y="1"/>
                    <a:pt x="21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64"/>
            <p:cNvSpPr/>
            <p:nvPr/>
          </p:nvSpPr>
          <p:spPr>
            <a:xfrm>
              <a:off x="4685200" y="2465475"/>
              <a:ext cx="113125" cy="113150"/>
            </a:xfrm>
            <a:custGeom>
              <a:avLst/>
              <a:gdLst/>
              <a:ahLst/>
              <a:cxnLst/>
              <a:rect l="l" t="t" r="r" b="b"/>
              <a:pathLst>
                <a:path w="4525" h="4526" extrusionOk="0">
                  <a:moveTo>
                    <a:pt x="2262" y="589"/>
                  </a:moveTo>
                  <a:lnTo>
                    <a:pt x="2262" y="590"/>
                  </a:lnTo>
                  <a:cubicBezTo>
                    <a:pt x="3186" y="590"/>
                    <a:pt x="3935" y="1339"/>
                    <a:pt x="3936" y="2264"/>
                  </a:cubicBezTo>
                  <a:cubicBezTo>
                    <a:pt x="3936" y="2940"/>
                    <a:pt x="3528" y="3551"/>
                    <a:pt x="2903" y="3810"/>
                  </a:cubicBezTo>
                  <a:cubicBezTo>
                    <a:pt x="2696" y="3895"/>
                    <a:pt x="2479" y="3937"/>
                    <a:pt x="2264" y="3937"/>
                  </a:cubicBezTo>
                  <a:cubicBezTo>
                    <a:pt x="1828" y="3937"/>
                    <a:pt x="1399" y="3767"/>
                    <a:pt x="1079" y="3447"/>
                  </a:cubicBezTo>
                  <a:cubicBezTo>
                    <a:pt x="600" y="2968"/>
                    <a:pt x="456" y="2248"/>
                    <a:pt x="716" y="1622"/>
                  </a:cubicBezTo>
                  <a:cubicBezTo>
                    <a:pt x="975" y="997"/>
                    <a:pt x="1586" y="589"/>
                    <a:pt x="2262" y="589"/>
                  </a:cubicBezTo>
                  <a:close/>
                  <a:moveTo>
                    <a:pt x="2262" y="0"/>
                  </a:moveTo>
                  <a:cubicBezTo>
                    <a:pt x="1016" y="0"/>
                    <a:pt x="0" y="1016"/>
                    <a:pt x="0" y="2264"/>
                  </a:cubicBezTo>
                  <a:cubicBezTo>
                    <a:pt x="0" y="3510"/>
                    <a:pt x="1016" y="4526"/>
                    <a:pt x="2262" y="4526"/>
                  </a:cubicBezTo>
                  <a:cubicBezTo>
                    <a:pt x="3510" y="4526"/>
                    <a:pt x="4525" y="3510"/>
                    <a:pt x="4525" y="2264"/>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64"/>
            <p:cNvSpPr/>
            <p:nvPr/>
          </p:nvSpPr>
          <p:spPr>
            <a:xfrm>
              <a:off x="4212825" y="2472850"/>
              <a:ext cx="98425" cy="98400"/>
            </a:xfrm>
            <a:custGeom>
              <a:avLst/>
              <a:gdLst/>
              <a:ahLst/>
              <a:cxnLst/>
              <a:rect l="l" t="t" r="r" b="b"/>
              <a:pathLst>
                <a:path w="3937" h="3936" extrusionOk="0">
                  <a:moveTo>
                    <a:pt x="1969" y="0"/>
                  </a:moveTo>
                  <a:cubicBezTo>
                    <a:pt x="881" y="0"/>
                    <a:pt x="1" y="881"/>
                    <a:pt x="1" y="1969"/>
                  </a:cubicBezTo>
                  <a:cubicBezTo>
                    <a:pt x="1" y="3055"/>
                    <a:pt x="881" y="3936"/>
                    <a:pt x="1969" y="3936"/>
                  </a:cubicBezTo>
                  <a:cubicBezTo>
                    <a:pt x="3056" y="3936"/>
                    <a:pt x="3936" y="3055"/>
                    <a:pt x="3936" y="1969"/>
                  </a:cubicBezTo>
                  <a:cubicBezTo>
                    <a:pt x="3936" y="881"/>
                    <a:pt x="3056" y="0"/>
                    <a:pt x="19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64"/>
            <p:cNvSpPr/>
            <p:nvPr/>
          </p:nvSpPr>
          <p:spPr>
            <a:xfrm>
              <a:off x="4205450" y="2465475"/>
              <a:ext cx="113175" cy="113150"/>
            </a:xfrm>
            <a:custGeom>
              <a:avLst/>
              <a:gdLst/>
              <a:ahLst/>
              <a:cxnLst/>
              <a:rect l="l" t="t" r="r" b="b"/>
              <a:pathLst>
                <a:path w="4527" h="4526" extrusionOk="0">
                  <a:moveTo>
                    <a:pt x="2263" y="589"/>
                  </a:moveTo>
                  <a:lnTo>
                    <a:pt x="2263" y="590"/>
                  </a:lnTo>
                  <a:cubicBezTo>
                    <a:pt x="3187" y="590"/>
                    <a:pt x="3935" y="1339"/>
                    <a:pt x="3936" y="2264"/>
                  </a:cubicBezTo>
                  <a:cubicBezTo>
                    <a:pt x="3936" y="2940"/>
                    <a:pt x="3528" y="3551"/>
                    <a:pt x="2903" y="3810"/>
                  </a:cubicBezTo>
                  <a:cubicBezTo>
                    <a:pt x="2697" y="3895"/>
                    <a:pt x="2479" y="3937"/>
                    <a:pt x="2264" y="3937"/>
                  </a:cubicBezTo>
                  <a:cubicBezTo>
                    <a:pt x="1828" y="3937"/>
                    <a:pt x="1400" y="3767"/>
                    <a:pt x="1080" y="3447"/>
                  </a:cubicBezTo>
                  <a:cubicBezTo>
                    <a:pt x="601" y="2968"/>
                    <a:pt x="458" y="2248"/>
                    <a:pt x="717" y="1622"/>
                  </a:cubicBezTo>
                  <a:cubicBezTo>
                    <a:pt x="976" y="997"/>
                    <a:pt x="1586" y="589"/>
                    <a:pt x="2263" y="589"/>
                  </a:cubicBezTo>
                  <a:close/>
                  <a:moveTo>
                    <a:pt x="2263" y="0"/>
                  </a:moveTo>
                  <a:cubicBezTo>
                    <a:pt x="1016" y="0"/>
                    <a:pt x="1" y="1016"/>
                    <a:pt x="1" y="2264"/>
                  </a:cubicBezTo>
                  <a:cubicBezTo>
                    <a:pt x="1" y="3510"/>
                    <a:pt x="1016" y="4526"/>
                    <a:pt x="2263" y="4526"/>
                  </a:cubicBezTo>
                  <a:cubicBezTo>
                    <a:pt x="3511" y="4526"/>
                    <a:pt x="4526" y="3510"/>
                    <a:pt x="4526" y="2264"/>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64"/>
            <p:cNvSpPr/>
            <p:nvPr/>
          </p:nvSpPr>
          <p:spPr>
            <a:xfrm>
              <a:off x="3089800" y="2729900"/>
              <a:ext cx="1701175" cy="136575"/>
            </a:xfrm>
            <a:custGeom>
              <a:avLst/>
              <a:gdLst/>
              <a:ahLst/>
              <a:cxnLst/>
              <a:rect l="l" t="t" r="r" b="b"/>
              <a:pathLst>
                <a:path w="68047" h="5463" extrusionOk="0">
                  <a:moveTo>
                    <a:pt x="1" y="1"/>
                  </a:moveTo>
                  <a:lnTo>
                    <a:pt x="1" y="5463"/>
                  </a:lnTo>
                  <a:lnTo>
                    <a:pt x="68047" y="5463"/>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64"/>
            <p:cNvSpPr/>
            <p:nvPr/>
          </p:nvSpPr>
          <p:spPr>
            <a:xfrm>
              <a:off x="3082425" y="2722550"/>
              <a:ext cx="1715900" cy="151300"/>
            </a:xfrm>
            <a:custGeom>
              <a:avLst/>
              <a:gdLst/>
              <a:ahLst/>
              <a:cxnLst/>
              <a:rect l="l" t="t" r="r" b="b"/>
              <a:pathLst>
                <a:path w="68636" h="6052" extrusionOk="0">
                  <a:moveTo>
                    <a:pt x="68047" y="590"/>
                  </a:moveTo>
                  <a:lnTo>
                    <a:pt x="68047" y="5462"/>
                  </a:lnTo>
                  <a:lnTo>
                    <a:pt x="590" y="5462"/>
                  </a:lnTo>
                  <a:lnTo>
                    <a:pt x="590" y="590"/>
                  </a:lnTo>
                  <a:close/>
                  <a:moveTo>
                    <a:pt x="1" y="1"/>
                  </a:moveTo>
                  <a:lnTo>
                    <a:pt x="1" y="6052"/>
                  </a:lnTo>
                  <a:lnTo>
                    <a:pt x="68636" y="6052"/>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64"/>
            <p:cNvSpPr/>
            <p:nvPr/>
          </p:nvSpPr>
          <p:spPr>
            <a:xfrm>
              <a:off x="3019925" y="2866450"/>
              <a:ext cx="1840900" cy="398775"/>
            </a:xfrm>
            <a:custGeom>
              <a:avLst/>
              <a:gdLst/>
              <a:ahLst/>
              <a:cxnLst/>
              <a:rect l="l" t="t" r="r" b="b"/>
              <a:pathLst>
                <a:path w="73636" h="15951" extrusionOk="0">
                  <a:moveTo>
                    <a:pt x="1" y="1"/>
                  </a:moveTo>
                  <a:lnTo>
                    <a:pt x="1" y="15951"/>
                  </a:lnTo>
                  <a:lnTo>
                    <a:pt x="73636" y="15951"/>
                  </a:lnTo>
                  <a:lnTo>
                    <a:pt x="7363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64"/>
            <p:cNvSpPr/>
            <p:nvPr/>
          </p:nvSpPr>
          <p:spPr>
            <a:xfrm>
              <a:off x="3012575" y="2859100"/>
              <a:ext cx="1855600" cy="413475"/>
            </a:xfrm>
            <a:custGeom>
              <a:avLst/>
              <a:gdLst/>
              <a:ahLst/>
              <a:cxnLst/>
              <a:rect l="l" t="t" r="r" b="b"/>
              <a:pathLst>
                <a:path w="74224" h="16539" extrusionOk="0">
                  <a:moveTo>
                    <a:pt x="73635" y="590"/>
                  </a:moveTo>
                  <a:lnTo>
                    <a:pt x="73635" y="15949"/>
                  </a:lnTo>
                  <a:lnTo>
                    <a:pt x="590" y="15949"/>
                  </a:lnTo>
                  <a:lnTo>
                    <a:pt x="590" y="590"/>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64"/>
            <p:cNvSpPr/>
            <p:nvPr/>
          </p:nvSpPr>
          <p:spPr>
            <a:xfrm>
              <a:off x="3409425" y="2968175"/>
              <a:ext cx="105150" cy="195325"/>
            </a:xfrm>
            <a:custGeom>
              <a:avLst/>
              <a:gdLst/>
              <a:ahLst/>
              <a:cxnLst/>
              <a:rect l="l" t="t" r="r" b="b"/>
              <a:pathLst>
                <a:path w="4206" h="7813" extrusionOk="0">
                  <a:moveTo>
                    <a:pt x="0" y="1"/>
                  </a:moveTo>
                  <a:lnTo>
                    <a:pt x="0" y="7813"/>
                  </a:lnTo>
                  <a:lnTo>
                    <a:pt x="4206" y="7813"/>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64"/>
            <p:cNvSpPr/>
            <p:nvPr/>
          </p:nvSpPr>
          <p:spPr>
            <a:xfrm>
              <a:off x="3402075" y="2960825"/>
              <a:ext cx="119850" cy="210025"/>
            </a:xfrm>
            <a:custGeom>
              <a:avLst/>
              <a:gdLst/>
              <a:ahLst/>
              <a:cxnLst/>
              <a:rect l="l" t="t" r="r" b="b"/>
              <a:pathLst>
                <a:path w="4794" h="8401" extrusionOk="0">
                  <a:moveTo>
                    <a:pt x="4205" y="590"/>
                  </a:moveTo>
                  <a:lnTo>
                    <a:pt x="4205" y="7812"/>
                  </a:lnTo>
                  <a:lnTo>
                    <a:pt x="589" y="7812"/>
                  </a:lnTo>
                  <a:lnTo>
                    <a:pt x="589" y="590"/>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64"/>
            <p:cNvSpPr/>
            <p:nvPr/>
          </p:nvSpPr>
          <p:spPr>
            <a:xfrm>
              <a:off x="3570625" y="2968175"/>
              <a:ext cx="105125" cy="195325"/>
            </a:xfrm>
            <a:custGeom>
              <a:avLst/>
              <a:gdLst/>
              <a:ahLst/>
              <a:cxnLst/>
              <a:rect l="l" t="t" r="r" b="b"/>
              <a:pathLst>
                <a:path w="4205" h="7813" extrusionOk="0">
                  <a:moveTo>
                    <a:pt x="0" y="1"/>
                  </a:moveTo>
                  <a:lnTo>
                    <a:pt x="0" y="7813"/>
                  </a:lnTo>
                  <a:lnTo>
                    <a:pt x="4204" y="7813"/>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64"/>
            <p:cNvSpPr/>
            <p:nvPr/>
          </p:nvSpPr>
          <p:spPr>
            <a:xfrm>
              <a:off x="3563250" y="2960825"/>
              <a:ext cx="119875" cy="210025"/>
            </a:xfrm>
            <a:custGeom>
              <a:avLst/>
              <a:gdLst/>
              <a:ahLst/>
              <a:cxnLst/>
              <a:rect l="l" t="t" r="r" b="b"/>
              <a:pathLst>
                <a:path w="4795" h="8401" extrusionOk="0">
                  <a:moveTo>
                    <a:pt x="4204" y="590"/>
                  </a:moveTo>
                  <a:lnTo>
                    <a:pt x="4204" y="7812"/>
                  </a:lnTo>
                  <a:lnTo>
                    <a:pt x="589" y="7812"/>
                  </a:lnTo>
                  <a:lnTo>
                    <a:pt x="589" y="590"/>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64"/>
            <p:cNvSpPr/>
            <p:nvPr/>
          </p:nvSpPr>
          <p:spPr>
            <a:xfrm>
              <a:off x="3248250" y="2968175"/>
              <a:ext cx="105125" cy="195325"/>
            </a:xfrm>
            <a:custGeom>
              <a:avLst/>
              <a:gdLst/>
              <a:ahLst/>
              <a:cxnLst/>
              <a:rect l="l" t="t" r="r" b="b"/>
              <a:pathLst>
                <a:path w="4205" h="7813" extrusionOk="0">
                  <a:moveTo>
                    <a:pt x="1" y="1"/>
                  </a:moveTo>
                  <a:lnTo>
                    <a:pt x="1" y="7813"/>
                  </a:lnTo>
                  <a:lnTo>
                    <a:pt x="4205" y="7813"/>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64"/>
            <p:cNvSpPr/>
            <p:nvPr/>
          </p:nvSpPr>
          <p:spPr>
            <a:xfrm>
              <a:off x="3240875" y="2960825"/>
              <a:ext cx="119875" cy="210025"/>
            </a:xfrm>
            <a:custGeom>
              <a:avLst/>
              <a:gdLst/>
              <a:ahLst/>
              <a:cxnLst/>
              <a:rect l="l" t="t" r="r" b="b"/>
              <a:pathLst>
                <a:path w="4795" h="8401" extrusionOk="0">
                  <a:moveTo>
                    <a:pt x="4206" y="590"/>
                  </a:moveTo>
                  <a:lnTo>
                    <a:pt x="4206" y="7812"/>
                  </a:lnTo>
                  <a:lnTo>
                    <a:pt x="590" y="7812"/>
                  </a:lnTo>
                  <a:lnTo>
                    <a:pt x="590" y="590"/>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64"/>
            <p:cNvSpPr/>
            <p:nvPr/>
          </p:nvSpPr>
          <p:spPr>
            <a:xfrm>
              <a:off x="3731775" y="2968175"/>
              <a:ext cx="645425" cy="195325"/>
            </a:xfrm>
            <a:custGeom>
              <a:avLst/>
              <a:gdLst/>
              <a:ahLst/>
              <a:cxnLst/>
              <a:rect l="l" t="t" r="r" b="b"/>
              <a:pathLst>
                <a:path w="25817" h="7813" extrusionOk="0">
                  <a:moveTo>
                    <a:pt x="1" y="1"/>
                  </a:moveTo>
                  <a:lnTo>
                    <a:pt x="1" y="7813"/>
                  </a:lnTo>
                  <a:lnTo>
                    <a:pt x="25817" y="7813"/>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64"/>
            <p:cNvSpPr/>
            <p:nvPr/>
          </p:nvSpPr>
          <p:spPr>
            <a:xfrm>
              <a:off x="3724425" y="2960825"/>
              <a:ext cx="660150" cy="210025"/>
            </a:xfrm>
            <a:custGeom>
              <a:avLst/>
              <a:gdLst/>
              <a:ahLst/>
              <a:cxnLst/>
              <a:rect l="l" t="t" r="r" b="b"/>
              <a:pathLst>
                <a:path w="26406" h="8401" extrusionOk="0">
                  <a:moveTo>
                    <a:pt x="25817" y="590"/>
                  </a:moveTo>
                  <a:lnTo>
                    <a:pt x="25817" y="7812"/>
                  </a:lnTo>
                  <a:lnTo>
                    <a:pt x="590" y="7812"/>
                  </a:lnTo>
                  <a:lnTo>
                    <a:pt x="590" y="590"/>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64"/>
            <p:cNvSpPr/>
            <p:nvPr/>
          </p:nvSpPr>
          <p:spPr>
            <a:xfrm>
              <a:off x="3108475" y="2968175"/>
              <a:ext cx="83750" cy="195325"/>
            </a:xfrm>
            <a:custGeom>
              <a:avLst/>
              <a:gdLst/>
              <a:ahLst/>
              <a:cxnLst/>
              <a:rect l="l" t="t" r="r" b="b"/>
              <a:pathLst>
                <a:path w="3350" h="7813" extrusionOk="0">
                  <a:moveTo>
                    <a:pt x="1" y="1"/>
                  </a:moveTo>
                  <a:lnTo>
                    <a:pt x="1" y="7813"/>
                  </a:lnTo>
                  <a:lnTo>
                    <a:pt x="3349" y="7813"/>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64"/>
            <p:cNvSpPr/>
            <p:nvPr/>
          </p:nvSpPr>
          <p:spPr>
            <a:xfrm>
              <a:off x="3101100" y="2960825"/>
              <a:ext cx="98475" cy="210025"/>
            </a:xfrm>
            <a:custGeom>
              <a:avLst/>
              <a:gdLst/>
              <a:ahLst/>
              <a:cxnLst/>
              <a:rect l="l" t="t" r="r" b="b"/>
              <a:pathLst>
                <a:path w="3939" h="8401" extrusionOk="0">
                  <a:moveTo>
                    <a:pt x="3349" y="590"/>
                  </a:moveTo>
                  <a:lnTo>
                    <a:pt x="3349" y="7812"/>
                  </a:lnTo>
                  <a:lnTo>
                    <a:pt x="589" y="7812"/>
                  </a:lnTo>
                  <a:lnTo>
                    <a:pt x="589" y="590"/>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64"/>
            <p:cNvSpPr/>
            <p:nvPr/>
          </p:nvSpPr>
          <p:spPr>
            <a:xfrm>
              <a:off x="4499825" y="3008125"/>
              <a:ext cx="98450" cy="98450"/>
            </a:xfrm>
            <a:custGeom>
              <a:avLst/>
              <a:gdLst/>
              <a:ahLst/>
              <a:cxnLst/>
              <a:rect l="l" t="t" r="r" b="b"/>
              <a:pathLst>
                <a:path w="3938" h="3938" extrusionOk="0">
                  <a:moveTo>
                    <a:pt x="1969" y="1"/>
                  </a:moveTo>
                  <a:cubicBezTo>
                    <a:pt x="882" y="1"/>
                    <a:pt x="0" y="881"/>
                    <a:pt x="0" y="1969"/>
                  </a:cubicBezTo>
                  <a:cubicBezTo>
                    <a:pt x="0" y="3056"/>
                    <a:pt x="882" y="3937"/>
                    <a:pt x="1969" y="3937"/>
                  </a:cubicBezTo>
                  <a:cubicBezTo>
                    <a:pt x="3057" y="3937"/>
                    <a:pt x="3937" y="3056"/>
                    <a:pt x="3937" y="1969"/>
                  </a:cubicBezTo>
                  <a:cubicBezTo>
                    <a:pt x="3937" y="881"/>
                    <a:pt x="3057" y="1"/>
                    <a:pt x="19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64"/>
            <p:cNvSpPr/>
            <p:nvPr/>
          </p:nvSpPr>
          <p:spPr>
            <a:xfrm>
              <a:off x="4492475" y="3000775"/>
              <a:ext cx="113150" cy="113125"/>
            </a:xfrm>
            <a:custGeom>
              <a:avLst/>
              <a:gdLst/>
              <a:ahLst/>
              <a:cxnLst/>
              <a:rect l="l" t="t" r="r" b="b"/>
              <a:pathLst>
                <a:path w="4526" h="4525" extrusionOk="0">
                  <a:moveTo>
                    <a:pt x="2263" y="589"/>
                  </a:moveTo>
                  <a:cubicBezTo>
                    <a:pt x="3187" y="589"/>
                    <a:pt x="3936" y="1338"/>
                    <a:pt x="3937" y="2263"/>
                  </a:cubicBezTo>
                  <a:cubicBezTo>
                    <a:pt x="3936" y="2939"/>
                    <a:pt x="3529" y="3550"/>
                    <a:pt x="2903" y="3809"/>
                  </a:cubicBezTo>
                  <a:cubicBezTo>
                    <a:pt x="2696" y="3895"/>
                    <a:pt x="2479" y="3936"/>
                    <a:pt x="2264" y="3936"/>
                  </a:cubicBezTo>
                  <a:cubicBezTo>
                    <a:pt x="1829" y="3936"/>
                    <a:pt x="1400" y="3766"/>
                    <a:pt x="1080" y="3446"/>
                  </a:cubicBezTo>
                  <a:cubicBezTo>
                    <a:pt x="601" y="2967"/>
                    <a:pt x="458" y="2247"/>
                    <a:pt x="717" y="1622"/>
                  </a:cubicBezTo>
                  <a:cubicBezTo>
                    <a:pt x="976" y="997"/>
                    <a:pt x="1586" y="589"/>
                    <a:pt x="2263" y="589"/>
                  </a:cubicBezTo>
                  <a:close/>
                  <a:moveTo>
                    <a:pt x="2263" y="1"/>
                  </a:moveTo>
                  <a:cubicBezTo>
                    <a:pt x="1016" y="1"/>
                    <a:pt x="1" y="1016"/>
                    <a:pt x="1" y="2263"/>
                  </a:cubicBezTo>
                  <a:cubicBezTo>
                    <a:pt x="1" y="3511"/>
                    <a:pt x="1016" y="4525"/>
                    <a:pt x="2263" y="4525"/>
                  </a:cubicBezTo>
                  <a:cubicBezTo>
                    <a:pt x="3511" y="4525"/>
                    <a:pt x="4526" y="3511"/>
                    <a:pt x="4526" y="2263"/>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64"/>
            <p:cNvSpPr/>
            <p:nvPr/>
          </p:nvSpPr>
          <p:spPr>
            <a:xfrm>
              <a:off x="4688675" y="3008125"/>
              <a:ext cx="102300" cy="98450"/>
            </a:xfrm>
            <a:custGeom>
              <a:avLst/>
              <a:gdLst/>
              <a:ahLst/>
              <a:cxnLst/>
              <a:rect l="l" t="t" r="r" b="b"/>
              <a:pathLst>
                <a:path w="4092" h="3938" extrusionOk="0">
                  <a:moveTo>
                    <a:pt x="2124" y="0"/>
                  </a:moveTo>
                  <a:cubicBezTo>
                    <a:pt x="1612" y="0"/>
                    <a:pt x="1108" y="200"/>
                    <a:pt x="732" y="577"/>
                  </a:cubicBezTo>
                  <a:cubicBezTo>
                    <a:pt x="168" y="1140"/>
                    <a:pt x="1" y="1986"/>
                    <a:pt x="305" y="2722"/>
                  </a:cubicBezTo>
                  <a:cubicBezTo>
                    <a:pt x="609" y="3457"/>
                    <a:pt x="1327" y="3937"/>
                    <a:pt x="2123" y="3937"/>
                  </a:cubicBezTo>
                  <a:cubicBezTo>
                    <a:pt x="3210" y="3936"/>
                    <a:pt x="4092" y="3056"/>
                    <a:pt x="4092" y="1969"/>
                  </a:cubicBezTo>
                  <a:cubicBezTo>
                    <a:pt x="4092" y="1173"/>
                    <a:pt x="3611" y="454"/>
                    <a:pt x="2877" y="150"/>
                  </a:cubicBezTo>
                  <a:cubicBezTo>
                    <a:pt x="2633" y="49"/>
                    <a:pt x="2378" y="0"/>
                    <a:pt x="21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64"/>
            <p:cNvSpPr/>
            <p:nvPr/>
          </p:nvSpPr>
          <p:spPr>
            <a:xfrm>
              <a:off x="4685200" y="3000775"/>
              <a:ext cx="113125" cy="113125"/>
            </a:xfrm>
            <a:custGeom>
              <a:avLst/>
              <a:gdLst/>
              <a:ahLst/>
              <a:cxnLst/>
              <a:rect l="l" t="t" r="r" b="b"/>
              <a:pathLst>
                <a:path w="4525" h="4525" extrusionOk="0">
                  <a:moveTo>
                    <a:pt x="2262" y="589"/>
                  </a:moveTo>
                  <a:cubicBezTo>
                    <a:pt x="3187" y="589"/>
                    <a:pt x="3935" y="1338"/>
                    <a:pt x="3936" y="2263"/>
                  </a:cubicBezTo>
                  <a:cubicBezTo>
                    <a:pt x="3936" y="2939"/>
                    <a:pt x="3528" y="3550"/>
                    <a:pt x="2903" y="3809"/>
                  </a:cubicBezTo>
                  <a:cubicBezTo>
                    <a:pt x="2696" y="3895"/>
                    <a:pt x="2479" y="3936"/>
                    <a:pt x="2264" y="3936"/>
                  </a:cubicBezTo>
                  <a:cubicBezTo>
                    <a:pt x="1828" y="3936"/>
                    <a:pt x="1399" y="3766"/>
                    <a:pt x="1079" y="3446"/>
                  </a:cubicBezTo>
                  <a:cubicBezTo>
                    <a:pt x="601" y="2967"/>
                    <a:pt x="458" y="2247"/>
                    <a:pt x="716" y="1622"/>
                  </a:cubicBezTo>
                  <a:cubicBezTo>
                    <a:pt x="975" y="997"/>
                    <a:pt x="1586" y="589"/>
                    <a:pt x="2262" y="589"/>
                  </a:cubicBezTo>
                  <a:close/>
                  <a:moveTo>
                    <a:pt x="2262" y="1"/>
                  </a:moveTo>
                  <a:cubicBezTo>
                    <a:pt x="1015" y="1"/>
                    <a:pt x="0" y="1016"/>
                    <a:pt x="0" y="2263"/>
                  </a:cubicBezTo>
                  <a:cubicBezTo>
                    <a:pt x="0" y="3511"/>
                    <a:pt x="1016" y="4525"/>
                    <a:pt x="2262" y="4525"/>
                  </a:cubicBezTo>
                  <a:cubicBezTo>
                    <a:pt x="3510" y="4525"/>
                    <a:pt x="4525" y="3511"/>
                    <a:pt x="4525" y="2263"/>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64"/>
            <p:cNvSpPr/>
            <p:nvPr/>
          </p:nvSpPr>
          <p:spPr>
            <a:xfrm>
              <a:off x="4212825" y="3008125"/>
              <a:ext cx="98425" cy="98450"/>
            </a:xfrm>
            <a:custGeom>
              <a:avLst/>
              <a:gdLst/>
              <a:ahLst/>
              <a:cxnLst/>
              <a:rect l="l" t="t" r="r" b="b"/>
              <a:pathLst>
                <a:path w="3937" h="3938" extrusionOk="0">
                  <a:moveTo>
                    <a:pt x="1969" y="1"/>
                  </a:moveTo>
                  <a:cubicBezTo>
                    <a:pt x="881" y="1"/>
                    <a:pt x="1" y="881"/>
                    <a:pt x="1" y="1969"/>
                  </a:cubicBezTo>
                  <a:cubicBezTo>
                    <a:pt x="1" y="3056"/>
                    <a:pt x="881" y="3937"/>
                    <a:pt x="1969" y="3937"/>
                  </a:cubicBezTo>
                  <a:cubicBezTo>
                    <a:pt x="3056" y="3937"/>
                    <a:pt x="3936" y="3056"/>
                    <a:pt x="3936" y="1969"/>
                  </a:cubicBezTo>
                  <a:cubicBezTo>
                    <a:pt x="3936" y="881"/>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64"/>
            <p:cNvSpPr/>
            <p:nvPr/>
          </p:nvSpPr>
          <p:spPr>
            <a:xfrm>
              <a:off x="4205450" y="3000775"/>
              <a:ext cx="113175" cy="113125"/>
            </a:xfrm>
            <a:custGeom>
              <a:avLst/>
              <a:gdLst/>
              <a:ahLst/>
              <a:cxnLst/>
              <a:rect l="l" t="t" r="r" b="b"/>
              <a:pathLst>
                <a:path w="4527" h="4525" extrusionOk="0">
                  <a:moveTo>
                    <a:pt x="2263" y="589"/>
                  </a:moveTo>
                  <a:cubicBezTo>
                    <a:pt x="3187" y="589"/>
                    <a:pt x="3936" y="1338"/>
                    <a:pt x="3936" y="2263"/>
                  </a:cubicBezTo>
                  <a:cubicBezTo>
                    <a:pt x="3936" y="2939"/>
                    <a:pt x="3528" y="3550"/>
                    <a:pt x="2903" y="3809"/>
                  </a:cubicBezTo>
                  <a:cubicBezTo>
                    <a:pt x="2697" y="3895"/>
                    <a:pt x="2480" y="3936"/>
                    <a:pt x="2264" y="3936"/>
                  </a:cubicBezTo>
                  <a:cubicBezTo>
                    <a:pt x="1829" y="3936"/>
                    <a:pt x="1400" y="3766"/>
                    <a:pt x="1080" y="3446"/>
                  </a:cubicBezTo>
                  <a:cubicBezTo>
                    <a:pt x="602" y="2967"/>
                    <a:pt x="458" y="2247"/>
                    <a:pt x="717" y="1622"/>
                  </a:cubicBezTo>
                  <a:cubicBezTo>
                    <a:pt x="976" y="997"/>
                    <a:pt x="1586" y="589"/>
                    <a:pt x="2263" y="589"/>
                  </a:cubicBezTo>
                  <a:close/>
                  <a:moveTo>
                    <a:pt x="2263" y="1"/>
                  </a:moveTo>
                  <a:cubicBezTo>
                    <a:pt x="1016" y="1"/>
                    <a:pt x="1" y="1016"/>
                    <a:pt x="1" y="2263"/>
                  </a:cubicBezTo>
                  <a:cubicBezTo>
                    <a:pt x="1" y="3511"/>
                    <a:pt x="1016" y="4525"/>
                    <a:pt x="2263" y="4525"/>
                  </a:cubicBezTo>
                  <a:cubicBezTo>
                    <a:pt x="3511" y="4525"/>
                    <a:pt x="4526" y="3511"/>
                    <a:pt x="4526" y="2263"/>
                  </a:cubicBezTo>
                  <a:cubicBezTo>
                    <a:pt x="4526" y="1015"/>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64"/>
            <p:cNvSpPr/>
            <p:nvPr/>
          </p:nvSpPr>
          <p:spPr>
            <a:xfrm>
              <a:off x="3089800" y="3265175"/>
              <a:ext cx="1701175" cy="136575"/>
            </a:xfrm>
            <a:custGeom>
              <a:avLst/>
              <a:gdLst/>
              <a:ahLst/>
              <a:cxnLst/>
              <a:rect l="l" t="t" r="r" b="b"/>
              <a:pathLst>
                <a:path w="68047" h="5463" extrusionOk="0">
                  <a:moveTo>
                    <a:pt x="1" y="1"/>
                  </a:moveTo>
                  <a:lnTo>
                    <a:pt x="1" y="5463"/>
                  </a:lnTo>
                  <a:lnTo>
                    <a:pt x="68047" y="5463"/>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64"/>
            <p:cNvSpPr/>
            <p:nvPr/>
          </p:nvSpPr>
          <p:spPr>
            <a:xfrm>
              <a:off x="3082425" y="3257825"/>
              <a:ext cx="1715900" cy="151300"/>
            </a:xfrm>
            <a:custGeom>
              <a:avLst/>
              <a:gdLst/>
              <a:ahLst/>
              <a:cxnLst/>
              <a:rect l="l" t="t" r="r" b="b"/>
              <a:pathLst>
                <a:path w="68636" h="6052" extrusionOk="0">
                  <a:moveTo>
                    <a:pt x="68047" y="590"/>
                  </a:moveTo>
                  <a:lnTo>
                    <a:pt x="68047" y="5463"/>
                  </a:lnTo>
                  <a:lnTo>
                    <a:pt x="590" y="5463"/>
                  </a:lnTo>
                  <a:lnTo>
                    <a:pt x="590" y="590"/>
                  </a:lnTo>
                  <a:close/>
                  <a:moveTo>
                    <a:pt x="1" y="1"/>
                  </a:moveTo>
                  <a:lnTo>
                    <a:pt x="1" y="6052"/>
                  </a:lnTo>
                  <a:lnTo>
                    <a:pt x="68636" y="6052"/>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64"/>
            <p:cNvSpPr/>
            <p:nvPr/>
          </p:nvSpPr>
          <p:spPr>
            <a:xfrm>
              <a:off x="3019925" y="3401725"/>
              <a:ext cx="1840900" cy="398800"/>
            </a:xfrm>
            <a:custGeom>
              <a:avLst/>
              <a:gdLst/>
              <a:ahLst/>
              <a:cxnLst/>
              <a:rect l="l" t="t" r="r" b="b"/>
              <a:pathLst>
                <a:path w="73636" h="15952" extrusionOk="0">
                  <a:moveTo>
                    <a:pt x="1" y="1"/>
                  </a:moveTo>
                  <a:lnTo>
                    <a:pt x="1" y="15951"/>
                  </a:lnTo>
                  <a:lnTo>
                    <a:pt x="73636" y="15951"/>
                  </a:lnTo>
                  <a:lnTo>
                    <a:pt x="7363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64"/>
            <p:cNvSpPr/>
            <p:nvPr/>
          </p:nvSpPr>
          <p:spPr>
            <a:xfrm>
              <a:off x="3012575" y="3394375"/>
              <a:ext cx="1855600" cy="413475"/>
            </a:xfrm>
            <a:custGeom>
              <a:avLst/>
              <a:gdLst/>
              <a:ahLst/>
              <a:cxnLst/>
              <a:rect l="l" t="t" r="r" b="b"/>
              <a:pathLst>
                <a:path w="74224" h="16539" extrusionOk="0">
                  <a:moveTo>
                    <a:pt x="73635" y="590"/>
                  </a:moveTo>
                  <a:lnTo>
                    <a:pt x="73635" y="15950"/>
                  </a:lnTo>
                  <a:lnTo>
                    <a:pt x="590" y="15950"/>
                  </a:lnTo>
                  <a:lnTo>
                    <a:pt x="590" y="590"/>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64"/>
            <p:cNvSpPr/>
            <p:nvPr/>
          </p:nvSpPr>
          <p:spPr>
            <a:xfrm>
              <a:off x="3570625" y="3503475"/>
              <a:ext cx="105125" cy="195300"/>
            </a:xfrm>
            <a:custGeom>
              <a:avLst/>
              <a:gdLst/>
              <a:ahLst/>
              <a:cxnLst/>
              <a:rect l="l" t="t" r="r" b="b"/>
              <a:pathLst>
                <a:path w="4205" h="7812" extrusionOk="0">
                  <a:moveTo>
                    <a:pt x="0" y="0"/>
                  </a:moveTo>
                  <a:lnTo>
                    <a:pt x="0" y="7812"/>
                  </a:lnTo>
                  <a:lnTo>
                    <a:pt x="4204" y="7812"/>
                  </a:lnTo>
                  <a:lnTo>
                    <a:pt x="420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64"/>
            <p:cNvSpPr/>
            <p:nvPr/>
          </p:nvSpPr>
          <p:spPr>
            <a:xfrm>
              <a:off x="3563250" y="3496100"/>
              <a:ext cx="119875" cy="210025"/>
            </a:xfrm>
            <a:custGeom>
              <a:avLst/>
              <a:gdLst/>
              <a:ahLst/>
              <a:cxnLst/>
              <a:rect l="l" t="t" r="r" b="b"/>
              <a:pathLst>
                <a:path w="4795" h="8401" extrusionOk="0">
                  <a:moveTo>
                    <a:pt x="4204" y="589"/>
                  </a:moveTo>
                  <a:lnTo>
                    <a:pt x="4204" y="7812"/>
                  </a:lnTo>
                  <a:lnTo>
                    <a:pt x="589" y="7812"/>
                  </a:lnTo>
                  <a:lnTo>
                    <a:pt x="589" y="589"/>
                  </a:lnTo>
                  <a:close/>
                  <a:moveTo>
                    <a:pt x="0" y="0"/>
                  </a:moveTo>
                  <a:lnTo>
                    <a:pt x="0" y="8401"/>
                  </a:lnTo>
                  <a:lnTo>
                    <a:pt x="4794" y="8401"/>
                  </a:lnTo>
                  <a:lnTo>
                    <a:pt x="479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64"/>
            <p:cNvSpPr/>
            <p:nvPr/>
          </p:nvSpPr>
          <p:spPr>
            <a:xfrm>
              <a:off x="3248250" y="3503475"/>
              <a:ext cx="105125" cy="195300"/>
            </a:xfrm>
            <a:custGeom>
              <a:avLst/>
              <a:gdLst/>
              <a:ahLst/>
              <a:cxnLst/>
              <a:rect l="l" t="t" r="r" b="b"/>
              <a:pathLst>
                <a:path w="4205" h="7812" extrusionOk="0">
                  <a:moveTo>
                    <a:pt x="1" y="0"/>
                  </a:moveTo>
                  <a:lnTo>
                    <a:pt x="1" y="7812"/>
                  </a:lnTo>
                  <a:lnTo>
                    <a:pt x="4205" y="7812"/>
                  </a:lnTo>
                  <a:lnTo>
                    <a:pt x="4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64"/>
            <p:cNvSpPr/>
            <p:nvPr/>
          </p:nvSpPr>
          <p:spPr>
            <a:xfrm>
              <a:off x="3240875" y="3496100"/>
              <a:ext cx="119875" cy="210025"/>
            </a:xfrm>
            <a:custGeom>
              <a:avLst/>
              <a:gdLst/>
              <a:ahLst/>
              <a:cxnLst/>
              <a:rect l="l" t="t" r="r" b="b"/>
              <a:pathLst>
                <a:path w="4795" h="8401" extrusionOk="0">
                  <a:moveTo>
                    <a:pt x="4206" y="589"/>
                  </a:moveTo>
                  <a:lnTo>
                    <a:pt x="4206" y="7812"/>
                  </a:lnTo>
                  <a:lnTo>
                    <a:pt x="590" y="7812"/>
                  </a:lnTo>
                  <a:lnTo>
                    <a:pt x="590" y="589"/>
                  </a:lnTo>
                  <a:close/>
                  <a:moveTo>
                    <a:pt x="1" y="0"/>
                  </a:moveTo>
                  <a:lnTo>
                    <a:pt x="1" y="8401"/>
                  </a:lnTo>
                  <a:lnTo>
                    <a:pt x="4795" y="8401"/>
                  </a:lnTo>
                  <a:lnTo>
                    <a:pt x="47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64"/>
            <p:cNvSpPr/>
            <p:nvPr/>
          </p:nvSpPr>
          <p:spPr>
            <a:xfrm>
              <a:off x="3409425" y="3503475"/>
              <a:ext cx="105150" cy="195300"/>
            </a:xfrm>
            <a:custGeom>
              <a:avLst/>
              <a:gdLst/>
              <a:ahLst/>
              <a:cxnLst/>
              <a:rect l="l" t="t" r="r" b="b"/>
              <a:pathLst>
                <a:path w="4206" h="7812" extrusionOk="0">
                  <a:moveTo>
                    <a:pt x="0" y="0"/>
                  </a:moveTo>
                  <a:lnTo>
                    <a:pt x="0" y="7812"/>
                  </a:lnTo>
                  <a:lnTo>
                    <a:pt x="4206" y="7812"/>
                  </a:lnTo>
                  <a:lnTo>
                    <a:pt x="420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64"/>
            <p:cNvSpPr/>
            <p:nvPr/>
          </p:nvSpPr>
          <p:spPr>
            <a:xfrm>
              <a:off x="3402075" y="3496100"/>
              <a:ext cx="119850" cy="210025"/>
            </a:xfrm>
            <a:custGeom>
              <a:avLst/>
              <a:gdLst/>
              <a:ahLst/>
              <a:cxnLst/>
              <a:rect l="l" t="t" r="r" b="b"/>
              <a:pathLst>
                <a:path w="4794" h="8401" extrusionOk="0">
                  <a:moveTo>
                    <a:pt x="4205" y="589"/>
                  </a:moveTo>
                  <a:lnTo>
                    <a:pt x="4205" y="7812"/>
                  </a:lnTo>
                  <a:lnTo>
                    <a:pt x="589" y="7812"/>
                  </a:lnTo>
                  <a:lnTo>
                    <a:pt x="589" y="589"/>
                  </a:lnTo>
                  <a:close/>
                  <a:moveTo>
                    <a:pt x="1" y="0"/>
                  </a:moveTo>
                  <a:lnTo>
                    <a:pt x="1" y="8401"/>
                  </a:lnTo>
                  <a:lnTo>
                    <a:pt x="4793" y="8401"/>
                  </a:lnTo>
                  <a:lnTo>
                    <a:pt x="479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64"/>
            <p:cNvSpPr/>
            <p:nvPr/>
          </p:nvSpPr>
          <p:spPr>
            <a:xfrm>
              <a:off x="3108475" y="3503475"/>
              <a:ext cx="83750" cy="195300"/>
            </a:xfrm>
            <a:custGeom>
              <a:avLst/>
              <a:gdLst/>
              <a:ahLst/>
              <a:cxnLst/>
              <a:rect l="l" t="t" r="r" b="b"/>
              <a:pathLst>
                <a:path w="3350" h="7812" extrusionOk="0">
                  <a:moveTo>
                    <a:pt x="1" y="0"/>
                  </a:moveTo>
                  <a:lnTo>
                    <a:pt x="1" y="7812"/>
                  </a:lnTo>
                  <a:lnTo>
                    <a:pt x="3349" y="7812"/>
                  </a:lnTo>
                  <a:lnTo>
                    <a:pt x="334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64"/>
            <p:cNvSpPr/>
            <p:nvPr/>
          </p:nvSpPr>
          <p:spPr>
            <a:xfrm>
              <a:off x="3101100" y="3496100"/>
              <a:ext cx="98475" cy="210025"/>
            </a:xfrm>
            <a:custGeom>
              <a:avLst/>
              <a:gdLst/>
              <a:ahLst/>
              <a:cxnLst/>
              <a:rect l="l" t="t" r="r" b="b"/>
              <a:pathLst>
                <a:path w="3939" h="8401" extrusionOk="0">
                  <a:moveTo>
                    <a:pt x="3349" y="589"/>
                  </a:moveTo>
                  <a:lnTo>
                    <a:pt x="3349" y="7812"/>
                  </a:lnTo>
                  <a:lnTo>
                    <a:pt x="589" y="7812"/>
                  </a:lnTo>
                  <a:lnTo>
                    <a:pt x="589" y="589"/>
                  </a:lnTo>
                  <a:close/>
                  <a:moveTo>
                    <a:pt x="1" y="0"/>
                  </a:moveTo>
                  <a:lnTo>
                    <a:pt x="1" y="8401"/>
                  </a:lnTo>
                  <a:lnTo>
                    <a:pt x="3938" y="8401"/>
                  </a:lnTo>
                  <a:lnTo>
                    <a:pt x="39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64"/>
            <p:cNvSpPr/>
            <p:nvPr/>
          </p:nvSpPr>
          <p:spPr>
            <a:xfrm>
              <a:off x="3731775" y="3503475"/>
              <a:ext cx="645425" cy="195300"/>
            </a:xfrm>
            <a:custGeom>
              <a:avLst/>
              <a:gdLst/>
              <a:ahLst/>
              <a:cxnLst/>
              <a:rect l="l" t="t" r="r" b="b"/>
              <a:pathLst>
                <a:path w="25817" h="7812" extrusionOk="0">
                  <a:moveTo>
                    <a:pt x="1" y="0"/>
                  </a:moveTo>
                  <a:lnTo>
                    <a:pt x="1" y="7812"/>
                  </a:lnTo>
                  <a:lnTo>
                    <a:pt x="25817" y="7812"/>
                  </a:lnTo>
                  <a:lnTo>
                    <a:pt x="2581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64"/>
            <p:cNvSpPr/>
            <p:nvPr/>
          </p:nvSpPr>
          <p:spPr>
            <a:xfrm>
              <a:off x="3724425" y="3496100"/>
              <a:ext cx="660150" cy="210025"/>
            </a:xfrm>
            <a:custGeom>
              <a:avLst/>
              <a:gdLst/>
              <a:ahLst/>
              <a:cxnLst/>
              <a:rect l="l" t="t" r="r" b="b"/>
              <a:pathLst>
                <a:path w="26406" h="8401" extrusionOk="0">
                  <a:moveTo>
                    <a:pt x="25817" y="589"/>
                  </a:moveTo>
                  <a:lnTo>
                    <a:pt x="25817" y="7812"/>
                  </a:lnTo>
                  <a:lnTo>
                    <a:pt x="590" y="7812"/>
                  </a:lnTo>
                  <a:lnTo>
                    <a:pt x="590" y="589"/>
                  </a:lnTo>
                  <a:close/>
                  <a:moveTo>
                    <a:pt x="1" y="0"/>
                  </a:moveTo>
                  <a:lnTo>
                    <a:pt x="1" y="8401"/>
                  </a:lnTo>
                  <a:lnTo>
                    <a:pt x="26405" y="8401"/>
                  </a:lnTo>
                  <a:lnTo>
                    <a:pt x="2640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64"/>
            <p:cNvSpPr/>
            <p:nvPr/>
          </p:nvSpPr>
          <p:spPr>
            <a:xfrm>
              <a:off x="4499825" y="3543400"/>
              <a:ext cx="98450" cy="98450"/>
            </a:xfrm>
            <a:custGeom>
              <a:avLst/>
              <a:gdLst/>
              <a:ahLst/>
              <a:cxnLst/>
              <a:rect l="l" t="t" r="r" b="b"/>
              <a:pathLst>
                <a:path w="3938" h="3938" extrusionOk="0">
                  <a:moveTo>
                    <a:pt x="1969" y="1"/>
                  </a:moveTo>
                  <a:cubicBezTo>
                    <a:pt x="882" y="1"/>
                    <a:pt x="0" y="882"/>
                    <a:pt x="0" y="1969"/>
                  </a:cubicBezTo>
                  <a:cubicBezTo>
                    <a:pt x="0" y="3056"/>
                    <a:pt x="882" y="3937"/>
                    <a:pt x="1969" y="3937"/>
                  </a:cubicBezTo>
                  <a:cubicBezTo>
                    <a:pt x="3057" y="3937"/>
                    <a:pt x="3937" y="3056"/>
                    <a:pt x="3937" y="1969"/>
                  </a:cubicBezTo>
                  <a:cubicBezTo>
                    <a:pt x="3937" y="882"/>
                    <a:pt x="3057" y="1"/>
                    <a:pt x="1969"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64"/>
            <p:cNvSpPr/>
            <p:nvPr/>
          </p:nvSpPr>
          <p:spPr>
            <a:xfrm>
              <a:off x="4492475" y="3536025"/>
              <a:ext cx="113150" cy="113175"/>
            </a:xfrm>
            <a:custGeom>
              <a:avLst/>
              <a:gdLst/>
              <a:ahLst/>
              <a:cxnLst/>
              <a:rect l="l" t="t" r="r" b="b"/>
              <a:pathLst>
                <a:path w="4526" h="4527" extrusionOk="0">
                  <a:moveTo>
                    <a:pt x="2260" y="591"/>
                  </a:moveTo>
                  <a:cubicBezTo>
                    <a:pt x="2261" y="591"/>
                    <a:pt x="2262" y="591"/>
                    <a:pt x="2263" y="591"/>
                  </a:cubicBezTo>
                  <a:cubicBezTo>
                    <a:pt x="3187" y="591"/>
                    <a:pt x="3936" y="1340"/>
                    <a:pt x="3937" y="2264"/>
                  </a:cubicBezTo>
                  <a:cubicBezTo>
                    <a:pt x="3937" y="2941"/>
                    <a:pt x="3529" y="3551"/>
                    <a:pt x="2903" y="3810"/>
                  </a:cubicBezTo>
                  <a:cubicBezTo>
                    <a:pt x="2696" y="3896"/>
                    <a:pt x="2479" y="3938"/>
                    <a:pt x="2263" y="3938"/>
                  </a:cubicBezTo>
                  <a:cubicBezTo>
                    <a:pt x="1827" y="3938"/>
                    <a:pt x="1399" y="3768"/>
                    <a:pt x="1080" y="3447"/>
                  </a:cubicBezTo>
                  <a:cubicBezTo>
                    <a:pt x="600" y="2969"/>
                    <a:pt x="458" y="2249"/>
                    <a:pt x="717" y="1624"/>
                  </a:cubicBezTo>
                  <a:cubicBezTo>
                    <a:pt x="975" y="998"/>
                    <a:pt x="1585" y="591"/>
                    <a:pt x="2260" y="591"/>
                  </a:cubicBezTo>
                  <a:close/>
                  <a:moveTo>
                    <a:pt x="2263" y="1"/>
                  </a:moveTo>
                  <a:cubicBezTo>
                    <a:pt x="1016" y="1"/>
                    <a:pt x="1" y="1016"/>
                    <a:pt x="1" y="2264"/>
                  </a:cubicBezTo>
                  <a:cubicBezTo>
                    <a:pt x="1" y="3511"/>
                    <a:pt x="1016" y="4526"/>
                    <a:pt x="2263" y="4526"/>
                  </a:cubicBezTo>
                  <a:cubicBezTo>
                    <a:pt x="3511" y="4526"/>
                    <a:pt x="4526" y="3511"/>
                    <a:pt x="4526" y="2264"/>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64"/>
            <p:cNvSpPr/>
            <p:nvPr/>
          </p:nvSpPr>
          <p:spPr>
            <a:xfrm>
              <a:off x="4688675" y="3543400"/>
              <a:ext cx="102300" cy="98450"/>
            </a:xfrm>
            <a:custGeom>
              <a:avLst/>
              <a:gdLst/>
              <a:ahLst/>
              <a:cxnLst/>
              <a:rect l="l" t="t" r="r" b="b"/>
              <a:pathLst>
                <a:path w="4092" h="3938" extrusionOk="0">
                  <a:moveTo>
                    <a:pt x="2123" y="1"/>
                  </a:moveTo>
                  <a:cubicBezTo>
                    <a:pt x="1611" y="1"/>
                    <a:pt x="1108" y="201"/>
                    <a:pt x="732" y="577"/>
                  </a:cubicBezTo>
                  <a:cubicBezTo>
                    <a:pt x="168" y="1140"/>
                    <a:pt x="1" y="1987"/>
                    <a:pt x="305" y="2722"/>
                  </a:cubicBezTo>
                  <a:cubicBezTo>
                    <a:pt x="609" y="3457"/>
                    <a:pt x="1327" y="3937"/>
                    <a:pt x="2123" y="3937"/>
                  </a:cubicBezTo>
                  <a:cubicBezTo>
                    <a:pt x="3210" y="3937"/>
                    <a:pt x="4092" y="3056"/>
                    <a:pt x="4092" y="1969"/>
                  </a:cubicBezTo>
                  <a:cubicBezTo>
                    <a:pt x="4092" y="1173"/>
                    <a:pt x="3611" y="455"/>
                    <a:pt x="2877" y="151"/>
                  </a:cubicBezTo>
                  <a:cubicBezTo>
                    <a:pt x="2633" y="50"/>
                    <a:pt x="2377" y="1"/>
                    <a:pt x="21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64"/>
            <p:cNvSpPr/>
            <p:nvPr/>
          </p:nvSpPr>
          <p:spPr>
            <a:xfrm>
              <a:off x="4685200" y="3536025"/>
              <a:ext cx="113125" cy="113175"/>
            </a:xfrm>
            <a:custGeom>
              <a:avLst/>
              <a:gdLst/>
              <a:ahLst/>
              <a:cxnLst/>
              <a:rect l="l" t="t" r="r" b="b"/>
              <a:pathLst>
                <a:path w="4525" h="4527" extrusionOk="0">
                  <a:moveTo>
                    <a:pt x="2260" y="591"/>
                  </a:moveTo>
                  <a:cubicBezTo>
                    <a:pt x="2261" y="591"/>
                    <a:pt x="2262" y="591"/>
                    <a:pt x="2262" y="591"/>
                  </a:cubicBezTo>
                  <a:cubicBezTo>
                    <a:pt x="3187" y="591"/>
                    <a:pt x="3935" y="1340"/>
                    <a:pt x="3936" y="2264"/>
                  </a:cubicBezTo>
                  <a:cubicBezTo>
                    <a:pt x="3936" y="2941"/>
                    <a:pt x="3528" y="3551"/>
                    <a:pt x="2903" y="3810"/>
                  </a:cubicBezTo>
                  <a:cubicBezTo>
                    <a:pt x="2696" y="3896"/>
                    <a:pt x="2478" y="3938"/>
                    <a:pt x="2263" y="3938"/>
                  </a:cubicBezTo>
                  <a:cubicBezTo>
                    <a:pt x="1827" y="3938"/>
                    <a:pt x="1399" y="3768"/>
                    <a:pt x="1079" y="3447"/>
                  </a:cubicBezTo>
                  <a:cubicBezTo>
                    <a:pt x="600" y="2969"/>
                    <a:pt x="456" y="2249"/>
                    <a:pt x="716" y="1624"/>
                  </a:cubicBezTo>
                  <a:cubicBezTo>
                    <a:pt x="975" y="998"/>
                    <a:pt x="1584" y="591"/>
                    <a:pt x="2260" y="591"/>
                  </a:cubicBezTo>
                  <a:close/>
                  <a:moveTo>
                    <a:pt x="2262" y="1"/>
                  </a:moveTo>
                  <a:cubicBezTo>
                    <a:pt x="1015" y="1"/>
                    <a:pt x="0" y="1016"/>
                    <a:pt x="0" y="2264"/>
                  </a:cubicBezTo>
                  <a:cubicBezTo>
                    <a:pt x="0" y="3511"/>
                    <a:pt x="1016" y="4526"/>
                    <a:pt x="2262" y="4526"/>
                  </a:cubicBezTo>
                  <a:cubicBezTo>
                    <a:pt x="3510" y="4526"/>
                    <a:pt x="4525" y="3511"/>
                    <a:pt x="4525" y="2264"/>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64"/>
            <p:cNvSpPr/>
            <p:nvPr/>
          </p:nvSpPr>
          <p:spPr>
            <a:xfrm>
              <a:off x="4212825" y="3543400"/>
              <a:ext cx="98425" cy="98450"/>
            </a:xfrm>
            <a:custGeom>
              <a:avLst/>
              <a:gdLst/>
              <a:ahLst/>
              <a:cxnLst/>
              <a:rect l="l" t="t" r="r" b="b"/>
              <a:pathLst>
                <a:path w="3937" h="3938" extrusionOk="0">
                  <a:moveTo>
                    <a:pt x="1969" y="1"/>
                  </a:moveTo>
                  <a:cubicBezTo>
                    <a:pt x="881" y="1"/>
                    <a:pt x="1" y="882"/>
                    <a:pt x="1" y="1969"/>
                  </a:cubicBezTo>
                  <a:cubicBezTo>
                    <a:pt x="1" y="3056"/>
                    <a:pt x="881" y="3937"/>
                    <a:pt x="1969" y="3937"/>
                  </a:cubicBezTo>
                  <a:cubicBezTo>
                    <a:pt x="3056" y="3937"/>
                    <a:pt x="3936" y="3056"/>
                    <a:pt x="3936" y="1969"/>
                  </a:cubicBezTo>
                  <a:cubicBezTo>
                    <a:pt x="3936" y="882"/>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64"/>
            <p:cNvSpPr/>
            <p:nvPr/>
          </p:nvSpPr>
          <p:spPr>
            <a:xfrm>
              <a:off x="4205450" y="3536025"/>
              <a:ext cx="113175" cy="113175"/>
            </a:xfrm>
            <a:custGeom>
              <a:avLst/>
              <a:gdLst/>
              <a:ahLst/>
              <a:cxnLst/>
              <a:rect l="l" t="t" r="r" b="b"/>
              <a:pathLst>
                <a:path w="4527" h="4527" extrusionOk="0">
                  <a:moveTo>
                    <a:pt x="2263" y="591"/>
                  </a:moveTo>
                  <a:cubicBezTo>
                    <a:pt x="3187" y="591"/>
                    <a:pt x="3936" y="1340"/>
                    <a:pt x="3936" y="2264"/>
                  </a:cubicBezTo>
                  <a:cubicBezTo>
                    <a:pt x="3936" y="2941"/>
                    <a:pt x="3529" y="3551"/>
                    <a:pt x="2903" y="3810"/>
                  </a:cubicBezTo>
                  <a:cubicBezTo>
                    <a:pt x="2696" y="3896"/>
                    <a:pt x="2479" y="3938"/>
                    <a:pt x="2263" y="3938"/>
                  </a:cubicBezTo>
                  <a:cubicBezTo>
                    <a:pt x="1828" y="3938"/>
                    <a:pt x="1399" y="3768"/>
                    <a:pt x="1080" y="3447"/>
                  </a:cubicBezTo>
                  <a:cubicBezTo>
                    <a:pt x="601" y="2969"/>
                    <a:pt x="458" y="2249"/>
                    <a:pt x="717" y="1624"/>
                  </a:cubicBezTo>
                  <a:cubicBezTo>
                    <a:pt x="976" y="997"/>
                    <a:pt x="1586" y="591"/>
                    <a:pt x="2263" y="591"/>
                  </a:cubicBezTo>
                  <a:close/>
                  <a:moveTo>
                    <a:pt x="2263" y="1"/>
                  </a:moveTo>
                  <a:cubicBezTo>
                    <a:pt x="1016" y="1"/>
                    <a:pt x="1" y="1016"/>
                    <a:pt x="1" y="2264"/>
                  </a:cubicBezTo>
                  <a:cubicBezTo>
                    <a:pt x="1" y="3511"/>
                    <a:pt x="1016" y="4526"/>
                    <a:pt x="2263" y="4526"/>
                  </a:cubicBezTo>
                  <a:cubicBezTo>
                    <a:pt x="3511" y="4526"/>
                    <a:pt x="4526" y="3511"/>
                    <a:pt x="4526" y="2264"/>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64"/>
            <p:cNvSpPr/>
            <p:nvPr/>
          </p:nvSpPr>
          <p:spPr>
            <a:xfrm>
              <a:off x="3089800" y="3800475"/>
              <a:ext cx="1701175" cy="136550"/>
            </a:xfrm>
            <a:custGeom>
              <a:avLst/>
              <a:gdLst/>
              <a:ahLst/>
              <a:cxnLst/>
              <a:rect l="l" t="t" r="r" b="b"/>
              <a:pathLst>
                <a:path w="68047" h="5462" extrusionOk="0">
                  <a:moveTo>
                    <a:pt x="1" y="0"/>
                  </a:moveTo>
                  <a:lnTo>
                    <a:pt x="1" y="5462"/>
                  </a:lnTo>
                  <a:lnTo>
                    <a:pt x="68047" y="5462"/>
                  </a:lnTo>
                  <a:lnTo>
                    <a:pt x="6804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64"/>
            <p:cNvSpPr/>
            <p:nvPr/>
          </p:nvSpPr>
          <p:spPr>
            <a:xfrm>
              <a:off x="3082425" y="3793125"/>
              <a:ext cx="1715900" cy="151275"/>
            </a:xfrm>
            <a:custGeom>
              <a:avLst/>
              <a:gdLst/>
              <a:ahLst/>
              <a:cxnLst/>
              <a:rect l="l" t="t" r="r" b="b"/>
              <a:pathLst>
                <a:path w="68636" h="6051" extrusionOk="0">
                  <a:moveTo>
                    <a:pt x="68047" y="589"/>
                  </a:moveTo>
                  <a:lnTo>
                    <a:pt x="68047" y="5461"/>
                  </a:lnTo>
                  <a:lnTo>
                    <a:pt x="590" y="5461"/>
                  </a:lnTo>
                  <a:lnTo>
                    <a:pt x="590" y="589"/>
                  </a:lnTo>
                  <a:close/>
                  <a:moveTo>
                    <a:pt x="1" y="0"/>
                  </a:moveTo>
                  <a:lnTo>
                    <a:pt x="1" y="6051"/>
                  </a:lnTo>
                  <a:lnTo>
                    <a:pt x="68636" y="6051"/>
                  </a:lnTo>
                  <a:lnTo>
                    <a:pt x="6863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64"/>
            <p:cNvSpPr/>
            <p:nvPr/>
          </p:nvSpPr>
          <p:spPr>
            <a:xfrm>
              <a:off x="3019925" y="3937050"/>
              <a:ext cx="1840900" cy="398750"/>
            </a:xfrm>
            <a:custGeom>
              <a:avLst/>
              <a:gdLst/>
              <a:ahLst/>
              <a:cxnLst/>
              <a:rect l="l" t="t" r="r" b="b"/>
              <a:pathLst>
                <a:path w="73636" h="15950" extrusionOk="0">
                  <a:moveTo>
                    <a:pt x="1" y="0"/>
                  </a:moveTo>
                  <a:lnTo>
                    <a:pt x="1" y="15949"/>
                  </a:lnTo>
                  <a:lnTo>
                    <a:pt x="73636" y="15949"/>
                  </a:lnTo>
                  <a:lnTo>
                    <a:pt x="7363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64"/>
            <p:cNvSpPr/>
            <p:nvPr/>
          </p:nvSpPr>
          <p:spPr>
            <a:xfrm>
              <a:off x="3012575" y="3929675"/>
              <a:ext cx="1855600" cy="413475"/>
            </a:xfrm>
            <a:custGeom>
              <a:avLst/>
              <a:gdLst/>
              <a:ahLst/>
              <a:cxnLst/>
              <a:rect l="l" t="t" r="r" b="b"/>
              <a:pathLst>
                <a:path w="74224" h="16539" extrusionOk="0">
                  <a:moveTo>
                    <a:pt x="73635" y="589"/>
                  </a:moveTo>
                  <a:lnTo>
                    <a:pt x="73635" y="15949"/>
                  </a:lnTo>
                  <a:lnTo>
                    <a:pt x="590" y="15949"/>
                  </a:lnTo>
                  <a:lnTo>
                    <a:pt x="590" y="589"/>
                  </a:lnTo>
                  <a:close/>
                  <a:moveTo>
                    <a:pt x="1" y="0"/>
                  </a:moveTo>
                  <a:lnTo>
                    <a:pt x="1" y="16538"/>
                  </a:lnTo>
                  <a:lnTo>
                    <a:pt x="74224" y="16538"/>
                  </a:lnTo>
                  <a:lnTo>
                    <a:pt x="7422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64"/>
            <p:cNvSpPr/>
            <p:nvPr/>
          </p:nvSpPr>
          <p:spPr>
            <a:xfrm>
              <a:off x="3248250" y="4038750"/>
              <a:ext cx="105125" cy="195300"/>
            </a:xfrm>
            <a:custGeom>
              <a:avLst/>
              <a:gdLst/>
              <a:ahLst/>
              <a:cxnLst/>
              <a:rect l="l" t="t" r="r" b="b"/>
              <a:pathLst>
                <a:path w="4205" h="7812" extrusionOk="0">
                  <a:moveTo>
                    <a:pt x="1" y="0"/>
                  </a:moveTo>
                  <a:lnTo>
                    <a:pt x="1" y="7812"/>
                  </a:lnTo>
                  <a:lnTo>
                    <a:pt x="4205" y="7812"/>
                  </a:lnTo>
                  <a:lnTo>
                    <a:pt x="4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64"/>
            <p:cNvSpPr/>
            <p:nvPr/>
          </p:nvSpPr>
          <p:spPr>
            <a:xfrm>
              <a:off x="3240875" y="4031400"/>
              <a:ext cx="119875" cy="210025"/>
            </a:xfrm>
            <a:custGeom>
              <a:avLst/>
              <a:gdLst/>
              <a:ahLst/>
              <a:cxnLst/>
              <a:rect l="l" t="t" r="r" b="b"/>
              <a:pathLst>
                <a:path w="4795" h="8401" extrusionOk="0">
                  <a:moveTo>
                    <a:pt x="4206" y="589"/>
                  </a:moveTo>
                  <a:lnTo>
                    <a:pt x="4206" y="7811"/>
                  </a:lnTo>
                  <a:lnTo>
                    <a:pt x="590" y="7811"/>
                  </a:lnTo>
                  <a:lnTo>
                    <a:pt x="590" y="589"/>
                  </a:lnTo>
                  <a:close/>
                  <a:moveTo>
                    <a:pt x="1" y="0"/>
                  </a:moveTo>
                  <a:lnTo>
                    <a:pt x="1" y="8401"/>
                  </a:lnTo>
                  <a:lnTo>
                    <a:pt x="4795" y="8401"/>
                  </a:lnTo>
                  <a:lnTo>
                    <a:pt x="479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64"/>
            <p:cNvSpPr/>
            <p:nvPr/>
          </p:nvSpPr>
          <p:spPr>
            <a:xfrm>
              <a:off x="3409425" y="4038750"/>
              <a:ext cx="105150" cy="195300"/>
            </a:xfrm>
            <a:custGeom>
              <a:avLst/>
              <a:gdLst/>
              <a:ahLst/>
              <a:cxnLst/>
              <a:rect l="l" t="t" r="r" b="b"/>
              <a:pathLst>
                <a:path w="4206" h="7812" extrusionOk="0">
                  <a:moveTo>
                    <a:pt x="0" y="0"/>
                  </a:moveTo>
                  <a:lnTo>
                    <a:pt x="0" y="7812"/>
                  </a:lnTo>
                  <a:lnTo>
                    <a:pt x="4206" y="7812"/>
                  </a:lnTo>
                  <a:lnTo>
                    <a:pt x="420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64"/>
            <p:cNvSpPr/>
            <p:nvPr/>
          </p:nvSpPr>
          <p:spPr>
            <a:xfrm>
              <a:off x="3402075" y="4031400"/>
              <a:ext cx="119850" cy="210025"/>
            </a:xfrm>
            <a:custGeom>
              <a:avLst/>
              <a:gdLst/>
              <a:ahLst/>
              <a:cxnLst/>
              <a:rect l="l" t="t" r="r" b="b"/>
              <a:pathLst>
                <a:path w="4794" h="8401" extrusionOk="0">
                  <a:moveTo>
                    <a:pt x="4205" y="589"/>
                  </a:moveTo>
                  <a:lnTo>
                    <a:pt x="4205" y="7811"/>
                  </a:lnTo>
                  <a:lnTo>
                    <a:pt x="589" y="7811"/>
                  </a:lnTo>
                  <a:lnTo>
                    <a:pt x="589" y="589"/>
                  </a:lnTo>
                  <a:close/>
                  <a:moveTo>
                    <a:pt x="1" y="0"/>
                  </a:moveTo>
                  <a:lnTo>
                    <a:pt x="1" y="8401"/>
                  </a:lnTo>
                  <a:lnTo>
                    <a:pt x="4793" y="8401"/>
                  </a:lnTo>
                  <a:lnTo>
                    <a:pt x="479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64"/>
            <p:cNvSpPr/>
            <p:nvPr/>
          </p:nvSpPr>
          <p:spPr>
            <a:xfrm>
              <a:off x="3570625" y="4038750"/>
              <a:ext cx="105125" cy="195300"/>
            </a:xfrm>
            <a:custGeom>
              <a:avLst/>
              <a:gdLst/>
              <a:ahLst/>
              <a:cxnLst/>
              <a:rect l="l" t="t" r="r" b="b"/>
              <a:pathLst>
                <a:path w="4205" h="7812" extrusionOk="0">
                  <a:moveTo>
                    <a:pt x="0" y="0"/>
                  </a:moveTo>
                  <a:lnTo>
                    <a:pt x="0" y="7812"/>
                  </a:lnTo>
                  <a:lnTo>
                    <a:pt x="4204" y="7812"/>
                  </a:lnTo>
                  <a:lnTo>
                    <a:pt x="420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64"/>
            <p:cNvSpPr/>
            <p:nvPr/>
          </p:nvSpPr>
          <p:spPr>
            <a:xfrm>
              <a:off x="3563250" y="4031400"/>
              <a:ext cx="119875" cy="210025"/>
            </a:xfrm>
            <a:custGeom>
              <a:avLst/>
              <a:gdLst/>
              <a:ahLst/>
              <a:cxnLst/>
              <a:rect l="l" t="t" r="r" b="b"/>
              <a:pathLst>
                <a:path w="4795" h="8401" extrusionOk="0">
                  <a:moveTo>
                    <a:pt x="4204" y="589"/>
                  </a:moveTo>
                  <a:lnTo>
                    <a:pt x="4204" y="7811"/>
                  </a:lnTo>
                  <a:lnTo>
                    <a:pt x="589" y="7811"/>
                  </a:lnTo>
                  <a:lnTo>
                    <a:pt x="589" y="589"/>
                  </a:lnTo>
                  <a:close/>
                  <a:moveTo>
                    <a:pt x="0" y="0"/>
                  </a:moveTo>
                  <a:lnTo>
                    <a:pt x="0" y="8401"/>
                  </a:lnTo>
                  <a:lnTo>
                    <a:pt x="4794" y="8401"/>
                  </a:lnTo>
                  <a:lnTo>
                    <a:pt x="479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64"/>
            <p:cNvSpPr/>
            <p:nvPr/>
          </p:nvSpPr>
          <p:spPr>
            <a:xfrm>
              <a:off x="3108475" y="4038750"/>
              <a:ext cx="83750" cy="195300"/>
            </a:xfrm>
            <a:custGeom>
              <a:avLst/>
              <a:gdLst/>
              <a:ahLst/>
              <a:cxnLst/>
              <a:rect l="l" t="t" r="r" b="b"/>
              <a:pathLst>
                <a:path w="3350" h="7812" extrusionOk="0">
                  <a:moveTo>
                    <a:pt x="1" y="0"/>
                  </a:moveTo>
                  <a:lnTo>
                    <a:pt x="1" y="7812"/>
                  </a:lnTo>
                  <a:lnTo>
                    <a:pt x="3349" y="7812"/>
                  </a:lnTo>
                  <a:lnTo>
                    <a:pt x="334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64"/>
            <p:cNvSpPr/>
            <p:nvPr/>
          </p:nvSpPr>
          <p:spPr>
            <a:xfrm>
              <a:off x="3101100" y="4031400"/>
              <a:ext cx="98475" cy="210025"/>
            </a:xfrm>
            <a:custGeom>
              <a:avLst/>
              <a:gdLst/>
              <a:ahLst/>
              <a:cxnLst/>
              <a:rect l="l" t="t" r="r" b="b"/>
              <a:pathLst>
                <a:path w="3939" h="8401" extrusionOk="0">
                  <a:moveTo>
                    <a:pt x="3349" y="589"/>
                  </a:moveTo>
                  <a:lnTo>
                    <a:pt x="3349" y="7811"/>
                  </a:lnTo>
                  <a:lnTo>
                    <a:pt x="589" y="7811"/>
                  </a:lnTo>
                  <a:lnTo>
                    <a:pt x="589" y="589"/>
                  </a:lnTo>
                  <a:close/>
                  <a:moveTo>
                    <a:pt x="1" y="0"/>
                  </a:moveTo>
                  <a:lnTo>
                    <a:pt x="1" y="8401"/>
                  </a:lnTo>
                  <a:lnTo>
                    <a:pt x="3938" y="8401"/>
                  </a:lnTo>
                  <a:lnTo>
                    <a:pt x="39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64"/>
            <p:cNvSpPr/>
            <p:nvPr/>
          </p:nvSpPr>
          <p:spPr>
            <a:xfrm>
              <a:off x="3731775" y="4038750"/>
              <a:ext cx="645425" cy="195300"/>
            </a:xfrm>
            <a:custGeom>
              <a:avLst/>
              <a:gdLst/>
              <a:ahLst/>
              <a:cxnLst/>
              <a:rect l="l" t="t" r="r" b="b"/>
              <a:pathLst>
                <a:path w="25817" h="7812" extrusionOk="0">
                  <a:moveTo>
                    <a:pt x="1" y="0"/>
                  </a:moveTo>
                  <a:lnTo>
                    <a:pt x="1" y="7812"/>
                  </a:lnTo>
                  <a:lnTo>
                    <a:pt x="25817" y="7812"/>
                  </a:lnTo>
                  <a:lnTo>
                    <a:pt x="2581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64"/>
            <p:cNvSpPr/>
            <p:nvPr/>
          </p:nvSpPr>
          <p:spPr>
            <a:xfrm>
              <a:off x="3724425" y="4031400"/>
              <a:ext cx="660150" cy="210025"/>
            </a:xfrm>
            <a:custGeom>
              <a:avLst/>
              <a:gdLst/>
              <a:ahLst/>
              <a:cxnLst/>
              <a:rect l="l" t="t" r="r" b="b"/>
              <a:pathLst>
                <a:path w="26406" h="8401" extrusionOk="0">
                  <a:moveTo>
                    <a:pt x="25817" y="589"/>
                  </a:moveTo>
                  <a:lnTo>
                    <a:pt x="25817" y="7811"/>
                  </a:lnTo>
                  <a:lnTo>
                    <a:pt x="590" y="7811"/>
                  </a:lnTo>
                  <a:lnTo>
                    <a:pt x="590" y="589"/>
                  </a:lnTo>
                  <a:close/>
                  <a:moveTo>
                    <a:pt x="1" y="0"/>
                  </a:moveTo>
                  <a:lnTo>
                    <a:pt x="1" y="8401"/>
                  </a:lnTo>
                  <a:lnTo>
                    <a:pt x="26405" y="8401"/>
                  </a:lnTo>
                  <a:lnTo>
                    <a:pt x="26405"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64"/>
            <p:cNvSpPr/>
            <p:nvPr/>
          </p:nvSpPr>
          <p:spPr>
            <a:xfrm>
              <a:off x="4499825" y="4078675"/>
              <a:ext cx="98450" cy="98450"/>
            </a:xfrm>
            <a:custGeom>
              <a:avLst/>
              <a:gdLst/>
              <a:ahLst/>
              <a:cxnLst/>
              <a:rect l="l" t="t" r="r" b="b"/>
              <a:pathLst>
                <a:path w="3938" h="3938" extrusionOk="0">
                  <a:moveTo>
                    <a:pt x="1969" y="1"/>
                  </a:moveTo>
                  <a:cubicBezTo>
                    <a:pt x="882" y="1"/>
                    <a:pt x="0" y="882"/>
                    <a:pt x="0" y="1969"/>
                  </a:cubicBezTo>
                  <a:cubicBezTo>
                    <a:pt x="0" y="3056"/>
                    <a:pt x="882" y="3937"/>
                    <a:pt x="1969" y="3937"/>
                  </a:cubicBezTo>
                  <a:cubicBezTo>
                    <a:pt x="3057" y="3937"/>
                    <a:pt x="3937" y="3056"/>
                    <a:pt x="3937" y="1969"/>
                  </a:cubicBezTo>
                  <a:cubicBezTo>
                    <a:pt x="3937" y="882"/>
                    <a:pt x="3057" y="1"/>
                    <a:pt x="19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64"/>
            <p:cNvSpPr/>
            <p:nvPr/>
          </p:nvSpPr>
          <p:spPr>
            <a:xfrm>
              <a:off x="4492475" y="4071325"/>
              <a:ext cx="113150" cy="113175"/>
            </a:xfrm>
            <a:custGeom>
              <a:avLst/>
              <a:gdLst/>
              <a:ahLst/>
              <a:cxnLst/>
              <a:rect l="l" t="t" r="r" b="b"/>
              <a:pathLst>
                <a:path w="4526" h="4527" extrusionOk="0">
                  <a:moveTo>
                    <a:pt x="2263" y="590"/>
                  </a:moveTo>
                  <a:cubicBezTo>
                    <a:pt x="3187" y="591"/>
                    <a:pt x="3936" y="1340"/>
                    <a:pt x="3937" y="2263"/>
                  </a:cubicBezTo>
                  <a:cubicBezTo>
                    <a:pt x="3937" y="2941"/>
                    <a:pt x="3529" y="3551"/>
                    <a:pt x="2903" y="3809"/>
                  </a:cubicBezTo>
                  <a:cubicBezTo>
                    <a:pt x="2696" y="3895"/>
                    <a:pt x="2478" y="3937"/>
                    <a:pt x="2263" y="3937"/>
                  </a:cubicBezTo>
                  <a:cubicBezTo>
                    <a:pt x="1827" y="3937"/>
                    <a:pt x="1399" y="3767"/>
                    <a:pt x="1080" y="3447"/>
                  </a:cubicBezTo>
                  <a:cubicBezTo>
                    <a:pt x="600" y="2968"/>
                    <a:pt x="458" y="2248"/>
                    <a:pt x="717" y="1623"/>
                  </a:cubicBezTo>
                  <a:cubicBezTo>
                    <a:pt x="975" y="998"/>
                    <a:pt x="1586" y="590"/>
                    <a:pt x="2263" y="590"/>
                  </a:cubicBezTo>
                  <a:close/>
                  <a:moveTo>
                    <a:pt x="2263" y="1"/>
                  </a:moveTo>
                  <a:cubicBezTo>
                    <a:pt x="1016" y="1"/>
                    <a:pt x="1" y="1016"/>
                    <a:pt x="1" y="2263"/>
                  </a:cubicBezTo>
                  <a:cubicBezTo>
                    <a:pt x="1" y="3511"/>
                    <a:pt x="1016" y="4526"/>
                    <a:pt x="2263" y="4526"/>
                  </a:cubicBezTo>
                  <a:cubicBezTo>
                    <a:pt x="3511" y="4526"/>
                    <a:pt x="4526" y="3511"/>
                    <a:pt x="4526" y="2263"/>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64"/>
            <p:cNvSpPr/>
            <p:nvPr/>
          </p:nvSpPr>
          <p:spPr>
            <a:xfrm>
              <a:off x="4688675" y="4078675"/>
              <a:ext cx="102300" cy="98450"/>
            </a:xfrm>
            <a:custGeom>
              <a:avLst/>
              <a:gdLst/>
              <a:ahLst/>
              <a:cxnLst/>
              <a:rect l="l" t="t" r="r" b="b"/>
              <a:pathLst>
                <a:path w="4092" h="3938" extrusionOk="0">
                  <a:moveTo>
                    <a:pt x="2123" y="1"/>
                  </a:moveTo>
                  <a:cubicBezTo>
                    <a:pt x="1611" y="1"/>
                    <a:pt x="1108" y="201"/>
                    <a:pt x="732" y="578"/>
                  </a:cubicBezTo>
                  <a:cubicBezTo>
                    <a:pt x="168" y="1140"/>
                    <a:pt x="1" y="1987"/>
                    <a:pt x="305" y="2722"/>
                  </a:cubicBezTo>
                  <a:cubicBezTo>
                    <a:pt x="609" y="3458"/>
                    <a:pt x="1327" y="3937"/>
                    <a:pt x="2123" y="3937"/>
                  </a:cubicBezTo>
                  <a:cubicBezTo>
                    <a:pt x="3210" y="3937"/>
                    <a:pt x="4092" y="3056"/>
                    <a:pt x="4092" y="1969"/>
                  </a:cubicBezTo>
                  <a:cubicBezTo>
                    <a:pt x="4092" y="1173"/>
                    <a:pt x="3611" y="455"/>
                    <a:pt x="2877" y="151"/>
                  </a:cubicBezTo>
                  <a:cubicBezTo>
                    <a:pt x="2633" y="50"/>
                    <a:pt x="2377" y="1"/>
                    <a:pt x="2123"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64"/>
            <p:cNvSpPr/>
            <p:nvPr/>
          </p:nvSpPr>
          <p:spPr>
            <a:xfrm>
              <a:off x="4685200" y="4071325"/>
              <a:ext cx="113125" cy="113175"/>
            </a:xfrm>
            <a:custGeom>
              <a:avLst/>
              <a:gdLst/>
              <a:ahLst/>
              <a:cxnLst/>
              <a:rect l="l" t="t" r="r" b="b"/>
              <a:pathLst>
                <a:path w="4525" h="4527" extrusionOk="0">
                  <a:moveTo>
                    <a:pt x="2262" y="590"/>
                  </a:moveTo>
                  <a:cubicBezTo>
                    <a:pt x="3187" y="591"/>
                    <a:pt x="3935" y="1340"/>
                    <a:pt x="3936" y="2263"/>
                  </a:cubicBezTo>
                  <a:cubicBezTo>
                    <a:pt x="3936" y="2941"/>
                    <a:pt x="3528" y="3551"/>
                    <a:pt x="2903" y="3809"/>
                  </a:cubicBezTo>
                  <a:cubicBezTo>
                    <a:pt x="2696" y="3895"/>
                    <a:pt x="2478" y="3937"/>
                    <a:pt x="2262" y="3937"/>
                  </a:cubicBezTo>
                  <a:cubicBezTo>
                    <a:pt x="1827" y="3937"/>
                    <a:pt x="1399" y="3767"/>
                    <a:pt x="1079" y="3447"/>
                  </a:cubicBezTo>
                  <a:cubicBezTo>
                    <a:pt x="600" y="2968"/>
                    <a:pt x="456" y="2248"/>
                    <a:pt x="716" y="1623"/>
                  </a:cubicBezTo>
                  <a:cubicBezTo>
                    <a:pt x="975" y="998"/>
                    <a:pt x="1586" y="590"/>
                    <a:pt x="2262" y="590"/>
                  </a:cubicBezTo>
                  <a:close/>
                  <a:moveTo>
                    <a:pt x="2262" y="1"/>
                  </a:moveTo>
                  <a:cubicBezTo>
                    <a:pt x="1015" y="1"/>
                    <a:pt x="0" y="1016"/>
                    <a:pt x="0" y="2263"/>
                  </a:cubicBezTo>
                  <a:cubicBezTo>
                    <a:pt x="0" y="3511"/>
                    <a:pt x="1016" y="4526"/>
                    <a:pt x="2262" y="4526"/>
                  </a:cubicBezTo>
                  <a:cubicBezTo>
                    <a:pt x="3510" y="4526"/>
                    <a:pt x="4525" y="3511"/>
                    <a:pt x="4525" y="2263"/>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64"/>
            <p:cNvSpPr/>
            <p:nvPr/>
          </p:nvSpPr>
          <p:spPr>
            <a:xfrm>
              <a:off x="4212825" y="4078675"/>
              <a:ext cx="98425" cy="98450"/>
            </a:xfrm>
            <a:custGeom>
              <a:avLst/>
              <a:gdLst/>
              <a:ahLst/>
              <a:cxnLst/>
              <a:rect l="l" t="t" r="r" b="b"/>
              <a:pathLst>
                <a:path w="3937" h="3938" extrusionOk="0">
                  <a:moveTo>
                    <a:pt x="1969" y="1"/>
                  </a:moveTo>
                  <a:cubicBezTo>
                    <a:pt x="881" y="1"/>
                    <a:pt x="1" y="882"/>
                    <a:pt x="1" y="1969"/>
                  </a:cubicBezTo>
                  <a:cubicBezTo>
                    <a:pt x="1" y="3056"/>
                    <a:pt x="881" y="3937"/>
                    <a:pt x="1969" y="3937"/>
                  </a:cubicBezTo>
                  <a:cubicBezTo>
                    <a:pt x="3056" y="3937"/>
                    <a:pt x="3936" y="3056"/>
                    <a:pt x="3936" y="1969"/>
                  </a:cubicBezTo>
                  <a:cubicBezTo>
                    <a:pt x="3936" y="882"/>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64"/>
            <p:cNvSpPr/>
            <p:nvPr/>
          </p:nvSpPr>
          <p:spPr>
            <a:xfrm>
              <a:off x="4205450" y="4071325"/>
              <a:ext cx="113175" cy="113175"/>
            </a:xfrm>
            <a:custGeom>
              <a:avLst/>
              <a:gdLst/>
              <a:ahLst/>
              <a:cxnLst/>
              <a:rect l="l" t="t" r="r" b="b"/>
              <a:pathLst>
                <a:path w="4527" h="4527" extrusionOk="0">
                  <a:moveTo>
                    <a:pt x="2263" y="590"/>
                  </a:moveTo>
                  <a:cubicBezTo>
                    <a:pt x="3187" y="591"/>
                    <a:pt x="3936" y="1339"/>
                    <a:pt x="3936" y="2263"/>
                  </a:cubicBezTo>
                  <a:cubicBezTo>
                    <a:pt x="3936" y="2940"/>
                    <a:pt x="3529" y="3551"/>
                    <a:pt x="2903" y="3809"/>
                  </a:cubicBezTo>
                  <a:cubicBezTo>
                    <a:pt x="2696" y="3895"/>
                    <a:pt x="2479" y="3937"/>
                    <a:pt x="2263" y="3937"/>
                  </a:cubicBezTo>
                  <a:cubicBezTo>
                    <a:pt x="1827" y="3937"/>
                    <a:pt x="1399" y="3767"/>
                    <a:pt x="1080" y="3447"/>
                  </a:cubicBezTo>
                  <a:cubicBezTo>
                    <a:pt x="601" y="2968"/>
                    <a:pt x="458" y="2249"/>
                    <a:pt x="717" y="1623"/>
                  </a:cubicBezTo>
                  <a:cubicBezTo>
                    <a:pt x="976" y="998"/>
                    <a:pt x="1586" y="590"/>
                    <a:pt x="2263" y="590"/>
                  </a:cubicBezTo>
                  <a:close/>
                  <a:moveTo>
                    <a:pt x="2263" y="1"/>
                  </a:moveTo>
                  <a:cubicBezTo>
                    <a:pt x="1016" y="1"/>
                    <a:pt x="1" y="1016"/>
                    <a:pt x="1" y="2263"/>
                  </a:cubicBezTo>
                  <a:cubicBezTo>
                    <a:pt x="1" y="3511"/>
                    <a:pt x="1016" y="4526"/>
                    <a:pt x="2263" y="4526"/>
                  </a:cubicBezTo>
                  <a:cubicBezTo>
                    <a:pt x="3511" y="4526"/>
                    <a:pt x="4526" y="3511"/>
                    <a:pt x="4526" y="2263"/>
                  </a:cubicBezTo>
                  <a:cubicBezTo>
                    <a:pt x="4526" y="1015"/>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20" name="Google Shape;3320;p64"/>
          <p:cNvGrpSpPr/>
          <p:nvPr/>
        </p:nvGrpSpPr>
        <p:grpSpPr>
          <a:xfrm>
            <a:off x="3827025" y="3032157"/>
            <a:ext cx="1776136" cy="1756792"/>
            <a:chOff x="1158600" y="238100"/>
            <a:chExt cx="5295575" cy="5237900"/>
          </a:xfrm>
        </p:grpSpPr>
        <p:sp>
          <p:nvSpPr>
            <p:cNvPr id="3321" name="Google Shape;3321;p64"/>
            <p:cNvSpPr/>
            <p:nvPr/>
          </p:nvSpPr>
          <p:spPr>
            <a:xfrm>
              <a:off x="1158600" y="238100"/>
              <a:ext cx="5295575" cy="4235575"/>
            </a:xfrm>
            <a:custGeom>
              <a:avLst/>
              <a:gdLst/>
              <a:ahLst/>
              <a:cxnLst/>
              <a:rect l="l" t="t" r="r" b="b"/>
              <a:pathLst>
                <a:path w="211823" h="169423" extrusionOk="0">
                  <a:moveTo>
                    <a:pt x="126460" y="1"/>
                  </a:moveTo>
                  <a:cubicBezTo>
                    <a:pt x="118976" y="1"/>
                    <a:pt x="111395" y="984"/>
                    <a:pt x="103902" y="2949"/>
                  </a:cubicBezTo>
                  <a:cubicBezTo>
                    <a:pt x="88843" y="6899"/>
                    <a:pt x="78801" y="17143"/>
                    <a:pt x="70124" y="29492"/>
                  </a:cubicBezTo>
                  <a:cubicBezTo>
                    <a:pt x="62563" y="40250"/>
                    <a:pt x="54064" y="50620"/>
                    <a:pt x="42621" y="57428"/>
                  </a:cubicBezTo>
                  <a:cubicBezTo>
                    <a:pt x="31292" y="64169"/>
                    <a:pt x="19645" y="69546"/>
                    <a:pt x="13923" y="82356"/>
                  </a:cubicBezTo>
                  <a:cubicBezTo>
                    <a:pt x="0" y="113536"/>
                    <a:pt x="10175" y="149813"/>
                    <a:pt x="43103" y="162044"/>
                  </a:cubicBezTo>
                  <a:cubicBezTo>
                    <a:pt x="57586" y="167423"/>
                    <a:pt x="76041" y="169423"/>
                    <a:pt x="93913" y="169423"/>
                  </a:cubicBezTo>
                  <a:cubicBezTo>
                    <a:pt x="119804" y="169423"/>
                    <a:pt x="144470" y="165226"/>
                    <a:pt x="154062" y="161030"/>
                  </a:cubicBezTo>
                  <a:cubicBezTo>
                    <a:pt x="154062" y="161030"/>
                    <a:pt x="178383" y="159510"/>
                    <a:pt x="195103" y="129617"/>
                  </a:cubicBezTo>
                  <a:cubicBezTo>
                    <a:pt x="211822" y="99723"/>
                    <a:pt x="208783" y="54122"/>
                    <a:pt x="188009" y="28789"/>
                  </a:cubicBezTo>
                  <a:cubicBezTo>
                    <a:pt x="172271" y="9597"/>
                    <a:pt x="149846" y="1"/>
                    <a:pt x="12646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64"/>
            <p:cNvSpPr/>
            <p:nvPr/>
          </p:nvSpPr>
          <p:spPr>
            <a:xfrm>
              <a:off x="1943025" y="1626725"/>
              <a:ext cx="3843825" cy="2633725"/>
            </a:xfrm>
            <a:custGeom>
              <a:avLst/>
              <a:gdLst/>
              <a:ahLst/>
              <a:cxnLst/>
              <a:rect l="l" t="t" r="r" b="b"/>
              <a:pathLst>
                <a:path w="153753" h="105349" extrusionOk="0">
                  <a:moveTo>
                    <a:pt x="90" y="1"/>
                  </a:moveTo>
                  <a:cubicBezTo>
                    <a:pt x="41" y="1"/>
                    <a:pt x="1" y="40"/>
                    <a:pt x="1" y="90"/>
                  </a:cubicBezTo>
                  <a:lnTo>
                    <a:pt x="1" y="105349"/>
                  </a:lnTo>
                  <a:lnTo>
                    <a:pt x="153753" y="105349"/>
                  </a:lnTo>
                  <a:lnTo>
                    <a:pt x="153753" y="89"/>
                  </a:lnTo>
                  <a:cubicBezTo>
                    <a:pt x="153753" y="40"/>
                    <a:pt x="153713" y="1"/>
                    <a:pt x="15366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64"/>
            <p:cNvSpPr/>
            <p:nvPr/>
          </p:nvSpPr>
          <p:spPr>
            <a:xfrm>
              <a:off x="1383675" y="4303900"/>
              <a:ext cx="4965450" cy="1164325"/>
            </a:xfrm>
            <a:custGeom>
              <a:avLst/>
              <a:gdLst/>
              <a:ahLst/>
              <a:cxnLst/>
              <a:rect l="l" t="t" r="r" b="b"/>
              <a:pathLst>
                <a:path w="198618" h="46573" extrusionOk="0">
                  <a:moveTo>
                    <a:pt x="22375" y="0"/>
                  </a:moveTo>
                  <a:lnTo>
                    <a:pt x="935" y="41662"/>
                  </a:lnTo>
                  <a:cubicBezTo>
                    <a:pt x="1" y="43548"/>
                    <a:pt x="1780" y="46572"/>
                    <a:pt x="3884" y="46572"/>
                  </a:cubicBezTo>
                  <a:lnTo>
                    <a:pt x="194618" y="46572"/>
                  </a:lnTo>
                  <a:cubicBezTo>
                    <a:pt x="196723" y="46572"/>
                    <a:pt x="198618" y="43400"/>
                    <a:pt x="197684" y="41514"/>
                  </a:cubicBezTo>
                  <a:lnTo>
                    <a:pt x="176127" y="0"/>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64"/>
            <p:cNvSpPr/>
            <p:nvPr/>
          </p:nvSpPr>
          <p:spPr>
            <a:xfrm>
              <a:off x="1387725" y="4296075"/>
              <a:ext cx="4957300" cy="1179925"/>
            </a:xfrm>
            <a:custGeom>
              <a:avLst/>
              <a:gdLst/>
              <a:ahLst/>
              <a:cxnLst/>
              <a:rect l="l" t="t" r="r" b="b"/>
              <a:pathLst>
                <a:path w="198292" h="47197" extrusionOk="0">
                  <a:moveTo>
                    <a:pt x="175776" y="625"/>
                  </a:moveTo>
                  <a:lnTo>
                    <a:pt x="197243" y="41965"/>
                  </a:lnTo>
                  <a:cubicBezTo>
                    <a:pt x="197632" y="42750"/>
                    <a:pt x="197470" y="43923"/>
                    <a:pt x="196831" y="44952"/>
                  </a:cubicBezTo>
                  <a:cubicBezTo>
                    <a:pt x="196211" y="45952"/>
                    <a:pt x="195301" y="46573"/>
                    <a:pt x="194457" y="46573"/>
                  </a:cubicBezTo>
                  <a:lnTo>
                    <a:pt x="3722" y="46573"/>
                  </a:lnTo>
                  <a:cubicBezTo>
                    <a:pt x="2885" y="46573"/>
                    <a:pt x="2001" y="45986"/>
                    <a:pt x="1415" y="45042"/>
                  </a:cubicBezTo>
                  <a:cubicBezTo>
                    <a:pt x="793" y="44040"/>
                    <a:pt x="654" y="42917"/>
                    <a:pt x="1050" y="42117"/>
                  </a:cubicBezTo>
                  <a:lnTo>
                    <a:pt x="22404" y="625"/>
                  </a:lnTo>
                  <a:close/>
                  <a:moveTo>
                    <a:pt x="22023" y="1"/>
                  </a:moveTo>
                  <a:lnTo>
                    <a:pt x="494" y="41836"/>
                  </a:lnTo>
                  <a:cubicBezTo>
                    <a:pt x="0" y="42833"/>
                    <a:pt x="150" y="44186"/>
                    <a:pt x="886" y="45370"/>
                  </a:cubicBezTo>
                  <a:cubicBezTo>
                    <a:pt x="1595" y="46514"/>
                    <a:pt x="2655" y="47197"/>
                    <a:pt x="3722" y="47197"/>
                  </a:cubicBezTo>
                  <a:lnTo>
                    <a:pt x="194457" y="47197"/>
                  </a:lnTo>
                  <a:cubicBezTo>
                    <a:pt x="195515" y="47197"/>
                    <a:pt x="196628" y="46462"/>
                    <a:pt x="197360" y="45280"/>
                  </a:cubicBezTo>
                  <a:cubicBezTo>
                    <a:pt x="198122" y="44053"/>
                    <a:pt x="198291" y="42677"/>
                    <a:pt x="197799" y="41683"/>
                  </a:cubicBezTo>
                  <a:lnTo>
                    <a:pt x="176242" y="169"/>
                  </a:lnTo>
                  <a:lnTo>
                    <a:pt x="17615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64"/>
            <p:cNvSpPr/>
            <p:nvPr/>
          </p:nvSpPr>
          <p:spPr>
            <a:xfrm>
              <a:off x="1393850" y="4260425"/>
              <a:ext cx="4942200" cy="1164325"/>
            </a:xfrm>
            <a:custGeom>
              <a:avLst/>
              <a:gdLst/>
              <a:ahLst/>
              <a:cxnLst/>
              <a:rect l="l" t="t" r="r" b="b"/>
              <a:pathLst>
                <a:path w="197688" h="46573" extrusionOk="0">
                  <a:moveTo>
                    <a:pt x="21968" y="1"/>
                  </a:moveTo>
                  <a:lnTo>
                    <a:pt x="935" y="42476"/>
                  </a:lnTo>
                  <a:cubicBezTo>
                    <a:pt x="0" y="44362"/>
                    <a:pt x="1373" y="46573"/>
                    <a:pt x="3477" y="46573"/>
                  </a:cubicBezTo>
                  <a:lnTo>
                    <a:pt x="194211" y="46573"/>
                  </a:lnTo>
                  <a:cubicBezTo>
                    <a:pt x="196316" y="46573"/>
                    <a:pt x="197687" y="44362"/>
                    <a:pt x="196754" y="42475"/>
                  </a:cubicBezTo>
                  <a:lnTo>
                    <a:pt x="17572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64"/>
            <p:cNvSpPr/>
            <p:nvPr/>
          </p:nvSpPr>
          <p:spPr>
            <a:xfrm>
              <a:off x="1398125" y="4252650"/>
              <a:ext cx="4933650" cy="1179900"/>
            </a:xfrm>
            <a:custGeom>
              <a:avLst/>
              <a:gdLst/>
              <a:ahLst/>
              <a:cxnLst/>
              <a:rect l="l" t="t" r="r" b="b"/>
              <a:pathLst>
                <a:path w="197346" h="47196" extrusionOk="0">
                  <a:moveTo>
                    <a:pt x="175355" y="624"/>
                  </a:moveTo>
                  <a:lnTo>
                    <a:pt x="196304" y="42925"/>
                  </a:lnTo>
                  <a:cubicBezTo>
                    <a:pt x="196691" y="43708"/>
                    <a:pt x="196647" y="44635"/>
                    <a:pt x="196186" y="45378"/>
                  </a:cubicBezTo>
                  <a:cubicBezTo>
                    <a:pt x="195725" y="46121"/>
                    <a:pt x="194914" y="46571"/>
                    <a:pt x="194041" y="46572"/>
                  </a:cubicBezTo>
                  <a:lnTo>
                    <a:pt x="3306" y="46572"/>
                  </a:lnTo>
                  <a:cubicBezTo>
                    <a:pt x="2432" y="46572"/>
                    <a:pt x="1621" y="46121"/>
                    <a:pt x="1160" y="45378"/>
                  </a:cubicBezTo>
                  <a:cubicBezTo>
                    <a:pt x="700" y="44636"/>
                    <a:pt x="655" y="43708"/>
                    <a:pt x="1043" y="42925"/>
                  </a:cubicBezTo>
                  <a:lnTo>
                    <a:pt x="21991" y="624"/>
                  </a:lnTo>
                  <a:close/>
                  <a:moveTo>
                    <a:pt x="21797" y="0"/>
                  </a:moveTo>
                  <a:cubicBezTo>
                    <a:pt x="21679" y="0"/>
                    <a:pt x="21571" y="68"/>
                    <a:pt x="21518" y="174"/>
                  </a:cubicBezTo>
                  <a:lnTo>
                    <a:pt x="484" y="42649"/>
                  </a:lnTo>
                  <a:cubicBezTo>
                    <a:pt x="0" y="43626"/>
                    <a:pt x="56" y="44782"/>
                    <a:pt x="630" y="45708"/>
                  </a:cubicBezTo>
                  <a:cubicBezTo>
                    <a:pt x="1204" y="46633"/>
                    <a:pt x="2217" y="47195"/>
                    <a:pt x="3306" y="47195"/>
                  </a:cubicBezTo>
                  <a:lnTo>
                    <a:pt x="194041" y="47195"/>
                  </a:lnTo>
                  <a:cubicBezTo>
                    <a:pt x="195130" y="47194"/>
                    <a:pt x="196141" y="46632"/>
                    <a:pt x="196716" y="45706"/>
                  </a:cubicBezTo>
                  <a:cubicBezTo>
                    <a:pt x="197290" y="44781"/>
                    <a:pt x="197345" y="43625"/>
                    <a:pt x="196863" y="42648"/>
                  </a:cubicBezTo>
                  <a:lnTo>
                    <a:pt x="175828" y="174"/>
                  </a:lnTo>
                  <a:cubicBezTo>
                    <a:pt x="175776" y="68"/>
                    <a:pt x="175668" y="0"/>
                    <a:pt x="17554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64"/>
            <p:cNvSpPr/>
            <p:nvPr/>
          </p:nvSpPr>
          <p:spPr>
            <a:xfrm>
              <a:off x="2175875" y="1835275"/>
              <a:ext cx="3378150" cy="2216650"/>
            </a:xfrm>
            <a:custGeom>
              <a:avLst/>
              <a:gdLst/>
              <a:ahLst/>
              <a:cxnLst/>
              <a:rect l="l" t="t" r="r" b="b"/>
              <a:pathLst>
                <a:path w="135126" h="88666" extrusionOk="0">
                  <a:moveTo>
                    <a:pt x="1" y="1"/>
                  </a:moveTo>
                  <a:lnTo>
                    <a:pt x="1" y="88666"/>
                  </a:lnTo>
                  <a:lnTo>
                    <a:pt x="135126" y="88666"/>
                  </a:lnTo>
                  <a:lnTo>
                    <a:pt x="13512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64"/>
            <p:cNvSpPr/>
            <p:nvPr/>
          </p:nvSpPr>
          <p:spPr>
            <a:xfrm>
              <a:off x="2168075" y="1827500"/>
              <a:ext cx="3393750" cy="2232225"/>
            </a:xfrm>
            <a:custGeom>
              <a:avLst/>
              <a:gdLst/>
              <a:ahLst/>
              <a:cxnLst/>
              <a:rect l="l" t="t" r="r" b="b"/>
              <a:pathLst>
                <a:path w="135750" h="89289" extrusionOk="0">
                  <a:moveTo>
                    <a:pt x="135127" y="623"/>
                  </a:moveTo>
                  <a:lnTo>
                    <a:pt x="135127" y="88665"/>
                  </a:lnTo>
                  <a:lnTo>
                    <a:pt x="624" y="88665"/>
                  </a:lnTo>
                  <a:lnTo>
                    <a:pt x="624" y="623"/>
                  </a:lnTo>
                  <a:close/>
                  <a:moveTo>
                    <a:pt x="0" y="0"/>
                  </a:moveTo>
                  <a:lnTo>
                    <a:pt x="0" y="89288"/>
                  </a:lnTo>
                  <a:lnTo>
                    <a:pt x="135749" y="89288"/>
                  </a:lnTo>
                  <a:lnTo>
                    <a:pt x="13574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64"/>
            <p:cNvSpPr/>
            <p:nvPr/>
          </p:nvSpPr>
          <p:spPr>
            <a:xfrm>
              <a:off x="2263650" y="2845375"/>
              <a:ext cx="3215025" cy="1126650"/>
            </a:xfrm>
            <a:custGeom>
              <a:avLst/>
              <a:gdLst/>
              <a:ahLst/>
              <a:cxnLst/>
              <a:rect l="l" t="t" r="r" b="b"/>
              <a:pathLst>
                <a:path w="128601" h="45066" extrusionOk="0">
                  <a:moveTo>
                    <a:pt x="1" y="0"/>
                  </a:moveTo>
                  <a:lnTo>
                    <a:pt x="1" y="45066"/>
                  </a:lnTo>
                  <a:lnTo>
                    <a:pt x="128601" y="45066"/>
                  </a:lnTo>
                  <a:lnTo>
                    <a:pt x="128601"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64"/>
            <p:cNvSpPr/>
            <p:nvPr/>
          </p:nvSpPr>
          <p:spPr>
            <a:xfrm>
              <a:off x="2344125" y="3343550"/>
              <a:ext cx="330500" cy="330525"/>
            </a:xfrm>
            <a:custGeom>
              <a:avLst/>
              <a:gdLst/>
              <a:ahLst/>
              <a:cxnLst/>
              <a:rect l="l" t="t" r="r" b="b"/>
              <a:pathLst>
                <a:path w="13220" h="13221" extrusionOk="0">
                  <a:moveTo>
                    <a:pt x="6611" y="4013"/>
                  </a:moveTo>
                  <a:cubicBezTo>
                    <a:pt x="7296" y="4013"/>
                    <a:pt x="7957" y="4284"/>
                    <a:pt x="8446" y="4773"/>
                  </a:cubicBezTo>
                  <a:cubicBezTo>
                    <a:pt x="8998" y="5326"/>
                    <a:pt x="9273" y="6098"/>
                    <a:pt x="9194" y="6874"/>
                  </a:cubicBezTo>
                  <a:cubicBezTo>
                    <a:pt x="9073" y="8090"/>
                    <a:pt x="8091" y="9073"/>
                    <a:pt x="6876" y="9193"/>
                  </a:cubicBezTo>
                  <a:cubicBezTo>
                    <a:pt x="6787" y="9202"/>
                    <a:pt x="6699" y="9207"/>
                    <a:pt x="6611" y="9207"/>
                  </a:cubicBezTo>
                  <a:cubicBezTo>
                    <a:pt x="5926" y="9207"/>
                    <a:pt x="5263" y="8935"/>
                    <a:pt x="4774" y="8446"/>
                  </a:cubicBezTo>
                  <a:cubicBezTo>
                    <a:pt x="4222" y="7893"/>
                    <a:pt x="3948" y="7121"/>
                    <a:pt x="4027" y="6345"/>
                  </a:cubicBezTo>
                  <a:cubicBezTo>
                    <a:pt x="4148" y="5130"/>
                    <a:pt x="5131" y="4146"/>
                    <a:pt x="6345" y="4027"/>
                  </a:cubicBezTo>
                  <a:cubicBezTo>
                    <a:pt x="6434" y="4018"/>
                    <a:pt x="6522" y="4013"/>
                    <a:pt x="6611" y="4013"/>
                  </a:cubicBezTo>
                  <a:close/>
                  <a:moveTo>
                    <a:pt x="6043" y="1"/>
                  </a:moveTo>
                  <a:cubicBezTo>
                    <a:pt x="5707" y="1"/>
                    <a:pt x="5435" y="273"/>
                    <a:pt x="5435" y="608"/>
                  </a:cubicBezTo>
                  <a:lnTo>
                    <a:pt x="5435" y="1485"/>
                  </a:lnTo>
                  <a:cubicBezTo>
                    <a:pt x="4861" y="1616"/>
                    <a:pt x="4314" y="1842"/>
                    <a:pt x="3816" y="2156"/>
                  </a:cubicBezTo>
                  <a:lnTo>
                    <a:pt x="3197" y="1536"/>
                  </a:lnTo>
                  <a:cubicBezTo>
                    <a:pt x="3078" y="1417"/>
                    <a:pt x="2922" y="1358"/>
                    <a:pt x="2767" y="1358"/>
                  </a:cubicBezTo>
                  <a:cubicBezTo>
                    <a:pt x="2612" y="1358"/>
                    <a:pt x="2456" y="1417"/>
                    <a:pt x="2337" y="1536"/>
                  </a:cubicBezTo>
                  <a:lnTo>
                    <a:pt x="1536" y="2339"/>
                  </a:lnTo>
                  <a:cubicBezTo>
                    <a:pt x="1298" y="2576"/>
                    <a:pt x="1298" y="2960"/>
                    <a:pt x="1536" y="3197"/>
                  </a:cubicBezTo>
                  <a:lnTo>
                    <a:pt x="2155" y="3817"/>
                  </a:lnTo>
                  <a:cubicBezTo>
                    <a:pt x="1841" y="4315"/>
                    <a:pt x="1615" y="4862"/>
                    <a:pt x="1485" y="5436"/>
                  </a:cubicBezTo>
                  <a:lnTo>
                    <a:pt x="608" y="5436"/>
                  </a:lnTo>
                  <a:cubicBezTo>
                    <a:pt x="272" y="5436"/>
                    <a:pt x="0" y="5708"/>
                    <a:pt x="0" y="6044"/>
                  </a:cubicBezTo>
                  <a:lnTo>
                    <a:pt x="0" y="7179"/>
                  </a:lnTo>
                  <a:cubicBezTo>
                    <a:pt x="0" y="7514"/>
                    <a:pt x="272" y="7786"/>
                    <a:pt x="608" y="7786"/>
                  </a:cubicBezTo>
                  <a:lnTo>
                    <a:pt x="1485" y="7786"/>
                  </a:lnTo>
                  <a:cubicBezTo>
                    <a:pt x="1615" y="8360"/>
                    <a:pt x="1841" y="8906"/>
                    <a:pt x="2155" y="9404"/>
                  </a:cubicBezTo>
                  <a:lnTo>
                    <a:pt x="1536" y="10024"/>
                  </a:lnTo>
                  <a:cubicBezTo>
                    <a:pt x="1298" y="10261"/>
                    <a:pt x="1298" y="10646"/>
                    <a:pt x="1536" y="10882"/>
                  </a:cubicBezTo>
                  <a:lnTo>
                    <a:pt x="2340" y="11684"/>
                  </a:lnTo>
                  <a:cubicBezTo>
                    <a:pt x="2458" y="11803"/>
                    <a:pt x="2613" y="11862"/>
                    <a:pt x="2768" y="11862"/>
                  </a:cubicBezTo>
                  <a:cubicBezTo>
                    <a:pt x="2924" y="11862"/>
                    <a:pt x="3079" y="11803"/>
                    <a:pt x="3198" y="11684"/>
                  </a:cubicBezTo>
                  <a:lnTo>
                    <a:pt x="3817" y="11064"/>
                  </a:lnTo>
                  <a:cubicBezTo>
                    <a:pt x="4315" y="11378"/>
                    <a:pt x="4862" y="11604"/>
                    <a:pt x="5437" y="11736"/>
                  </a:cubicBezTo>
                  <a:lnTo>
                    <a:pt x="5437" y="12613"/>
                  </a:lnTo>
                  <a:cubicBezTo>
                    <a:pt x="5437" y="12948"/>
                    <a:pt x="5708" y="13220"/>
                    <a:pt x="6044" y="13220"/>
                  </a:cubicBezTo>
                  <a:lnTo>
                    <a:pt x="7179" y="13220"/>
                  </a:lnTo>
                  <a:cubicBezTo>
                    <a:pt x="7515" y="13220"/>
                    <a:pt x="7787" y="12948"/>
                    <a:pt x="7787" y="12613"/>
                  </a:cubicBezTo>
                  <a:lnTo>
                    <a:pt x="7787" y="11736"/>
                  </a:lnTo>
                  <a:cubicBezTo>
                    <a:pt x="8360" y="11606"/>
                    <a:pt x="8907" y="11378"/>
                    <a:pt x="9405" y="11066"/>
                  </a:cubicBezTo>
                  <a:lnTo>
                    <a:pt x="10024" y="11685"/>
                  </a:lnTo>
                  <a:cubicBezTo>
                    <a:pt x="10143" y="11804"/>
                    <a:pt x="10299" y="11863"/>
                    <a:pt x="10454" y="11863"/>
                  </a:cubicBezTo>
                  <a:cubicBezTo>
                    <a:pt x="10610" y="11863"/>
                    <a:pt x="10765" y="11804"/>
                    <a:pt x="10884" y="11685"/>
                  </a:cubicBezTo>
                  <a:lnTo>
                    <a:pt x="11687" y="10882"/>
                  </a:lnTo>
                  <a:cubicBezTo>
                    <a:pt x="11923" y="10645"/>
                    <a:pt x="11923" y="10260"/>
                    <a:pt x="11687" y="10024"/>
                  </a:cubicBezTo>
                  <a:lnTo>
                    <a:pt x="11067" y="9404"/>
                  </a:lnTo>
                  <a:cubicBezTo>
                    <a:pt x="11380" y="8906"/>
                    <a:pt x="11606" y="8358"/>
                    <a:pt x="11737" y="7785"/>
                  </a:cubicBezTo>
                  <a:lnTo>
                    <a:pt x="12613" y="7785"/>
                  </a:lnTo>
                  <a:cubicBezTo>
                    <a:pt x="12948" y="7784"/>
                    <a:pt x="13220" y="7512"/>
                    <a:pt x="13220" y="7178"/>
                  </a:cubicBezTo>
                  <a:lnTo>
                    <a:pt x="13220" y="6042"/>
                  </a:lnTo>
                  <a:cubicBezTo>
                    <a:pt x="13220" y="5707"/>
                    <a:pt x="12948" y="5435"/>
                    <a:pt x="12612" y="5435"/>
                  </a:cubicBezTo>
                  <a:lnTo>
                    <a:pt x="11735" y="5435"/>
                  </a:lnTo>
                  <a:cubicBezTo>
                    <a:pt x="11605" y="4862"/>
                    <a:pt x="11379" y="4314"/>
                    <a:pt x="11065" y="3816"/>
                  </a:cubicBezTo>
                  <a:lnTo>
                    <a:pt x="11686" y="3197"/>
                  </a:lnTo>
                  <a:cubicBezTo>
                    <a:pt x="11922" y="2960"/>
                    <a:pt x="11922" y="2576"/>
                    <a:pt x="11686" y="2338"/>
                  </a:cubicBezTo>
                  <a:lnTo>
                    <a:pt x="10883" y="1535"/>
                  </a:lnTo>
                  <a:cubicBezTo>
                    <a:pt x="10764" y="1417"/>
                    <a:pt x="10608" y="1358"/>
                    <a:pt x="10453" y="1358"/>
                  </a:cubicBezTo>
                  <a:cubicBezTo>
                    <a:pt x="10298" y="1358"/>
                    <a:pt x="10143" y="1417"/>
                    <a:pt x="10024" y="1535"/>
                  </a:cubicBezTo>
                  <a:lnTo>
                    <a:pt x="9405" y="2155"/>
                  </a:lnTo>
                  <a:cubicBezTo>
                    <a:pt x="8906" y="1842"/>
                    <a:pt x="8359" y="1616"/>
                    <a:pt x="7786" y="1485"/>
                  </a:cubicBezTo>
                  <a:lnTo>
                    <a:pt x="7786" y="608"/>
                  </a:lnTo>
                  <a:cubicBezTo>
                    <a:pt x="7786" y="273"/>
                    <a:pt x="7513" y="1"/>
                    <a:pt x="71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64"/>
            <p:cNvSpPr/>
            <p:nvPr/>
          </p:nvSpPr>
          <p:spPr>
            <a:xfrm>
              <a:off x="2611625" y="3542250"/>
              <a:ext cx="330475" cy="330525"/>
            </a:xfrm>
            <a:custGeom>
              <a:avLst/>
              <a:gdLst/>
              <a:ahLst/>
              <a:cxnLst/>
              <a:rect l="l" t="t" r="r" b="b"/>
              <a:pathLst>
                <a:path w="13219" h="13221" extrusionOk="0">
                  <a:moveTo>
                    <a:pt x="6610" y="4014"/>
                  </a:moveTo>
                  <a:cubicBezTo>
                    <a:pt x="7295" y="4014"/>
                    <a:pt x="7957" y="4285"/>
                    <a:pt x="8446" y="4774"/>
                  </a:cubicBezTo>
                  <a:cubicBezTo>
                    <a:pt x="8998" y="5326"/>
                    <a:pt x="9272" y="6098"/>
                    <a:pt x="9193" y="6875"/>
                  </a:cubicBezTo>
                  <a:cubicBezTo>
                    <a:pt x="9072" y="8090"/>
                    <a:pt x="8091" y="9073"/>
                    <a:pt x="6875" y="9193"/>
                  </a:cubicBezTo>
                  <a:cubicBezTo>
                    <a:pt x="6786" y="9202"/>
                    <a:pt x="6698" y="9207"/>
                    <a:pt x="6610" y="9207"/>
                  </a:cubicBezTo>
                  <a:cubicBezTo>
                    <a:pt x="5925" y="9207"/>
                    <a:pt x="5263" y="8936"/>
                    <a:pt x="4774" y="8447"/>
                  </a:cubicBezTo>
                  <a:cubicBezTo>
                    <a:pt x="4222" y="7894"/>
                    <a:pt x="3948" y="7122"/>
                    <a:pt x="4027" y="6346"/>
                  </a:cubicBezTo>
                  <a:cubicBezTo>
                    <a:pt x="4148" y="5131"/>
                    <a:pt x="5129" y="4147"/>
                    <a:pt x="6345" y="4028"/>
                  </a:cubicBezTo>
                  <a:cubicBezTo>
                    <a:pt x="6434" y="4019"/>
                    <a:pt x="6522" y="4014"/>
                    <a:pt x="6610" y="4014"/>
                  </a:cubicBezTo>
                  <a:close/>
                  <a:moveTo>
                    <a:pt x="6042" y="1"/>
                  </a:moveTo>
                  <a:cubicBezTo>
                    <a:pt x="5706" y="1"/>
                    <a:pt x="5434" y="272"/>
                    <a:pt x="5434" y="608"/>
                  </a:cubicBezTo>
                  <a:lnTo>
                    <a:pt x="5434" y="1484"/>
                  </a:lnTo>
                  <a:cubicBezTo>
                    <a:pt x="4861" y="1615"/>
                    <a:pt x="4313" y="1842"/>
                    <a:pt x="3816" y="2154"/>
                  </a:cubicBezTo>
                  <a:lnTo>
                    <a:pt x="3196" y="1535"/>
                  </a:lnTo>
                  <a:cubicBezTo>
                    <a:pt x="3077" y="1417"/>
                    <a:pt x="2922" y="1358"/>
                    <a:pt x="2767" y="1358"/>
                  </a:cubicBezTo>
                  <a:cubicBezTo>
                    <a:pt x="2612" y="1358"/>
                    <a:pt x="2456" y="1417"/>
                    <a:pt x="2337" y="1535"/>
                  </a:cubicBezTo>
                  <a:lnTo>
                    <a:pt x="1534" y="2338"/>
                  </a:lnTo>
                  <a:cubicBezTo>
                    <a:pt x="1298" y="2575"/>
                    <a:pt x="1298" y="2960"/>
                    <a:pt x="1534" y="3197"/>
                  </a:cubicBezTo>
                  <a:lnTo>
                    <a:pt x="2154" y="3817"/>
                  </a:lnTo>
                  <a:cubicBezTo>
                    <a:pt x="1841" y="4315"/>
                    <a:pt x="1614" y="4861"/>
                    <a:pt x="1484" y="5435"/>
                  </a:cubicBezTo>
                  <a:lnTo>
                    <a:pt x="608" y="5435"/>
                  </a:lnTo>
                  <a:cubicBezTo>
                    <a:pt x="272" y="5435"/>
                    <a:pt x="0" y="5706"/>
                    <a:pt x="0" y="6042"/>
                  </a:cubicBezTo>
                  <a:lnTo>
                    <a:pt x="0" y="7178"/>
                  </a:lnTo>
                  <a:cubicBezTo>
                    <a:pt x="0" y="7513"/>
                    <a:pt x="272" y="7785"/>
                    <a:pt x="608" y="7785"/>
                  </a:cubicBezTo>
                  <a:lnTo>
                    <a:pt x="1484" y="7785"/>
                  </a:lnTo>
                  <a:cubicBezTo>
                    <a:pt x="1614" y="8358"/>
                    <a:pt x="1841" y="8906"/>
                    <a:pt x="2154" y="9404"/>
                  </a:cubicBezTo>
                  <a:lnTo>
                    <a:pt x="1534" y="10024"/>
                  </a:lnTo>
                  <a:cubicBezTo>
                    <a:pt x="1298" y="10261"/>
                    <a:pt x="1298" y="10646"/>
                    <a:pt x="1534" y="10882"/>
                  </a:cubicBezTo>
                  <a:lnTo>
                    <a:pt x="2337" y="11685"/>
                  </a:lnTo>
                  <a:cubicBezTo>
                    <a:pt x="2456" y="11804"/>
                    <a:pt x="2612" y="11863"/>
                    <a:pt x="2767" y="11863"/>
                  </a:cubicBezTo>
                  <a:cubicBezTo>
                    <a:pt x="2922" y="11863"/>
                    <a:pt x="3077" y="11804"/>
                    <a:pt x="3196" y="11685"/>
                  </a:cubicBezTo>
                  <a:lnTo>
                    <a:pt x="3816" y="11065"/>
                  </a:lnTo>
                  <a:cubicBezTo>
                    <a:pt x="4313" y="11379"/>
                    <a:pt x="4861" y="11605"/>
                    <a:pt x="5434" y="11736"/>
                  </a:cubicBezTo>
                  <a:lnTo>
                    <a:pt x="5434" y="12613"/>
                  </a:lnTo>
                  <a:cubicBezTo>
                    <a:pt x="5434" y="12947"/>
                    <a:pt x="5706" y="13220"/>
                    <a:pt x="6042" y="13220"/>
                  </a:cubicBezTo>
                  <a:lnTo>
                    <a:pt x="7177" y="13220"/>
                  </a:lnTo>
                  <a:cubicBezTo>
                    <a:pt x="7513" y="13220"/>
                    <a:pt x="7785" y="12947"/>
                    <a:pt x="7785" y="12613"/>
                  </a:cubicBezTo>
                  <a:lnTo>
                    <a:pt x="7785" y="11736"/>
                  </a:lnTo>
                  <a:cubicBezTo>
                    <a:pt x="8358" y="11605"/>
                    <a:pt x="8906" y="11378"/>
                    <a:pt x="9403" y="11065"/>
                  </a:cubicBezTo>
                  <a:lnTo>
                    <a:pt x="10023" y="11685"/>
                  </a:lnTo>
                  <a:cubicBezTo>
                    <a:pt x="10142" y="11804"/>
                    <a:pt x="10297" y="11863"/>
                    <a:pt x="10452" y="11863"/>
                  </a:cubicBezTo>
                  <a:cubicBezTo>
                    <a:pt x="10607" y="11863"/>
                    <a:pt x="10763" y="11804"/>
                    <a:pt x="10881" y="11685"/>
                  </a:cubicBezTo>
                  <a:lnTo>
                    <a:pt x="11684" y="10882"/>
                  </a:lnTo>
                  <a:cubicBezTo>
                    <a:pt x="11921" y="10646"/>
                    <a:pt x="11921" y="10261"/>
                    <a:pt x="11684" y="10024"/>
                  </a:cubicBezTo>
                  <a:lnTo>
                    <a:pt x="11065" y="9404"/>
                  </a:lnTo>
                  <a:cubicBezTo>
                    <a:pt x="11377" y="8906"/>
                    <a:pt x="11604" y="8358"/>
                    <a:pt x="11735" y="7785"/>
                  </a:cubicBezTo>
                  <a:lnTo>
                    <a:pt x="12611" y="7785"/>
                  </a:lnTo>
                  <a:cubicBezTo>
                    <a:pt x="12947" y="7785"/>
                    <a:pt x="13219" y="7513"/>
                    <a:pt x="13219" y="7178"/>
                  </a:cubicBezTo>
                  <a:lnTo>
                    <a:pt x="13219" y="6042"/>
                  </a:lnTo>
                  <a:cubicBezTo>
                    <a:pt x="13219" y="5706"/>
                    <a:pt x="12947" y="5435"/>
                    <a:pt x="12611" y="5435"/>
                  </a:cubicBezTo>
                  <a:lnTo>
                    <a:pt x="11735" y="5435"/>
                  </a:lnTo>
                  <a:cubicBezTo>
                    <a:pt x="11604" y="4861"/>
                    <a:pt x="11377" y="4315"/>
                    <a:pt x="11065" y="3817"/>
                  </a:cubicBezTo>
                  <a:lnTo>
                    <a:pt x="11684" y="3197"/>
                  </a:lnTo>
                  <a:cubicBezTo>
                    <a:pt x="11921" y="2960"/>
                    <a:pt x="11921" y="2575"/>
                    <a:pt x="11684" y="2338"/>
                  </a:cubicBezTo>
                  <a:lnTo>
                    <a:pt x="10881" y="1535"/>
                  </a:lnTo>
                  <a:cubicBezTo>
                    <a:pt x="10763" y="1417"/>
                    <a:pt x="10607" y="1358"/>
                    <a:pt x="10452" y="1358"/>
                  </a:cubicBezTo>
                  <a:cubicBezTo>
                    <a:pt x="10297" y="1358"/>
                    <a:pt x="10142" y="1417"/>
                    <a:pt x="10023" y="1535"/>
                  </a:cubicBezTo>
                  <a:lnTo>
                    <a:pt x="9403" y="2154"/>
                  </a:lnTo>
                  <a:cubicBezTo>
                    <a:pt x="8906" y="1842"/>
                    <a:pt x="8358" y="1615"/>
                    <a:pt x="7785" y="1484"/>
                  </a:cubicBezTo>
                  <a:lnTo>
                    <a:pt x="7785" y="608"/>
                  </a:lnTo>
                  <a:cubicBezTo>
                    <a:pt x="7785" y="272"/>
                    <a:pt x="7513" y="1"/>
                    <a:pt x="71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64"/>
            <p:cNvSpPr/>
            <p:nvPr/>
          </p:nvSpPr>
          <p:spPr>
            <a:xfrm>
              <a:off x="2383000" y="2940375"/>
              <a:ext cx="596350" cy="13525"/>
            </a:xfrm>
            <a:custGeom>
              <a:avLst/>
              <a:gdLst/>
              <a:ahLst/>
              <a:cxnLst/>
              <a:rect l="l" t="t" r="r" b="b"/>
              <a:pathLst>
                <a:path w="23854" h="541" extrusionOk="0">
                  <a:moveTo>
                    <a:pt x="271" y="1"/>
                  </a:moveTo>
                  <a:cubicBezTo>
                    <a:pt x="122" y="1"/>
                    <a:pt x="0" y="121"/>
                    <a:pt x="0" y="271"/>
                  </a:cubicBezTo>
                  <a:cubicBezTo>
                    <a:pt x="0" y="420"/>
                    <a:pt x="122" y="541"/>
                    <a:pt x="271" y="541"/>
                  </a:cubicBezTo>
                  <a:lnTo>
                    <a:pt x="23583" y="541"/>
                  </a:lnTo>
                  <a:cubicBezTo>
                    <a:pt x="23733" y="541"/>
                    <a:pt x="23853" y="420"/>
                    <a:pt x="23853" y="271"/>
                  </a:cubicBezTo>
                  <a:cubicBezTo>
                    <a:pt x="23853" y="121"/>
                    <a:pt x="23733" y="1"/>
                    <a:pt x="235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64"/>
            <p:cNvSpPr/>
            <p:nvPr/>
          </p:nvSpPr>
          <p:spPr>
            <a:xfrm>
              <a:off x="2382850" y="3024450"/>
              <a:ext cx="596675" cy="13525"/>
            </a:xfrm>
            <a:custGeom>
              <a:avLst/>
              <a:gdLst/>
              <a:ahLst/>
              <a:cxnLst/>
              <a:rect l="l" t="t" r="r" b="b"/>
              <a:pathLst>
                <a:path w="23867" h="541"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64"/>
            <p:cNvSpPr/>
            <p:nvPr/>
          </p:nvSpPr>
          <p:spPr>
            <a:xfrm>
              <a:off x="2382850" y="3108525"/>
              <a:ext cx="596675" cy="13525"/>
            </a:xfrm>
            <a:custGeom>
              <a:avLst/>
              <a:gdLst/>
              <a:ahLst/>
              <a:cxnLst/>
              <a:rect l="l" t="t" r="r" b="b"/>
              <a:pathLst>
                <a:path w="23867" h="541"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64"/>
            <p:cNvSpPr/>
            <p:nvPr/>
          </p:nvSpPr>
          <p:spPr>
            <a:xfrm>
              <a:off x="2382850" y="3192600"/>
              <a:ext cx="596675" cy="13550"/>
            </a:xfrm>
            <a:custGeom>
              <a:avLst/>
              <a:gdLst/>
              <a:ahLst/>
              <a:cxnLst/>
              <a:rect l="l" t="t" r="r" b="b"/>
              <a:pathLst>
                <a:path w="23867" h="542"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64"/>
            <p:cNvSpPr/>
            <p:nvPr/>
          </p:nvSpPr>
          <p:spPr>
            <a:xfrm>
              <a:off x="2263650" y="1939725"/>
              <a:ext cx="3215025" cy="130500"/>
            </a:xfrm>
            <a:custGeom>
              <a:avLst/>
              <a:gdLst/>
              <a:ahLst/>
              <a:cxnLst/>
              <a:rect l="l" t="t" r="r" b="b"/>
              <a:pathLst>
                <a:path w="128601" h="5220" extrusionOk="0">
                  <a:moveTo>
                    <a:pt x="55" y="1"/>
                  </a:moveTo>
                  <a:cubicBezTo>
                    <a:pt x="25" y="1"/>
                    <a:pt x="1" y="25"/>
                    <a:pt x="1" y="56"/>
                  </a:cubicBezTo>
                  <a:lnTo>
                    <a:pt x="1" y="5164"/>
                  </a:lnTo>
                  <a:cubicBezTo>
                    <a:pt x="1" y="5195"/>
                    <a:pt x="25" y="5219"/>
                    <a:pt x="55" y="5219"/>
                  </a:cubicBezTo>
                  <a:lnTo>
                    <a:pt x="128546" y="5219"/>
                  </a:lnTo>
                  <a:cubicBezTo>
                    <a:pt x="128577" y="5219"/>
                    <a:pt x="128601" y="5195"/>
                    <a:pt x="128601" y="5164"/>
                  </a:cubicBezTo>
                  <a:lnTo>
                    <a:pt x="128601" y="56"/>
                  </a:lnTo>
                  <a:cubicBezTo>
                    <a:pt x="128601" y="25"/>
                    <a:pt x="128577" y="1"/>
                    <a:pt x="128546"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64"/>
            <p:cNvSpPr/>
            <p:nvPr/>
          </p:nvSpPr>
          <p:spPr>
            <a:xfrm>
              <a:off x="2263650" y="2369800"/>
              <a:ext cx="3215025" cy="130475"/>
            </a:xfrm>
            <a:custGeom>
              <a:avLst/>
              <a:gdLst/>
              <a:ahLst/>
              <a:cxnLst/>
              <a:rect l="l" t="t" r="r" b="b"/>
              <a:pathLst>
                <a:path w="128601" h="5219" extrusionOk="0">
                  <a:moveTo>
                    <a:pt x="55" y="1"/>
                  </a:moveTo>
                  <a:cubicBezTo>
                    <a:pt x="25" y="1"/>
                    <a:pt x="1" y="25"/>
                    <a:pt x="1" y="55"/>
                  </a:cubicBezTo>
                  <a:lnTo>
                    <a:pt x="1" y="5164"/>
                  </a:lnTo>
                  <a:cubicBezTo>
                    <a:pt x="1" y="5194"/>
                    <a:pt x="25" y="5218"/>
                    <a:pt x="55" y="5218"/>
                  </a:cubicBezTo>
                  <a:lnTo>
                    <a:pt x="128546" y="5218"/>
                  </a:lnTo>
                  <a:cubicBezTo>
                    <a:pt x="128577" y="5218"/>
                    <a:pt x="128601" y="5194"/>
                    <a:pt x="128601" y="5164"/>
                  </a:cubicBezTo>
                  <a:lnTo>
                    <a:pt x="128601" y="55"/>
                  </a:lnTo>
                  <a:cubicBezTo>
                    <a:pt x="128601" y="25"/>
                    <a:pt x="128577" y="1"/>
                    <a:pt x="128546"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64"/>
            <p:cNvSpPr/>
            <p:nvPr/>
          </p:nvSpPr>
          <p:spPr>
            <a:xfrm>
              <a:off x="3494725" y="4487125"/>
              <a:ext cx="216575" cy="141900"/>
            </a:xfrm>
            <a:custGeom>
              <a:avLst/>
              <a:gdLst/>
              <a:ahLst/>
              <a:cxnLst/>
              <a:rect l="l" t="t" r="r" b="b"/>
              <a:pathLst>
                <a:path w="8663" h="5676" extrusionOk="0">
                  <a:moveTo>
                    <a:pt x="538" y="0"/>
                  </a:moveTo>
                  <a:lnTo>
                    <a:pt x="0" y="5675"/>
                  </a:lnTo>
                  <a:lnTo>
                    <a:pt x="8395" y="5675"/>
                  </a:lnTo>
                  <a:lnTo>
                    <a:pt x="866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64"/>
            <p:cNvSpPr/>
            <p:nvPr/>
          </p:nvSpPr>
          <p:spPr>
            <a:xfrm>
              <a:off x="3486150" y="4479350"/>
              <a:ext cx="233300" cy="157450"/>
            </a:xfrm>
            <a:custGeom>
              <a:avLst/>
              <a:gdLst/>
              <a:ahLst/>
              <a:cxnLst/>
              <a:rect l="l" t="t" r="r" b="b"/>
              <a:pathLst>
                <a:path w="9332" h="6298" extrusionOk="0">
                  <a:moveTo>
                    <a:pt x="8679" y="623"/>
                  </a:moveTo>
                  <a:lnTo>
                    <a:pt x="8441" y="5675"/>
                  </a:lnTo>
                  <a:lnTo>
                    <a:pt x="686" y="5675"/>
                  </a:lnTo>
                  <a:lnTo>
                    <a:pt x="1165" y="623"/>
                  </a:lnTo>
                  <a:close/>
                  <a:moveTo>
                    <a:pt x="597" y="0"/>
                  </a:moveTo>
                  <a:lnTo>
                    <a:pt x="1" y="6298"/>
                  </a:lnTo>
                  <a:lnTo>
                    <a:pt x="9036" y="6298"/>
                  </a:lnTo>
                  <a:lnTo>
                    <a:pt x="933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64"/>
            <p:cNvSpPr/>
            <p:nvPr/>
          </p:nvSpPr>
          <p:spPr>
            <a:xfrm>
              <a:off x="3914350" y="4487125"/>
              <a:ext cx="210050" cy="141900"/>
            </a:xfrm>
            <a:custGeom>
              <a:avLst/>
              <a:gdLst/>
              <a:ahLst/>
              <a:cxnLst/>
              <a:rect l="l" t="t" r="r" b="b"/>
              <a:pathLst>
                <a:path w="8402" h="5676" extrusionOk="0">
                  <a:moveTo>
                    <a:pt x="1" y="0"/>
                  </a:moveTo>
                  <a:lnTo>
                    <a:pt x="6" y="5675"/>
                  </a:lnTo>
                  <a:lnTo>
                    <a:pt x="8401"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64"/>
            <p:cNvSpPr/>
            <p:nvPr/>
          </p:nvSpPr>
          <p:spPr>
            <a:xfrm>
              <a:off x="3906575" y="4479350"/>
              <a:ext cx="226025" cy="157450"/>
            </a:xfrm>
            <a:custGeom>
              <a:avLst/>
              <a:gdLst/>
              <a:ahLst/>
              <a:cxnLst/>
              <a:rect l="l" t="t" r="r" b="b"/>
              <a:pathLst>
                <a:path w="9041" h="6298" extrusionOk="0">
                  <a:moveTo>
                    <a:pt x="8139" y="623"/>
                  </a:moveTo>
                  <a:lnTo>
                    <a:pt x="8385" y="5675"/>
                  </a:lnTo>
                  <a:lnTo>
                    <a:pt x="629" y="5675"/>
                  </a:lnTo>
                  <a:lnTo>
                    <a:pt x="623" y="623"/>
                  </a:lnTo>
                  <a:close/>
                  <a:moveTo>
                    <a:pt x="0" y="0"/>
                  </a:moveTo>
                  <a:lnTo>
                    <a:pt x="7" y="6298"/>
                  </a:lnTo>
                  <a:lnTo>
                    <a:pt x="9040" y="6298"/>
                  </a:lnTo>
                  <a:lnTo>
                    <a:pt x="873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64"/>
            <p:cNvSpPr/>
            <p:nvPr/>
          </p:nvSpPr>
          <p:spPr>
            <a:xfrm>
              <a:off x="5173825" y="4629000"/>
              <a:ext cx="260900" cy="151725"/>
            </a:xfrm>
            <a:custGeom>
              <a:avLst/>
              <a:gdLst/>
              <a:ahLst/>
              <a:cxnLst/>
              <a:rect l="l" t="t" r="r" b="b"/>
              <a:pathLst>
                <a:path w="10436" h="6069" extrusionOk="0">
                  <a:moveTo>
                    <a:pt x="1" y="0"/>
                  </a:moveTo>
                  <a:lnTo>
                    <a:pt x="1749" y="6068"/>
                  </a:lnTo>
                  <a:lnTo>
                    <a:pt x="10436"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64"/>
            <p:cNvSpPr/>
            <p:nvPr/>
          </p:nvSpPr>
          <p:spPr>
            <a:xfrm>
              <a:off x="5163500" y="4621200"/>
              <a:ext cx="282050" cy="167300"/>
            </a:xfrm>
            <a:custGeom>
              <a:avLst/>
              <a:gdLst/>
              <a:ahLst/>
              <a:cxnLst/>
              <a:rect l="l" t="t" r="r" b="b"/>
              <a:pathLst>
                <a:path w="11282" h="6692" extrusionOk="0">
                  <a:moveTo>
                    <a:pt x="8586" y="624"/>
                  </a:moveTo>
                  <a:lnTo>
                    <a:pt x="10415" y="6068"/>
                  </a:lnTo>
                  <a:lnTo>
                    <a:pt x="2396" y="6068"/>
                  </a:lnTo>
                  <a:lnTo>
                    <a:pt x="828" y="624"/>
                  </a:lnTo>
                  <a:close/>
                  <a:moveTo>
                    <a:pt x="1" y="1"/>
                  </a:moveTo>
                  <a:lnTo>
                    <a:pt x="1928" y="6692"/>
                  </a:lnTo>
                  <a:lnTo>
                    <a:pt x="11282" y="6692"/>
                  </a:lnTo>
                  <a:lnTo>
                    <a:pt x="903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64"/>
            <p:cNvSpPr/>
            <p:nvPr/>
          </p:nvSpPr>
          <p:spPr>
            <a:xfrm>
              <a:off x="3284825" y="4487125"/>
              <a:ext cx="223375" cy="141900"/>
            </a:xfrm>
            <a:custGeom>
              <a:avLst/>
              <a:gdLst/>
              <a:ahLst/>
              <a:cxnLst/>
              <a:rect l="l" t="t" r="r" b="b"/>
              <a:pathLst>
                <a:path w="8935" h="5676" extrusionOk="0">
                  <a:moveTo>
                    <a:pt x="810" y="0"/>
                  </a:moveTo>
                  <a:lnTo>
                    <a:pt x="0" y="5675"/>
                  </a:lnTo>
                  <a:lnTo>
                    <a:pt x="8396" y="5675"/>
                  </a:lnTo>
                  <a:lnTo>
                    <a:pt x="893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64"/>
            <p:cNvSpPr/>
            <p:nvPr/>
          </p:nvSpPr>
          <p:spPr>
            <a:xfrm>
              <a:off x="3275850" y="4479350"/>
              <a:ext cx="240900" cy="157450"/>
            </a:xfrm>
            <a:custGeom>
              <a:avLst/>
              <a:gdLst/>
              <a:ahLst/>
              <a:cxnLst/>
              <a:rect l="l" t="t" r="r" b="b"/>
              <a:pathLst>
                <a:path w="9636" h="6298" extrusionOk="0">
                  <a:moveTo>
                    <a:pt x="8951" y="623"/>
                  </a:moveTo>
                  <a:lnTo>
                    <a:pt x="8471" y="5675"/>
                  </a:lnTo>
                  <a:lnTo>
                    <a:pt x="719" y="5675"/>
                  </a:lnTo>
                  <a:lnTo>
                    <a:pt x="1439" y="623"/>
                  </a:lnTo>
                  <a:close/>
                  <a:moveTo>
                    <a:pt x="899" y="0"/>
                  </a:moveTo>
                  <a:lnTo>
                    <a:pt x="0" y="6298"/>
                  </a:lnTo>
                  <a:lnTo>
                    <a:pt x="9039" y="6298"/>
                  </a:lnTo>
                  <a:lnTo>
                    <a:pt x="963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64"/>
            <p:cNvSpPr/>
            <p:nvPr/>
          </p:nvSpPr>
          <p:spPr>
            <a:xfrm>
              <a:off x="2865050" y="4487125"/>
              <a:ext cx="236950" cy="141900"/>
            </a:xfrm>
            <a:custGeom>
              <a:avLst/>
              <a:gdLst/>
              <a:ahLst/>
              <a:cxnLst/>
              <a:rect l="l" t="t" r="r" b="b"/>
              <a:pathLst>
                <a:path w="9478" h="5676" extrusionOk="0">
                  <a:moveTo>
                    <a:pt x="1353" y="0"/>
                  </a:moveTo>
                  <a:lnTo>
                    <a:pt x="0" y="5675"/>
                  </a:lnTo>
                  <a:lnTo>
                    <a:pt x="8396" y="5675"/>
                  </a:lnTo>
                  <a:lnTo>
                    <a:pt x="947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64"/>
            <p:cNvSpPr/>
            <p:nvPr/>
          </p:nvSpPr>
          <p:spPr>
            <a:xfrm>
              <a:off x="2855175" y="4479350"/>
              <a:ext cx="256250" cy="157450"/>
            </a:xfrm>
            <a:custGeom>
              <a:avLst/>
              <a:gdLst/>
              <a:ahLst/>
              <a:cxnLst/>
              <a:rect l="l" t="t" r="r" b="b"/>
              <a:pathLst>
                <a:path w="10250" h="6298" extrusionOk="0">
                  <a:moveTo>
                    <a:pt x="9496" y="623"/>
                  </a:moveTo>
                  <a:lnTo>
                    <a:pt x="8534" y="5675"/>
                  </a:lnTo>
                  <a:lnTo>
                    <a:pt x="789" y="5675"/>
                  </a:lnTo>
                  <a:lnTo>
                    <a:pt x="1994" y="623"/>
                  </a:lnTo>
                  <a:close/>
                  <a:moveTo>
                    <a:pt x="1502" y="0"/>
                  </a:moveTo>
                  <a:lnTo>
                    <a:pt x="1" y="6298"/>
                  </a:lnTo>
                  <a:lnTo>
                    <a:pt x="9049" y="6298"/>
                  </a:lnTo>
                  <a:lnTo>
                    <a:pt x="1024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64"/>
            <p:cNvSpPr/>
            <p:nvPr/>
          </p:nvSpPr>
          <p:spPr>
            <a:xfrm>
              <a:off x="4726750" y="4487125"/>
              <a:ext cx="237225" cy="141900"/>
            </a:xfrm>
            <a:custGeom>
              <a:avLst/>
              <a:gdLst/>
              <a:ahLst/>
              <a:cxnLst/>
              <a:rect l="l" t="t" r="r" b="b"/>
              <a:pathLst>
                <a:path w="9489" h="5676" extrusionOk="0">
                  <a:moveTo>
                    <a:pt x="0" y="0"/>
                  </a:moveTo>
                  <a:lnTo>
                    <a:pt x="1093" y="5675"/>
                  </a:lnTo>
                  <a:lnTo>
                    <a:pt x="9489"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64"/>
            <p:cNvSpPr/>
            <p:nvPr/>
          </p:nvSpPr>
          <p:spPr>
            <a:xfrm>
              <a:off x="4717325" y="4479350"/>
              <a:ext cx="256550" cy="157450"/>
            </a:xfrm>
            <a:custGeom>
              <a:avLst/>
              <a:gdLst/>
              <a:ahLst/>
              <a:cxnLst/>
              <a:rect l="l" t="t" r="r" b="b"/>
              <a:pathLst>
                <a:path w="10262" h="6298" extrusionOk="0">
                  <a:moveTo>
                    <a:pt x="8255" y="623"/>
                  </a:moveTo>
                  <a:lnTo>
                    <a:pt x="9469" y="5675"/>
                  </a:lnTo>
                  <a:lnTo>
                    <a:pt x="1727" y="5675"/>
                  </a:lnTo>
                  <a:lnTo>
                    <a:pt x="755" y="623"/>
                  </a:lnTo>
                  <a:close/>
                  <a:moveTo>
                    <a:pt x="1" y="0"/>
                  </a:moveTo>
                  <a:lnTo>
                    <a:pt x="1212" y="6298"/>
                  </a:lnTo>
                  <a:lnTo>
                    <a:pt x="10261" y="6298"/>
                  </a:lnTo>
                  <a:lnTo>
                    <a:pt x="874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64"/>
            <p:cNvSpPr/>
            <p:nvPr/>
          </p:nvSpPr>
          <p:spPr>
            <a:xfrm>
              <a:off x="4929850" y="4487125"/>
              <a:ext cx="244000" cy="141900"/>
            </a:xfrm>
            <a:custGeom>
              <a:avLst/>
              <a:gdLst/>
              <a:ahLst/>
              <a:cxnLst/>
              <a:rect l="l" t="t" r="r" b="b"/>
              <a:pathLst>
                <a:path w="9760" h="5676" extrusionOk="0">
                  <a:moveTo>
                    <a:pt x="1" y="0"/>
                  </a:moveTo>
                  <a:lnTo>
                    <a:pt x="1365" y="5675"/>
                  </a:lnTo>
                  <a:lnTo>
                    <a:pt x="9760"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64"/>
            <p:cNvSpPr/>
            <p:nvPr/>
          </p:nvSpPr>
          <p:spPr>
            <a:xfrm>
              <a:off x="4919975" y="4479350"/>
              <a:ext cx="264225" cy="157450"/>
            </a:xfrm>
            <a:custGeom>
              <a:avLst/>
              <a:gdLst/>
              <a:ahLst/>
              <a:cxnLst/>
              <a:rect l="l" t="t" r="r" b="b"/>
              <a:pathLst>
                <a:path w="10569" h="6298" extrusionOk="0">
                  <a:moveTo>
                    <a:pt x="8285" y="623"/>
                  </a:moveTo>
                  <a:lnTo>
                    <a:pt x="9742" y="5675"/>
                  </a:lnTo>
                  <a:lnTo>
                    <a:pt x="2005" y="5675"/>
                  </a:lnTo>
                  <a:lnTo>
                    <a:pt x="791" y="623"/>
                  </a:lnTo>
                  <a:close/>
                  <a:moveTo>
                    <a:pt x="0" y="0"/>
                  </a:moveTo>
                  <a:lnTo>
                    <a:pt x="1513" y="6298"/>
                  </a:lnTo>
                  <a:lnTo>
                    <a:pt x="10569" y="6298"/>
                  </a:lnTo>
                  <a:lnTo>
                    <a:pt x="875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64"/>
            <p:cNvSpPr/>
            <p:nvPr/>
          </p:nvSpPr>
          <p:spPr>
            <a:xfrm>
              <a:off x="2655175" y="4487125"/>
              <a:ext cx="243725" cy="141900"/>
            </a:xfrm>
            <a:custGeom>
              <a:avLst/>
              <a:gdLst/>
              <a:ahLst/>
              <a:cxnLst/>
              <a:rect l="l" t="t" r="r" b="b"/>
              <a:pathLst>
                <a:path w="9749" h="5676" extrusionOk="0">
                  <a:moveTo>
                    <a:pt x="1625" y="0"/>
                  </a:moveTo>
                  <a:lnTo>
                    <a:pt x="0" y="5675"/>
                  </a:lnTo>
                  <a:lnTo>
                    <a:pt x="8395" y="5675"/>
                  </a:lnTo>
                  <a:lnTo>
                    <a:pt x="97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64"/>
            <p:cNvSpPr/>
            <p:nvPr/>
          </p:nvSpPr>
          <p:spPr>
            <a:xfrm>
              <a:off x="2644850" y="4479350"/>
              <a:ext cx="263925" cy="157450"/>
            </a:xfrm>
            <a:custGeom>
              <a:avLst/>
              <a:gdLst/>
              <a:ahLst/>
              <a:cxnLst/>
              <a:rect l="l" t="t" r="r" b="b"/>
              <a:pathLst>
                <a:path w="10557" h="6298" extrusionOk="0">
                  <a:moveTo>
                    <a:pt x="9767" y="623"/>
                  </a:moveTo>
                  <a:lnTo>
                    <a:pt x="8563" y="5675"/>
                  </a:lnTo>
                  <a:lnTo>
                    <a:pt x="826" y="5675"/>
                  </a:lnTo>
                  <a:lnTo>
                    <a:pt x="2272" y="623"/>
                  </a:lnTo>
                  <a:close/>
                  <a:moveTo>
                    <a:pt x="1803" y="0"/>
                  </a:moveTo>
                  <a:lnTo>
                    <a:pt x="0" y="6298"/>
                  </a:lnTo>
                  <a:lnTo>
                    <a:pt x="9054" y="6298"/>
                  </a:lnTo>
                  <a:lnTo>
                    <a:pt x="1055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64"/>
            <p:cNvSpPr/>
            <p:nvPr/>
          </p:nvSpPr>
          <p:spPr>
            <a:xfrm>
              <a:off x="4117475" y="4487125"/>
              <a:ext cx="216825" cy="141900"/>
            </a:xfrm>
            <a:custGeom>
              <a:avLst/>
              <a:gdLst/>
              <a:ahLst/>
              <a:cxnLst/>
              <a:rect l="l" t="t" r="r" b="b"/>
              <a:pathLst>
                <a:path w="8673" h="5676" extrusionOk="0">
                  <a:moveTo>
                    <a:pt x="0" y="0"/>
                  </a:moveTo>
                  <a:lnTo>
                    <a:pt x="276" y="5675"/>
                  </a:lnTo>
                  <a:lnTo>
                    <a:pt x="8672" y="5675"/>
                  </a:lnTo>
                  <a:lnTo>
                    <a:pt x="81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64"/>
            <p:cNvSpPr/>
            <p:nvPr/>
          </p:nvSpPr>
          <p:spPr>
            <a:xfrm>
              <a:off x="4109275" y="4479350"/>
              <a:ext cx="233600" cy="157450"/>
            </a:xfrm>
            <a:custGeom>
              <a:avLst/>
              <a:gdLst/>
              <a:ahLst/>
              <a:cxnLst/>
              <a:rect l="l" t="t" r="r" b="b"/>
              <a:pathLst>
                <a:path w="9344" h="6298" extrusionOk="0">
                  <a:moveTo>
                    <a:pt x="8169" y="623"/>
                  </a:moveTo>
                  <a:lnTo>
                    <a:pt x="8657" y="5675"/>
                  </a:lnTo>
                  <a:lnTo>
                    <a:pt x="901" y="5675"/>
                  </a:lnTo>
                  <a:lnTo>
                    <a:pt x="655" y="623"/>
                  </a:lnTo>
                  <a:close/>
                  <a:moveTo>
                    <a:pt x="0" y="0"/>
                  </a:moveTo>
                  <a:lnTo>
                    <a:pt x="307" y="6298"/>
                  </a:lnTo>
                  <a:lnTo>
                    <a:pt x="9344" y="6298"/>
                  </a:lnTo>
                  <a:lnTo>
                    <a:pt x="873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64"/>
            <p:cNvSpPr/>
            <p:nvPr/>
          </p:nvSpPr>
          <p:spPr>
            <a:xfrm>
              <a:off x="5132975" y="4487125"/>
              <a:ext cx="250775" cy="141900"/>
            </a:xfrm>
            <a:custGeom>
              <a:avLst/>
              <a:gdLst/>
              <a:ahLst/>
              <a:cxnLst/>
              <a:rect l="l" t="t" r="r" b="b"/>
              <a:pathLst>
                <a:path w="10031" h="5676" extrusionOk="0">
                  <a:moveTo>
                    <a:pt x="0" y="0"/>
                  </a:moveTo>
                  <a:lnTo>
                    <a:pt x="1635" y="5675"/>
                  </a:lnTo>
                  <a:lnTo>
                    <a:pt x="10031" y="5675"/>
                  </a:lnTo>
                  <a:lnTo>
                    <a:pt x="812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64"/>
            <p:cNvSpPr/>
            <p:nvPr/>
          </p:nvSpPr>
          <p:spPr>
            <a:xfrm>
              <a:off x="5122600" y="4479350"/>
              <a:ext cx="271975" cy="157450"/>
            </a:xfrm>
            <a:custGeom>
              <a:avLst/>
              <a:gdLst/>
              <a:ahLst/>
              <a:cxnLst/>
              <a:rect l="l" t="t" r="r" b="b"/>
              <a:pathLst>
                <a:path w="10879" h="6298" extrusionOk="0">
                  <a:moveTo>
                    <a:pt x="8315" y="623"/>
                  </a:moveTo>
                  <a:lnTo>
                    <a:pt x="10013" y="5675"/>
                  </a:lnTo>
                  <a:lnTo>
                    <a:pt x="2284" y="5675"/>
                  </a:lnTo>
                  <a:lnTo>
                    <a:pt x="829" y="623"/>
                  </a:lnTo>
                  <a:close/>
                  <a:moveTo>
                    <a:pt x="1" y="0"/>
                  </a:moveTo>
                  <a:lnTo>
                    <a:pt x="1816" y="6298"/>
                  </a:lnTo>
                  <a:lnTo>
                    <a:pt x="10879" y="6298"/>
                  </a:lnTo>
                  <a:lnTo>
                    <a:pt x="876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64"/>
            <p:cNvSpPr/>
            <p:nvPr/>
          </p:nvSpPr>
          <p:spPr>
            <a:xfrm>
              <a:off x="4523650" y="4487125"/>
              <a:ext cx="230425" cy="141900"/>
            </a:xfrm>
            <a:custGeom>
              <a:avLst/>
              <a:gdLst/>
              <a:ahLst/>
              <a:cxnLst/>
              <a:rect l="l" t="t" r="r" b="b"/>
              <a:pathLst>
                <a:path w="9217" h="5676" extrusionOk="0">
                  <a:moveTo>
                    <a:pt x="1" y="0"/>
                  </a:moveTo>
                  <a:lnTo>
                    <a:pt x="820" y="5675"/>
                  </a:lnTo>
                  <a:lnTo>
                    <a:pt x="9217" y="5675"/>
                  </a:lnTo>
                  <a:lnTo>
                    <a:pt x="81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64"/>
            <p:cNvSpPr/>
            <p:nvPr/>
          </p:nvSpPr>
          <p:spPr>
            <a:xfrm>
              <a:off x="4514625" y="4479350"/>
              <a:ext cx="248900" cy="157450"/>
            </a:xfrm>
            <a:custGeom>
              <a:avLst/>
              <a:gdLst/>
              <a:ahLst/>
              <a:cxnLst/>
              <a:rect l="l" t="t" r="r" b="b"/>
              <a:pathLst>
                <a:path w="9956" h="6298" extrusionOk="0">
                  <a:moveTo>
                    <a:pt x="8228" y="623"/>
                  </a:moveTo>
                  <a:lnTo>
                    <a:pt x="9200" y="5675"/>
                  </a:lnTo>
                  <a:lnTo>
                    <a:pt x="1452" y="5675"/>
                  </a:lnTo>
                  <a:lnTo>
                    <a:pt x="721" y="623"/>
                  </a:lnTo>
                  <a:close/>
                  <a:moveTo>
                    <a:pt x="1" y="0"/>
                  </a:moveTo>
                  <a:lnTo>
                    <a:pt x="912" y="6298"/>
                  </a:lnTo>
                  <a:lnTo>
                    <a:pt x="9955" y="6298"/>
                  </a:lnTo>
                  <a:lnTo>
                    <a:pt x="874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64"/>
            <p:cNvSpPr/>
            <p:nvPr/>
          </p:nvSpPr>
          <p:spPr>
            <a:xfrm>
              <a:off x="4320550" y="4487125"/>
              <a:ext cx="223625" cy="141900"/>
            </a:xfrm>
            <a:custGeom>
              <a:avLst/>
              <a:gdLst/>
              <a:ahLst/>
              <a:cxnLst/>
              <a:rect l="l" t="t" r="r" b="b"/>
              <a:pathLst>
                <a:path w="8945" h="5676" extrusionOk="0">
                  <a:moveTo>
                    <a:pt x="1" y="0"/>
                  </a:moveTo>
                  <a:lnTo>
                    <a:pt x="549" y="5675"/>
                  </a:lnTo>
                  <a:lnTo>
                    <a:pt x="8944"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64"/>
            <p:cNvSpPr/>
            <p:nvPr/>
          </p:nvSpPr>
          <p:spPr>
            <a:xfrm>
              <a:off x="4312000" y="4479350"/>
              <a:ext cx="241200" cy="157450"/>
            </a:xfrm>
            <a:custGeom>
              <a:avLst/>
              <a:gdLst/>
              <a:ahLst/>
              <a:cxnLst/>
              <a:rect l="l" t="t" r="r" b="b"/>
              <a:pathLst>
                <a:path w="9648" h="6298" extrusionOk="0">
                  <a:moveTo>
                    <a:pt x="8197" y="623"/>
                  </a:moveTo>
                  <a:lnTo>
                    <a:pt x="8928" y="5675"/>
                  </a:lnTo>
                  <a:lnTo>
                    <a:pt x="1175" y="5675"/>
                  </a:lnTo>
                  <a:lnTo>
                    <a:pt x="687" y="623"/>
                  </a:lnTo>
                  <a:close/>
                  <a:moveTo>
                    <a:pt x="0" y="0"/>
                  </a:moveTo>
                  <a:lnTo>
                    <a:pt x="609" y="6298"/>
                  </a:lnTo>
                  <a:lnTo>
                    <a:pt x="9648" y="6298"/>
                  </a:lnTo>
                  <a:lnTo>
                    <a:pt x="873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64"/>
            <p:cNvSpPr/>
            <p:nvPr/>
          </p:nvSpPr>
          <p:spPr>
            <a:xfrm>
              <a:off x="3704600" y="4487125"/>
              <a:ext cx="209925" cy="141900"/>
            </a:xfrm>
            <a:custGeom>
              <a:avLst/>
              <a:gdLst/>
              <a:ahLst/>
              <a:cxnLst/>
              <a:rect l="l" t="t" r="r" b="b"/>
              <a:pathLst>
                <a:path w="8397" h="5676" extrusionOk="0">
                  <a:moveTo>
                    <a:pt x="268" y="0"/>
                  </a:moveTo>
                  <a:lnTo>
                    <a:pt x="0" y="5675"/>
                  </a:lnTo>
                  <a:lnTo>
                    <a:pt x="8396" y="5675"/>
                  </a:lnTo>
                  <a:lnTo>
                    <a:pt x="83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64"/>
            <p:cNvSpPr/>
            <p:nvPr/>
          </p:nvSpPr>
          <p:spPr>
            <a:xfrm>
              <a:off x="3696450" y="4479350"/>
              <a:ext cx="225850" cy="157450"/>
            </a:xfrm>
            <a:custGeom>
              <a:avLst/>
              <a:gdLst/>
              <a:ahLst/>
              <a:cxnLst/>
              <a:rect l="l" t="t" r="r" b="b"/>
              <a:pathLst>
                <a:path w="9034" h="6298" extrusionOk="0">
                  <a:moveTo>
                    <a:pt x="8405" y="623"/>
                  </a:moveTo>
                  <a:lnTo>
                    <a:pt x="8410" y="5675"/>
                  </a:lnTo>
                  <a:lnTo>
                    <a:pt x="653" y="5675"/>
                  </a:lnTo>
                  <a:lnTo>
                    <a:pt x="891" y="623"/>
                  </a:lnTo>
                  <a:close/>
                  <a:moveTo>
                    <a:pt x="295" y="0"/>
                  </a:moveTo>
                  <a:lnTo>
                    <a:pt x="0" y="6298"/>
                  </a:lnTo>
                  <a:lnTo>
                    <a:pt x="9034" y="6298"/>
                  </a:lnTo>
                  <a:lnTo>
                    <a:pt x="902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64"/>
            <p:cNvSpPr/>
            <p:nvPr/>
          </p:nvSpPr>
          <p:spPr>
            <a:xfrm>
              <a:off x="2177425" y="4629000"/>
              <a:ext cx="267850" cy="151725"/>
            </a:xfrm>
            <a:custGeom>
              <a:avLst/>
              <a:gdLst/>
              <a:ahLst/>
              <a:cxnLst/>
              <a:rect l="l" t="t" r="r" b="b"/>
              <a:pathLst>
                <a:path w="10714" h="6069" extrusionOk="0">
                  <a:moveTo>
                    <a:pt x="2319" y="0"/>
                  </a:moveTo>
                  <a:lnTo>
                    <a:pt x="1" y="6068"/>
                  </a:lnTo>
                  <a:lnTo>
                    <a:pt x="8686" y="6068"/>
                  </a:lnTo>
                  <a:lnTo>
                    <a:pt x="1071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64"/>
            <p:cNvSpPr/>
            <p:nvPr/>
          </p:nvSpPr>
          <p:spPr>
            <a:xfrm>
              <a:off x="2166100" y="4621200"/>
              <a:ext cx="290000" cy="167300"/>
            </a:xfrm>
            <a:custGeom>
              <a:avLst/>
              <a:gdLst/>
              <a:ahLst/>
              <a:cxnLst/>
              <a:rect l="l" t="t" r="r" b="b"/>
              <a:pathLst>
                <a:path w="11600" h="6692" extrusionOk="0">
                  <a:moveTo>
                    <a:pt x="10734" y="624"/>
                  </a:moveTo>
                  <a:lnTo>
                    <a:pt x="8915" y="6068"/>
                  </a:lnTo>
                  <a:lnTo>
                    <a:pt x="905" y="6068"/>
                  </a:lnTo>
                  <a:lnTo>
                    <a:pt x="2986" y="624"/>
                  </a:lnTo>
                  <a:close/>
                  <a:moveTo>
                    <a:pt x="2558" y="1"/>
                  </a:moveTo>
                  <a:lnTo>
                    <a:pt x="1" y="6692"/>
                  </a:lnTo>
                  <a:lnTo>
                    <a:pt x="9363" y="6692"/>
                  </a:lnTo>
                  <a:lnTo>
                    <a:pt x="1160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64"/>
            <p:cNvSpPr/>
            <p:nvPr/>
          </p:nvSpPr>
          <p:spPr>
            <a:xfrm>
              <a:off x="2235375" y="4487125"/>
              <a:ext cx="257325" cy="141900"/>
            </a:xfrm>
            <a:custGeom>
              <a:avLst/>
              <a:gdLst/>
              <a:ahLst/>
              <a:cxnLst/>
              <a:rect l="l" t="t" r="r" b="b"/>
              <a:pathLst>
                <a:path w="10293" h="5676" extrusionOk="0">
                  <a:moveTo>
                    <a:pt x="2169" y="0"/>
                  </a:moveTo>
                  <a:lnTo>
                    <a:pt x="1" y="5675"/>
                  </a:lnTo>
                  <a:lnTo>
                    <a:pt x="8396" y="5675"/>
                  </a:lnTo>
                  <a:lnTo>
                    <a:pt x="1029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64"/>
            <p:cNvSpPr/>
            <p:nvPr/>
          </p:nvSpPr>
          <p:spPr>
            <a:xfrm>
              <a:off x="2224075" y="4479350"/>
              <a:ext cx="279450" cy="157450"/>
            </a:xfrm>
            <a:custGeom>
              <a:avLst/>
              <a:gdLst/>
              <a:ahLst/>
              <a:cxnLst/>
              <a:rect l="l" t="t" r="r" b="b"/>
              <a:pathLst>
                <a:path w="11178" h="6298" extrusionOk="0">
                  <a:moveTo>
                    <a:pt x="10313" y="623"/>
                  </a:moveTo>
                  <a:lnTo>
                    <a:pt x="8624" y="5675"/>
                  </a:lnTo>
                  <a:lnTo>
                    <a:pt x="905" y="5675"/>
                  </a:lnTo>
                  <a:lnTo>
                    <a:pt x="2835" y="623"/>
                  </a:lnTo>
                  <a:close/>
                  <a:moveTo>
                    <a:pt x="2406" y="0"/>
                  </a:moveTo>
                  <a:lnTo>
                    <a:pt x="0" y="6298"/>
                  </a:lnTo>
                  <a:lnTo>
                    <a:pt x="9072" y="6298"/>
                  </a:lnTo>
                  <a:lnTo>
                    <a:pt x="11177"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64"/>
            <p:cNvSpPr/>
            <p:nvPr/>
          </p:nvSpPr>
          <p:spPr>
            <a:xfrm>
              <a:off x="2445250" y="4487125"/>
              <a:ext cx="250550" cy="141900"/>
            </a:xfrm>
            <a:custGeom>
              <a:avLst/>
              <a:gdLst/>
              <a:ahLst/>
              <a:cxnLst/>
              <a:rect l="l" t="t" r="r" b="b"/>
              <a:pathLst>
                <a:path w="10022" h="5676" extrusionOk="0">
                  <a:moveTo>
                    <a:pt x="1897" y="0"/>
                  </a:moveTo>
                  <a:lnTo>
                    <a:pt x="1" y="5675"/>
                  </a:lnTo>
                  <a:lnTo>
                    <a:pt x="8397" y="5675"/>
                  </a:lnTo>
                  <a:lnTo>
                    <a:pt x="1002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64"/>
            <p:cNvSpPr/>
            <p:nvPr/>
          </p:nvSpPr>
          <p:spPr>
            <a:xfrm>
              <a:off x="2434450" y="4479350"/>
              <a:ext cx="271675" cy="157450"/>
            </a:xfrm>
            <a:custGeom>
              <a:avLst/>
              <a:gdLst/>
              <a:ahLst/>
              <a:cxnLst/>
              <a:rect l="l" t="t" r="r" b="b"/>
              <a:pathLst>
                <a:path w="10867" h="6298" extrusionOk="0">
                  <a:moveTo>
                    <a:pt x="10041" y="623"/>
                  </a:moveTo>
                  <a:lnTo>
                    <a:pt x="8594" y="5675"/>
                  </a:lnTo>
                  <a:lnTo>
                    <a:pt x="866" y="5675"/>
                  </a:lnTo>
                  <a:lnTo>
                    <a:pt x="2554" y="623"/>
                  </a:lnTo>
                  <a:close/>
                  <a:moveTo>
                    <a:pt x="2105" y="0"/>
                  </a:moveTo>
                  <a:lnTo>
                    <a:pt x="0" y="6298"/>
                  </a:lnTo>
                  <a:lnTo>
                    <a:pt x="9064" y="6298"/>
                  </a:lnTo>
                  <a:lnTo>
                    <a:pt x="10867"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64"/>
            <p:cNvSpPr/>
            <p:nvPr/>
          </p:nvSpPr>
          <p:spPr>
            <a:xfrm>
              <a:off x="2048600" y="4943250"/>
              <a:ext cx="291675" cy="174650"/>
            </a:xfrm>
            <a:custGeom>
              <a:avLst/>
              <a:gdLst/>
              <a:ahLst/>
              <a:cxnLst/>
              <a:rect l="l" t="t" r="r" b="b"/>
              <a:pathLst>
                <a:path w="11667" h="6986" extrusionOk="0">
                  <a:moveTo>
                    <a:pt x="2669" y="0"/>
                  </a:moveTo>
                  <a:lnTo>
                    <a:pt x="0" y="6986"/>
                  </a:lnTo>
                  <a:lnTo>
                    <a:pt x="9332" y="6986"/>
                  </a:lnTo>
                  <a:lnTo>
                    <a:pt x="1166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64"/>
            <p:cNvSpPr/>
            <p:nvPr/>
          </p:nvSpPr>
          <p:spPr>
            <a:xfrm>
              <a:off x="2037250" y="4935450"/>
              <a:ext cx="313825" cy="190275"/>
            </a:xfrm>
            <a:custGeom>
              <a:avLst/>
              <a:gdLst/>
              <a:ahLst/>
              <a:cxnLst/>
              <a:rect l="l" t="t" r="r" b="b"/>
              <a:pathLst>
                <a:path w="12553" h="7611" extrusionOk="0">
                  <a:moveTo>
                    <a:pt x="11688" y="624"/>
                  </a:moveTo>
                  <a:lnTo>
                    <a:pt x="9562" y="6986"/>
                  </a:lnTo>
                  <a:lnTo>
                    <a:pt x="907" y="6986"/>
                  </a:lnTo>
                  <a:lnTo>
                    <a:pt x="3338" y="624"/>
                  </a:lnTo>
                  <a:close/>
                  <a:moveTo>
                    <a:pt x="2908" y="1"/>
                  </a:moveTo>
                  <a:lnTo>
                    <a:pt x="0" y="7610"/>
                  </a:lnTo>
                  <a:lnTo>
                    <a:pt x="10010" y="7610"/>
                  </a:lnTo>
                  <a:lnTo>
                    <a:pt x="1255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64"/>
            <p:cNvSpPr/>
            <p:nvPr/>
          </p:nvSpPr>
          <p:spPr>
            <a:xfrm>
              <a:off x="2115300" y="4780700"/>
              <a:ext cx="279300" cy="162575"/>
            </a:xfrm>
            <a:custGeom>
              <a:avLst/>
              <a:gdLst/>
              <a:ahLst/>
              <a:cxnLst/>
              <a:rect l="l" t="t" r="r" b="b"/>
              <a:pathLst>
                <a:path w="11172" h="6503" extrusionOk="0">
                  <a:moveTo>
                    <a:pt x="2486" y="0"/>
                  </a:moveTo>
                  <a:lnTo>
                    <a:pt x="1" y="6502"/>
                  </a:lnTo>
                  <a:lnTo>
                    <a:pt x="8999" y="6502"/>
                  </a:lnTo>
                  <a:lnTo>
                    <a:pt x="1117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64"/>
            <p:cNvSpPr/>
            <p:nvPr/>
          </p:nvSpPr>
          <p:spPr>
            <a:xfrm>
              <a:off x="2104000" y="4772875"/>
              <a:ext cx="301425" cy="178175"/>
            </a:xfrm>
            <a:custGeom>
              <a:avLst/>
              <a:gdLst/>
              <a:ahLst/>
              <a:cxnLst/>
              <a:rect l="l" t="t" r="r" b="b"/>
              <a:pathLst>
                <a:path w="12057" h="7127" extrusionOk="0">
                  <a:moveTo>
                    <a:pt x="11190" y="625"/>
                  </a:moveTo>
                  <a:lnTo>
                    <a:pt x="9227" y="6504"/>
                  </a:lnTo>
                  <a:lnTo>
                    <a:pt x="906" y="6504"/>
                  </a:lnTo>
                  <a:lnTo>
                    <a:pt x="3152" y="625"/>
                  </a:lnTo>
                  <a:close/>
                  <a:moveTo>
                    <a:pt x="2722" y="1"/>
                  </a:moveTo>
                  <a:lnTo>
                    <a:pt x="1" y="7127"/>
                  </a:lnTo>
                  <a:lnTo>
                    <a:pt x="9675" y="7127"/>
                  </a:lnTo>
                  <a:lnTo>
                    <a:pt x="1205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64"/>
            <p:cNvSpPr/>
            <p:nvPr/>
          </p:nvSpPr>
          <p:spPr>
            <a:xfrm>
              <a:off x="2281875" y="4943250"/>
              <a:ext cx="283325" cy="174650"/>
            </a:xfrm>
            <a:custGeom>
              <a:avLst/>
              <a:gdLst/>
              <a:ahLst/>
              <a:cxnLst/>
              <a:rect l="l" t="t" r="r" b="b"/>
              <a:pathLst>
                <a:path w="11333" h="6986" extrusionOk="0">
                  <a:moveTo>
                    <a:pt x="2336" y="0"/>
                  </a:moveTo>
                  <a:lnTo>
                    <a:pt x="1" y="6986"/>
                  </a:lnTo>
                  <a:lnTo>
                    <a:pt x="9332" y="6986"/>
                  </a:lnTo>
                  <a:lnTo>
                    <a:pt x="1133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64"/>
            <p:cNvSpPr/>
            <p:nvPr/>
          </p:nvSpPr>
          <p:spPr>
            <a:xfrm>
              <a:off x="2271050" y="4935450"/>
              <a:ext cx="304475" cy="190275"/>
            </a:xfrm>
            <a:custGeom>
              <a:avLst/>
              <a:gdLst/>
              <a:ahLst/>
              <a:cxnLst/>
              <a:rect l="l" t="t" r="r" b="b"/>
              <a:pathLst>
                <a:path w="12179" h="7611" extrusionOk="0">
                  <a:moveTo>
                    <a:pt x="11353" y="624"/>
                  </a:moveTo>
                  <a:lnTo>
                    <a:pt x="9530" y="6986"/>
                  </a:lnTo>
                  <a:lnTo>
                    <a:pt x="867" y="6986"/>
                  </a:lnTo>
                  <a:lnTo>
                    <a:pt x="2993" y="624"/>
                  </a:lnTo>
                  <a:close/>
                  <a:moveTo>
                    <a:pt x="2545" y="1"/>
                  </a:moveTo>
                  <a:lnTo>
                    <a:pt x="1" y="7610"/>
                  </a:lnTo>
                  <a:lnTo>
                    <a:pt x="10001" y="7610"/>
                  </a:lnTo>
                  <a:lnTo>
                    <a:pt x="1217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64"/>
            <p:cNvSpPr/>
            <p:nvPr/>
          </p:nvSpPr>
          <p:spPr>
            <a:xfrm>
              <a:off x="3074950" y="4487125"/>
              <a:ext cx="230125" cy="141900"/>
            </a:xfrm>
            <a:custGeom>
              <a:avLst/>
              <a:gdLst/>
              <a:ahLst/>
              <a:cxnLst/>
              <a:rect l="l" t="t" r="r" b="b"/>
              <a:pathLst>
                <a:path w="9205" h="5676" extrusionOk="0">
                  <a:moveTo>
                    <a:pt x="1081" y="0"/>
                  </a:moveTo>
                  <a:lnTo>
                    <a:pt x="0" y="5675"/>
                  </a:lnTo>
                  <a:lnTo>
                    <a:pt x="8395" y="5675"/>
                  </a:lnTo>
                  <a:lnTo>
                    <a:pt x="9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64"/>
            <p:cNvSpPr/>
            <p:nvPr/>
          </p:nvSpPr>
          <p:spPr>
            <a:xfrm>
              <a:off x="3065500" y="4479350"/>
              <a:ext cx="248550" cy="157450"/>
            </a:xfrm>
            <a:custGeom>
              <a:avLst/>
              <a:gdLst/>
              <a:ahLst/>
              <a:cxnLst/>
              <a:rect l="l" t="t" r="r" b="b"/>
              <a:pathLst>
                <a:path w="9942" h="6298" extrusionOk="0">
                  <a:moveTo>
                    <a:pt x="9224" y="623"/>
                  </a:moveTo>
                  <a:lnTo>
                    <a:pt x="8503" y="5675"/>
                  </a:lnTo>
                  <a:lnTo>
                    <a:pt x="755" y="5675"/>
                  </a:lnTo>
                  <a:lnTo>
                    <a:pt x="1717" y="623"/>
                  </a:lnTo>
                  <a:close/>
                  <a:moveTo>
                    <a:pt x="1201" y="0"/>
                  </a:moveTo>
                  <a:lnTo>
                    <a:pt x="0" y="6298"/>
                  </a:lnTo>
                  <a:lnTo>
                    <a:pt x="9044" y="6298"/>
                  </a:lnTo>
                  <a:lnTo>
                    <a:pt x="994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64"/>
            <p:cNvSpPr/>
            <p:nvPr/>
          </p:nvSpPr>
          <p:spPr>
            <a:xfrm>
              <a:off x="3046025" y="4629000"/>
              <a:ext cx="238825" cy="151725"/>
            </a:xfrm>
            <a:custGeom>
              <a:avLst/>
              <a:gdLst/>
              <a:ahLst/>
              <a:cxnLst/>
              <a:rect l="l" t="t" r="r" b="b"/>
              <a:pathLst>
                <a:path w="9553" h="6069" extrusionOk="0">
                  <a:moveTo>
                    <a:pt x="1157" y="0"/>
                  </a:moveTo>
                  <a:lnTo>
                    <a:pt x="1" y="6068"/>
                  </a:lnTo>
                  <a:lnTo>
                    <a:pt x="8686" y="6068"/>
                  </a:lnTo>
                  <a:lnTo>
                    <a:pt x="955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64"/>
            <p:cNvSpPr/>
            <p:nvPr/>
          </p:nvSpPr>
          <p:spPr>
            <a:xfrm>
              <a:off x="3036625" y="4621200"/>
              <a:ext cx="257225" cy="167300"/>
            </a:xfrm>
            <a:custGeom>
              <a:avLst/>
              <a:gdLst/>
              <a:ahLst/>
              <a:cxnLst/>
              <a:rect l="l" t="t" r="r" b="b"/>
              <a:pathLst>
                <a:path w="10289" h="6692" extrusionOk="0">
                  <a:moveTo>
                    <a:pt x="9569" y="624"/>
                  </a:moveTo>
                  <a:lnTo>
                    <a:pt x="8793" y="6068"/>
                  </a:lnTo>
                  <a:lnTo>
                    <a:pt x="753" y="6068"/>
                  </a:lnTo>
                  <a:lnTo>
                    <a:pt x="1791" y="624"/>
                  </a:lnTo>
                  <a:close/>
                  <a:moveTo>
                    <a:pt x="1276" y="1"/>
                  </a:moveTo>
                  <a:lnTo>
                    <a:pt x="0" y="6692"/>
                  </a:lnTo>
                  <a:lnTo>
                    <a:pt x="9333" y="6692"/>
                  </a:lnTo>
                  <a:lnTo>
                    <a:pt x="1028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64"/>
            <p:cNvSpPr/>
            <p:nvPr/>
          </p:nvSpPr>
          <p:spPr>
            <a:xfrm>
              <a:off x="2828875" y="4629000"/>
              <a:ext cx="246100" cy="151725"/>
            </a:xfrm>
            <a:custGeom>
              <a:avLst/>
              <a:gdLst/>
              <a:ahLst/>
              <a:cxnLst/>
              <a:rect l="l" t="t" r="r" b="b"/>
              <a:pathLst>
                <a:path w="9844" h="6069" extrusionOk="0">
                  <a:moveTo>
                    <a:pt x="1447" y="0"/>
                  </a:moveTo>
                  <a:lnTo>
                    <a:pt x="0" y="6068"/>
                  </a:lnTo>
                  <a:lnTo>
                    <a:pt x="8687" y="6068"/>
                  </a:lnTo>
                  <a:lnTo>
                    <a:pt x="984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64"/>
            <p:cNvSpPr/>
            <p:nvPr/>
          </p:nvSpPr>
          <p:spPr>
            <a:xfrm>
              <a:off x="2819000" y="4621200"/>
              <a:ext cx="265375" cy="167300"/>
            </a:xfrm>
            <a:custGeom>
              <a:avLst/>
              <a:gdLst/>
              <a:ahLst/>
              <a:cxnLst/>
              <a:rect l="l" t="t" r="r" b="b"/>
              <a:pathLst>
                <a:path w="10615" h="6692" extrusionOk="0">
                  <a:moveTo>
                    <a:pt x="9862" y="624"/>
                  </a:moveTo>
                  <a:lnTo>
                    <a:pt x="8823" y="6068"/>
                  </a:lnTo>
                  <a:lnTo>
                    <a:pt x="791" y="6068"/>
                  </a:lnTo>
                  <a:lnTo>
                    <a:pt x="2088" y="624"/>
                  </a:lnTo>
                  <a:close/>
                  <a:moveTo>
                    <a:pt x="1596" y="1"/>
                  </a:moveTo>
                  <a:lnTo>
                    <a:pt x="1" y="6692"/>
                  </a:lnTo>
                  <a:lnTo>
                    <a:pt x="9339" y="6692"/>
                  </a:lnTo>
                  <a:lnTo>
                    <a:pt x="1061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64"/>
            <p:cNvSpPr/>
            <p:nvPr/>
          </p:nvSpPr>
          <p:spPr>
            <a:xfrm>
              <a:off x="3263175" y="4629000"/>
              <a:ext cx="231575" cy="151725"/>
            </a:xfrm>
            <a:custGeom>
              <a:avLst/>
              <a:gdLst/>
              <a:ahLst/>
              <a:cxnLst/>
              <a:rect l="l" t="t" r="r" b="b"/>
              <a:pathLst>
                <a:path w="9263" h="6069" extrusionOk="0">
                  <a:moveTo>
                    <a:pt x="866" y="0"/>
                  </a:moveTo>
                  <a:lnTo>
                    <a:pt x="0" y="6068"/>
                  </a:lnTo>
                  <a:lnTo>
                    <a:pt x="8687" y="6068"/>
                  </a:lnTo>
                  <a:lnTo>
                    <a:pt x="926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64"/>
            <p:cNvSpPr/>
            <p:nvPr/>
          </p:nvSpPr>
          <p:spPr>
            <a:xfrm>
              <a:off x="3254200" y="4621200"/>
              <a:ext cx="249100" cy="167300"/>
            </a:xfrm>
            <a:custGeom>
              <a:avLst/>
              <a:gdLst/>
              <a:ahLst/>
              <a:cxnLst/>
              <a:rect l="l" t="t" r="r" b="b"/>
              <a:pathLst>
                <a:path w="9964" h="6692" extrusionOk="0">
                  <a:moveTo>
                    <a:pt x="9279" y="624"/>
                  </a:moveTo>
                  <a:lnTo>
                    <a:pt x="8762" y="6068"/>
                  </a:lnTo>
                  <a:lnTo>
                    <a:pt x="719" y="6068"/>
                  </a:lnTo>
                  <a:lnTo>
                    <a:pt x="1496" y="624"/>
                  </a:lnTo>
                  <a:close/>
                  <a:moveTo>
                    <a:pt x="955" y="1"/>
                  </a:moveTo>
                  <a:lnTo>
                    <a:pt x="0" y="6692"/>
                  </a:lnTo>
                  <a:lnTo>
                    <a:pt x="9330" y="6692"/>
                  </a:lnTo>
                  <a:lnTo>
                    <a:pt x="996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64"/>
            <p:cNvSpPr/>
            <p:nvPr/>
          </p:nvSpPr>
          <p:spPr>
            <a:xfrm>
              <a:off x="2394575" y="4629000"/>
              <a:ext cx="260625" cy="151725"/>
            </a:xfrm>
            <a:custGeom>
              <a:avLst/>
              <a:gdLst/>
              <a:ahLst/>
              <a:cxnLst/>
              <a:rect l="l" t="t" r="r" b="b"/>
              <a:pathLst>
                <a:path w="10425" h="6069" extrusionOk="0">
                  <a:moveTo>
                    <a:pt x="2028" y="0"/>
                  </a:moveTo>
                  <a:lnTo>
                    <a:pt x="0" y="6068"/>
                  </a:lnTo>
                  <a:lnTo>
                    <a:pt x="8687" y="6068"/>
                  </a:lnTo>
                  <a:lnTo>
                    <a:pt x="104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64"/>
            <p:cNvSpPr/>
            <p:nvPr/>
          </p:nvSpPr>
          <p:spPr>
            <a:xfrm>
              <a:off x="2383750" y="4621200"/>
              <a:ext cx="281775" cy="167300"/>
            </a:xfrm>
            <a:custGeom>
              <a:avLst/>
              <a:gdLst/>
              <a:ahLst/>
              <a:cxnLst/>
              <a:rect l="l" t="t" r="r" b="b"/>
              <a:pathLst>
                <a:path w="11271" h="6692" extrusionOk="0">
                  <a:moveTo>
                    <a:pt x="10444" y="624"/>
                  </a:moveTo>
                  <a:lnTo>
                    <a:pt x="8886" y="6068"/>
                  </a:lnTo>
                  <a:lnTo>
                    <a:pt x="867" y="6068"/>
                  </a:lnTo>
                  <a:lnTo>
                    <a:pt x="2685" y="624"/>
                  </a:lnTo>
                  <a:close/>
                  <a:moveTo>
                    <a:pt x="2237" y="1"/>
                  </a:moveTo>
                  <a:lnTo>
                    <a:pt x="0" y="6692"/>
                  </a:lnTo>
                  <a:lnTo>
                    <a:pt x="9355" y="6692"/>
                  </a:lnTo>
                  <a:lnTo>
                    <a:pt x="1127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64"/>
            <p:cNvSpPr/>
            <p:nvPr/>
          </p:nvSpPr>
          <p:spPr>
            <a:xfrm>
              <a:off x="5217550" y="4780700"/>
              <a:ext cx="271800" cy="162575"/>
            </a:xfrm>
            <a:custGeom>
              <a:avLst/>
              <a:gdLst/>
              <a:ahLst/>
              <a:cxnLst/>
              <a:rect l="l" t="t" r="r" b="b"/>
              <a:pathLst>
                <a:path w="10872" h="6503" extrusionOk="0">
                  <a:moveTo>
                    <a:pt x="0" y="0"/>
                  </a:moveTo>
                  <a:lnTo>
                    <a:pt x="1874" y="6502"/>
                  </a:lnTo>
                  <a:lnTo>
                    <a:pt x="10871" y="6502"/>
                  </a:lnTo>
                  <a:lnTo>
                    <a:pt x="86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64"/>
            <p:cNvSpPr/>
            <p:nvPr/>
          </p:nvSpPr>
          <p:spPr>
            <a:xfrm>
              <a:off x="5207175" y="4772875"/>
              <a:ext cx="293025" cy="178175"/>
            </a:xfrm>
            <a:custGeom>
              <a:avLst/>
              <a:gdLst/>
              <a:ahLst/>
              <a:cxnLst/>
              <a:rect l="l" t="t" r="r" b="b"/>
              <a:pathLst>
                <a:path w="11721" h="7127" extrusionOk="0">
                  <a:moveTo>
                    <a:pt x="8879" y="625"/>
                  </a:moveTo>
                  <a:lnTo>
                    <a:pt x="10854" y="6504"/>
                  </a:lnTo>
                  <a:lnTo>
                    <a:pt x="2523" y="6504"/>
                  </a:lnTo>
                  <a:lnTo>
                    <a:pt x="829" y="625"/>
                  </a:lnTo>
                  <a:close/>
                  <a:moveTo>
                    <a:pt x="1" y="1"/>
                  </a:moveTo>
                  <a:lnTo>
                    <a:pt x="2054" y="7127"/>
                  </a:lnTo>
                  <a:lnTo>
                    <a:pt x="11720" y="7127"/>
                  </a:lnTo>
                  <a:lnTo>
                    <a:pt x="932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64"/>
            <p:cNvSpPr/>
            <p:nvPr/>
          </p:nvSpPr>
          <p:spPr>
            <a:xfrm>
              <a:off x="2611725" y="4629000"/>
              <a:ext cx="253350" cy="151725"/>
            </a:xfrm>
            <a:custGeom>
              <a:avLst/>
              <a:gdLst/>
              <a:ahLst/>
              <a:cxnLst/>
              <a:rect l="l" t="t" r="r" b="b"/>
              <a:pathLst>
                <a:path w="10134" h="6069" extrusionOk="0">
                  <a:moveTo>
                    <a:pt x="1738" y="0"/>
                  </a:moveTo>
                  <a:lnTo>
                    <a:pt x="1" y="6068"/>
                  </a:lnTo>
                  <a:lnTo>
                    <a:pt x="8686" y="6068"/>
                  </a:lnTo>
                  <a:lnTo>
                    <a:pt x="1013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64"/>
            <p:cNvSpPr/>
            <p:nvPr/>
          </p:nvSpPr>
          <p:spPr>
            <a:xfrm>
              <a:off x="2601400" y="4621200"/>
              <a:ext cx="273550" cy="167300"/>
            </a:xfrm>
            <a:custGeom>
              <a:avLst/>
              <a:gdLst/>
              <a:ahLst/>
              <a:cxnLst/>
              <a:rect l="l" t="t" r="r" b="b"/>
              <a:pathLst>
                <a:path w="10942" h="6692" extrusionOk="0">
                  <a:moveTo>
                    <a:pt x="10152" y="624"/>
                  </a:moveTo>
                  <a:lnTo>
                    <a:pt x="8854" y="6068"/>
                  </a:lnTo>
                  <a:lnTo>
                    <a:pt x="828" y="6068"/>
                  </a:lnTo>
                  <a:lnTo>
                    <a:pt x="2386" y="624"/>
                  </a:lnTo>
                  <a:close/>
                  <a:moveTo>
                    <a:pt x="1916" y="1"/>
                  </a:moveTo>
                  <a:lnTo>
                    <a:pt x="1" y="6692"/>
                  </a:lnTo>
                  <a:lnTo>
                    <a:pt x="9346" y="6692"/>
                  </a:lnTo>
                  <a:lnTo>
                    <a:pt x="1094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64"/>
            <p:cNvSpPr/>
            <p:nvPr/>
          </p:nvSpPr>
          <p:spPr>
            <a:xfrm>
              <a:off x="2340250" y="4780700"/>
              <a:ext cx="271500" cy="162575"/>
            </a:xfrm>
            <a:custGeom>
              <a:avLst/>
              <a:gdLst/>
              <a:ahLst/>
              <a:cxnLst/>
              <a:rect l="l" t="t" r="r" b="b"/>
              <a:pathLst>
                <a:path w="10860" h="6503" extrusionOk="0">
                  <a:moveTo>
                    <a:pt x="2173" y="0"/>
                  </a:moveTo>
                  <a:lnTo>
                    <a:pt x="1" y="6502"/>
                  </a:lnTo>
                  <a:lnTo>
                    <a:pt x="8998" y="6502"/>
                  </a:lnTo>
                  <a:lnTo>
                    <a:pt x="1086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64"/>
            <p:cNvSpPr/>
            <p:nvPr/>
          </p:nvSpPr>
          <p:spPr>
            <a:xfrm>
              <a:off x="2329425" y="4772875"/>
              <a:ext cx="292650" cy="178175"/>
            </a:xfrm>
            <a:custGeom>
              <a:avLst/>
              <a:gdLst/>
              <a:ahLst/>
              <a:cxnLst/>
              <a:rect l="l" t="t" r="r" b="b"/>
              <a:pathLst>
                <a:path w="11706" h="7127" extrusionOk="0">
                  <a:moveTo>
                    <a:pt x="10880" y="625"/>
                  </a:moveTo>
                  <a:lnTo>
                    <a:pt x="9195" y="6504"/>
                  </a:lnTo>
                  <a:lnTo>
                    <a:pt x="867" y="6504"/>
                  </a:lnTo>
                  <a:lnTo>
                    <a:pt x="2830" y="625"/>
                  </a:lnTo>
                  <a:close/>
                  <a:moveTo>
                    <a:pt x="2382" y="1"/>
                  </a:moveTo>
                  <a:lnTo>
                    <a:pt x="1" y="7127"/>
                  </a:lnTo>
                  <a:lnTo>
                    <a:pt x="9666" y="7127"/>
                  </a:lnTo>
                  <a:lnTo>
                    <a:pt x="1170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64"/>
            <p:cNvSpPr/>
            <p:nvPr/>
          </p:nvSpPr>
          <p:spPr>
            <a:xfrm>
              <a:off x="4544150" y="4629000"/>
              <a:ext cx="239100" cy="151725"/>
            </a:xfrm>
            <a:custGeom>
              <a:avLst/>
              <a:gdLst/>
              <a:ahLst/>
              <a:cxnLst/>
              <a:rect l="l" t="t" r="r" b="b"/>
              <a:pathLst>
                <a:path w="9564" h="6069" extrusionOk="0">
                  <a:moveTo>
                    <a:pt x="0" y="0"/>
                  </a:moveTo>
                  <a:lnTo>
                    <a:pt x="879" y="6068"/>
                  </a:lnTo>
                  <a:lnTo>
                    <a:pt x="9564"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64"/>
            <p:cNvSpPr/>
            <p:nvPr/>
          </p:nvSpPr>
          <p:spPr>
            <a:xfrm>
              <a:off x="4535175" y="4621200"/>
              <a:ext cx="257500" cy="167300"/>
            </a:xfrm>
            <a:custGeom>
              <a:avLst/>
              <a:gdLst/>
              <a:ahLst/>
              <a:cxnLst/>
              <a:rect l="l" t="t" r="r" b="b"/>
              <a:pathLst>
                <a:path w="10300" h="6692" extrusionOk="0">
                  <a:moveTo>
                    <a:pt x="8498" y="624"/>
                  </a:moveTo>
                  <a:lnTo>
                    <a:pt x="9546" y="6068"/>
                  </a:lnTo>
                  <a:lnTo>
                    <a:pt x="1508" y="6068"/>
                  </a:lnTo>
                  <a:lnTo>
                    <a:pt x="721" y="624"/>
                  </a:lnTo>
                  <a:close/>
                  <a:moveTo>
                    <a:pt x="1" y="1"/>
                  </a:moveTo>
                  <a:lnTo>
                    <a:pt x="967" y="6692"/>
                  </a:lnTo>
                  <a:lnTo>
                    <a:pt x="10300" y="6692"/>
                  </a:lnTo>
                  <a:lnTo>
                    <a:pt x="901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64"/>
            <p:cNvSpPr/>
            <p:nvPr/>
          </p:nvSpPr>
          <p:spPr>
            <a:xfrm>
              <a:off x="4334275" y="4629000"/>
              <a:ext cx="231850" cy="151725"/>
            </a:xfrm>
            <a:custGeom>
              <a:avLst/>
              <a:gdLst/>
              <a:ahLst/>
              <a:cxnLst/>
              <a:rect l="l" t="t" r="r" b="b"/>
              <a:pathLst>
                <a:path w="9274" h="6069" extrusionOk="0">
                  <a:moveTo>
                    <a:pt x="0" y="0"/>
                  </a:moveTo>
                  <a:lnTo>
                    <a:pt x="587" y="6068"/>
                  </a:lnTo>
                  <a:lnTo>
                    <a:pt x="9274" y="6068"/>
                  </a:lnTo>
                  <a:lnTo>
                    <a:pt x="839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64"/>
            <p:cNvSpPr/>
            <p:nvPr/>
          </p:nvSpPr>
          <p:spPr>
            <a:xfrm>
              <a:off x="4325675" y="4621200"/>
              <a:ext cx="249450" cy="167300"/>
            </a:xfrm>
            <a:custGeom>
              <a:avLst/>
              <a:gdLst/>
              <a:ahLst/>
              <a:cxnLst/>
              <a:rect l="l" t="t" r="r" b="b"/>
              <a:pathLst>
                <a:path w="9978" h="6692" extrusionOk="0">
                  <a:moveTo>
                    <a:pt x="8470" y="624"/>
                  </a:moveTo>
                  <a:lnTo>
                    <a:pt x="9257" y="6068"/>
                  </a:lnTo>
                  <a:lnTo>
                    <a:pt x="1214" y="6068"/>
                  </a:lnTo>
                  <a:lnTo>
                    <a:pt x="688" y="624"/>
                  </a:lnTo>
                  <a:close/>
                  <a:moveTo>
                    <a:pt x="1" y="1"/>
                  </a:moveTo>
                  <a:lnTo>
                    <a:pt x="647" y="6692"/>
                  </a:lnTo>
                  <a:lnTo>
                    <a:pt x="9978" y="6692"/>
                  </a:lnTo>
                  <a:lnTo>
                    <a:pt x="901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64"/>
            <p:cNvSpPr/>
            <p:nvPr/>
          </p:nvSpPr>
          <p:spPr>
            <a:xfrm>
              <a:off x="4963950" y="4629000"/>
              <a:ext cx="253625" cy="151725"/>
            </a:xfrm>
            <a:custGeom>
              <a:avLst/>
              <a:gdLst/>
              <a:ahLst/>
              <a:cxnLst/>
              <a:rect l="l" t="t" r="r" b="b"/>
              <a:pathLst>
                <a:path w="10145" h="6069" extrusionOk="0">
                  <a:moveTo>
                    <a:pt x="1" y="0"/>
                  </a:moveTo>
                  <a:lnTo>
                    <a:pt x="1459" y="6068"/>
                  </a:lnTo>
                  <a:lnTo>
                    <a:pt x="10144"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64"/>
            <p:cNvSpPr/>
            <p:nvPr/>
          </p:nvSpPr>
          <p:spPr>
            <a:xfrm>
              <a:off x="4954050" y="4621200"/>
              <a:ext cx="273875" cy="167300"/>
            </a:xfrm>
            <a:custGeom>
              <a:avLst/>
              <a:gdLst/>
              <a:ahLst/>
              <a:cxnLst/>
              <a:rect l="l" t="t" r="r" b="b"/>
              <a:pathLst>
                <a:path w="10955" h="6692" extrusionOk="0">
                  <a:moveTo>
                    <a:pt x="8558" y="624"/>
                  </a:moveTo>
                  <a:lnTo>
                    <a:pt x="10126" y="6068"/>
                  </a:lnTo>
                  <a:lnTo>
                    <a:pt x="2100" y="6068"/>
                  </a:lnTo>
                  <a:lnTo>
                    <a:pt x="792" y="624"/>
                  </a:lnTo>
                  <a:close/>
                  <a:moveTo>
                    <a:pt x="0" y="1"/>
                  </a:moveTo>
                  <a:lnTo>
                    <a:pt x="1607" y="6692"/>
                  </a:lnTo>
                  <a:lnTo>
                    <a:pt x="10954" y="6692"/>
                  </a:lnTo>
                  <a:lnTo>
                    <a:pt x="902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64"/>
            <p:cNvSpPr/>
            <p:nvPr/>
          </p:nvSpPr>
          <p:spPr>
            <a:xfrm>
              <a:off x="3697475" y="4629000"/>
              <a:ext cx="217175" cy="151725"/>
            </a:xfrm>
            <a:custGeom>
              <a:avLst/>
              <a:gdLst/>
              <a:ahLst/>
              <a:cxnLst/>
              <a:rect l="l" t="t" r="r" b="b"/>
              <a:pathLst>
                <a:path w="8687" h="6069" extrusionOk="0">
                  <a:moveTo>
                    <a:pt x="285" y="0"/>
                  </a:moveTo>
                  <a:lnTo>
                    <a:pt x="0" y="6068"/>
                  </a:lnTo>
                  <a:lnTo>
                    <a:pt x="8687" y="6068"/>
                  </a:lnTo>
                  <a:lnTo>
                    <a:pt x="868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64"/>
            <p:cNvSpPr/>
            <p:nvPr/>
          </p:nvSpPr>
          <p:spPr>
            <a:xfrm>
              <a:off x="3689325" y="4621200"/>
              <a:ext cx="233125" cy="167300"/>
            </a:xfrm>
            <a:custGeom>
              <a:avLst/>
              <a:gdLst/>
              <a:ahLst/>
              <a:cxnLst/>
              <a:rect l="l" t="t" r="r" b="b"/>
              <a:pathLst>
                <a:path w="9325" h="6692" extrusionOk="0">
                  <a:moveTo>
                    <a:pt x="8696" y="624"/>
                  </a:moveTo>
                  <a:lnTo>
                    <a:pt x="8701" y="6068"/>
                  </a:lnTo>
                  <a:lnTo>
                    <a:pt x="653" y="6068"/>
                  </a:lnTo>
                  <a:lnTo>
                    <a:pt x="909" y="624"/>
                  </a:lnTo>
                  <a:close/>
                  <a:moveTo>
                    <a:pt x="314" y="1"/>
                  </a:moveTo>
                  <a:lnTo>
                    <a:pt x="1" y="6692"/>
                  </a:lnTo>
                  <a:lnTo>
                    <a:pt x="9324" y="6692"/>
                  </a:lnTo>
                  <a:lnTo>
                    <a:pt x="931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64"/>
            <p:cNvSpPr/>
            <p:nvPr/>
          </p:nvSpPr>
          <p:spPr>
            <a:xfrm>
              <a:off x="4124375" y="4629000"/>
              <a:ext cx="224575" cy="151725"/>
            </a:xfrm>
            <a:custGeom>
              <a:avLst/>
              <a:gdLst/>
              <a:ahLst/>
              <a:cxnLst/>
              <a:rect l="l" t="t" r="r" b="b"/>
              <a:pathLst>
                <a:path w="8983" h="6069" extrusionOk="0">
                  <a:moveTo>
                    <a:pt x="0" y="0"/>
                  </a:moveTo>
                  <a:lnTo>
                    <a:pt x="297" y="6068"/>
                  </a:lnTo>
                  <a:lnTo>
                    <a:pt x="8983"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64"/>
            <p:cNvSpPr/>
            <p:nvPr/>
          </p:nvSpPr>
          <p:spPr>
            <a:xfrm>
              <a:off x="4116200" y="4621200"/>
              <a:ext cx="241350" cy="167300"/>
            </a:xfrm>
            <a:custGeom>
              <a:avLst/>
              <a:gdLst/>
              <a:ahLst/>
              <a:cxnLst/>
              <a:rect l="l" t="t" r="r" b="b"/>
              <a:pathLst>
                <a:path w="9654" h="6692" extrusionOk="0">
                  <a:moveTo>
                    <a:pt x="8441" y="624"/>
                  </a:moveTo>
                  <a:lnTo>
                    <a:pt x="8966" y="6068"/>
                  </a:lnTo>
                  <a:lnTo>
                    <a:pt x="922" y="6068"/>
                  </a:lnTo>
                  <a:lnTo>
                    <a:pt x="655" y="624"/>
                  </a:lnTo>
                  <a:close/>
                  <a:moveTo>
                    <a:pt x="0" y="1"/>
                  </a:moveTo>
                  <a:lnTo>
                    <a:pt x="327" y="6692"/>
                  </a:lnTo>
                  <a:lnTo>
                    <a:pt x="9653" y="6692"/>
                  </a:lnTo>
                  <a:lnTo>
                    <a:pt x="900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64"/>
            <p:cNvSpPr/>
            <p:nvPr/>
          </p:nvSpPr>
          <p:spPr>
            <a:xfrm>
              <a:off x="3914500" y="4629000"/>
              <a:ext cx="217325" cy="151725"/>
            </a:xfrm>
            <a:custGeom>
              <a:avLst/>
              <a:gdLst/>
              <a:ahLst/>
              <a:cxnLst/>
              <a:rect l="l" t="t" r="r" b="b"/>
              <a:pathLst>
                <a:path w="8693" h="6069" extrusionOk="0">
                  <a:moveTo>
                    <a:pt x="0" y="0"/>
                  </a:moveTo>
                  <a:lnTo>
                    <a:pt x="6" y="6068"/>
                  </a:lnTo>
                  <a:lnTo>
                    <a:pt x="8692" y="6068"/>
                  </a:lnTo>
                  <a:lnTo>
                    <a:pt x="839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64"/>
            <p:cNvSpPr/>
            <p:nvPr/>
          </p:nvSpPr>
          <p:spPr>
            <a:xfrm>
              <a:off x="3906700" y="4621200"/>
              <a:ext cx="233300" cy="167300"/>
            </a:xfrm>
            <a:custGeom>
              <a:avLst/>
              <a:gdLst/>
              <a:ahLst/>
              <a:cxnLst/>
              <a:rect l="l" t="t" r="r" b="b"/>
              <a:pathLst>
                <a:path w="9332" h="6692" extrusionOk="0">
                  <a:moveTo>
                    <a:pt x="8410" y="624"/>
                  </a:moveTo>
                  <a:lnTo>
                    <a:pt x="8676" y="6068"/>
                  </a:lnTo>
                  <a:lnTo>
                    <a:pt x="629" y="6068"/>
                  </a:lnTo>
                  <a:lnTo>
                    <a:pt x="624" y="624"/>
                  </a:lnTo>
                  <a:close/>
                  <a:moveTo>
                    <a:pt x="1" y="1"/>
                  </a:moveTo>
                  <a:lnTo>
                    <a:pt x="6" y="6692"/>
                  </a:lnTo>
                  <a:lnTo>
                    <a:pt x="9331" y="6692"/>
                  </a:lnTo>
                  <a:lnTo>
                    <a:pt x="90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64"/>
            <p:cNvSpPr/>
            <p:nvPr/>
          </p:nvSpPr>
          <p:spPr>
            <a:xfrm>
              <a:off x="3480325" y="4629000"/>
              <a:ext cx="224300" cy="151725"/>
            </a:xfrm>
            <a:custGeom>
              <a:avLst/>
              <a:gdLst/>
              <a:ahLst/>
              <a:cxnLst/>
              <a:rect l="l" t="t" r="r" b="b"/>
              <a:pathLst>
                <a:path w="8972" h="6069" extrusionOk="0">
                  <a:moveTo>
                    <a:pt x="576" y="0"/>
                  </a:moveTo>
                  <a:lnTo>
                    <a:pt x="1" y="6068"/>
                  </a:lnTo>
                  <a:lnTo>
                    <a:pt x="8686" y="6068"/>
                  </a:lnTo>
                  <a:lnTo>
                    <a:pt x="897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64"/>
            <p:cNvSpPr/>
            <p:nvPr/>
          </p:nvSpPr>
          <p:spPr>
            <a:xfrm>
              <a:off x="3471775" y="4621200"/>
              <a:ext cx="241025" cy="167300"/>
            </a:xfrm>
            <a:custGeom>
              <a:avLst/>
              <a:gdLst/>
              <a:ahLst/>
              <a:cxnLst/>
              <a:rect l="l" t="t" r="r" b="b"/>
              <a:pathLst>
                <a:path w="9641" h="6692" extrusionOk="0">
                  <a:moveTo>
                    <a:pt x="8987" y="624"/>
                  </a:moveTo>
                  <a:lnTo>
                    <a:pt x="8731" y="6068"/>
                  </a:lnTo>
                  <a:lnTo>
                    <a:pt x="685" y="6068"/>
                  </a:lnTo>
                  <a:lnTo>
                    <a:pt x="1202" y="624"/>
                  </a:lnTo>
                  <a:close/>
                  <a:moveTo>
                    <a:pt x="634" y="1"/>
                  </a:moveTo>
                  <a:lnTo>
                    <a:pt x="0" y="6692"/>
                  </a:lnTo>
                  <a:lnTo>
                    <a:pt x="9327" y="6692"/>
                  </a:lnTo>
                  <a:lnTo>
                    <a:pt x="964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64"/>
            <p:cNvSpPr/>
            <p:nvPr/>
          </p:nvSpPr>
          <p:spPr>
            <a:xfrm>
              <a:off x="4348925" y="4780700"/>
              <a:ext cx="240700" cy="162575"/>
            </a:xfrm>
            <a:custGeom>
              <a:avLst/>
              <a:gdLst/>
              <a:ahLst/>
              <a:cxnLst/>
              <a:rect l="l" t="t" r="r" b="b"/>
              <a:pathLst>
                <a:path w="9628" h="6503" extrusionOk="0">
                  <a:moveTo>
                    <a:pt x="1" y="0"/>
                  </a:moveTo>
                  <a:lnTo>
                    <a:pt x="629" y="6502"/>
                  </a:lnTo>
                  <a:lnTo>
                    <a:pt x="9627" y="6502"/>
                  </a:lnTo>
                  <a:lnTo>
                    <a:pt x="868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64"/>
            <p:cNvSpPr/>
            <p:nvPr/>
          </p:nvSpPr>
          <p:spPr>
            <a:xfrm>
              <a:off x="4340350" y="4772875"/>
              <a:ext cx="258250" cy="178175"/>
            </a:xfrm>
            <a:custGeom>
              <a:avLst/>
              <a:gdLst/>
              <a:ahLst/>
              <a:cxnLst/>
              <a:rect l="l" t="t" r="r" b="b"/>
              <a:pathLst>
                <a:path w="10330" h="7127" extrusionOk="0">
                  <a:moveTo>
                    <a:pt x="8761" y="625"/>
                  </a:moveTo>
                  <a:lnTo>
                    <a:pt x="9610" y="6504"/>
                  </a:lnTo>
                  <a:lnTo>
                    <a:pt x="1255" y="6504"/>
                  </a:lnTo>
                  <a:lnTo>
                    <a:pt x="687" y="625"/>
                  </a:lnTo>
                  <a:close/>
                  <a:moveTo>
                    <a:pt x="0" y="1"/>
                  </a:moveTo>
                  <a:lnTo>
                    <a:pt x="690" y="7127"/>
                  </a:lnTo>
                  <a:lnTo>
                    <a:pt x="10329" y="7127"/>
                  </a:lnTo>
                  <a:lnTo>
                    <a:pt x="930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64"/>
            <p:cNvSpPr/>
            <p:nvPr/>
          </p:nvSpPr>
          <p:spPr>
            <a:xfrm>
              <a:off x="4566100" y="4780700"/>
              <a:ext cx="248450" cy="162575"/>
            </a:xfrm>
            <a:custGeom>
              <a:avLst/>
              <a:gdLst/>
              <a:ahLst/>
              <a:cxnLst/>
              <a:rect l="l" t="t" r="r" b="b"/>
              <a:pathLst>
                <a:path w="9938" h="6503" extrusionOk="0">
                  <a:moveTo>
                    <a:pt x="1" y="0"/>
                  </a:moveTo>
                  <a:lnTo>
                    <a:pt x="940" y="6502"/>
                  </a:lnTo>
                  <a:lnTo>
                    <a:pt x="9937"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64"/>
            <p:cNvSpPr/>
            <p:nvPr/>
          </p:nvSpPr>
          <p:spPr>
            <a:xfrm>
              <a:off x="4557100" y="4772875"/>
              <a:ext cx="266900" cy="178175"/>
            </a:xfrm>
            <a:custGeom>
              <a:avLst/>
              <a:gdLst/>
              <a:ahLst/>
              <a:cxnLst/>
              <a:rect l="l" t="t" r="r" b="b"/>
              <a:pathLst>
                <a:path w="10676" h="7127" extrusionOk="0">
                  <a:moveTo>
                    <a:pt x="8788" y="625"/>
                  </a:moveTo>
                  <a:lnTo>
                    <a:pt x="9920" y="6504"/>
                  </a:lnTo>
                  <a:lnTo>
                    <a:pt x="1570" y="6504"/>
                  </a:lnTo>
                  <a:lnTo>
                    <a:pt x="721" y="625"/>
                  </a:lnTo>
                  <a:close/>
                  <a:moveTo>
                    <a:pt x="0" y="1"/>
                  </a:moveTo>
                  <a:lnTo>
                    <a:pt x="1031" y="7127"/>
                  </a:lnTo>
                  <a:lnTo>
                    <a:pt x="10675" y="7127"/>
                  </a:lnTo>
                  <a:lnTo>
                    <a:pt x="930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64"/>
            <p:cNvSpPr/>
            <p:nvPr/>
          </p:nvSpPr>
          <p:spPr>
            <a:xfrm>
              <a:off x="2565175" y="4780700"/>
              <a:ext cx="263725" cy="162575"/>
            </a:xfrm>
            <a:custGeom>
              <a:avLst/>
              <a:gdLst/>
              <a:ahLst/>
              <a:cxnLst/>
              <a:rect l="l" t="t" r="r" b="b"/>
              <a:pathLst>
                <a:path w="10549" h="6503" extrusionOk="0">
                  <a:moveTo>
                    <a:pt x="1863" y="0"/>
                  </a:moveTo>
                  <a:lnTo>
                    <a:pt x="1" y="6502"/>
                  </a:lnTo>
                  <a:lnTo>
                    <a:pt x="8998" y="6502"/>
                  </a:lnTo>
                  <a:lnTo>
                    <a:pt x="105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64"/>
            <p:cNvSpPr/>
            <p:nvPr/>
          </p:nvSpPr>
          <p:spPr>
            <a:xfrm>
              <a:off x="2554850" y="4772875"/>
              <a:ext cx="283925" cy="178175"/>
            </a:xfrm>
            <a:custGeom>
              <a:avLst/>
              <a:gdLst/>
              <a:ahLst/>
              <a:cxnLst/>
              <a:rect l="l" t="t" r="r" b="b"/>
              <a:pathLst>
                <a:path w="11357" h="7127" extrusionOk="0">
                  <a:moveTo>
                    <a:pt x="10567" y="625"/>
                  </a:moveTo>
                  <a:lnTo>
                    <a:pt x="9165" y="6504"/>
                  </a:lnTo>
                  <a:lnTo>
                    <a:pt x="827" y="6504"/>
                  </a:lnTo>
                  <a:lnTo>
                    <a:pt x="2511" y="625"/>
                  </a:lnTo>
                  <a:close/>
                  <a:moveTo>
                    <a:pt x="2041" y="1"/>
                  </a:moveTo>
                  <a:lnTo>
                    <a:pt x="1" y="7127"/>
                  </a:lnTo>
                  <a:lnTo>
                    <a:pt x="9657" y="7127"/>
                  </a:lnTo>
                  <a:lnTo>
                    <a:pt x="1135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64"/>
            <p:cNvSpPr/>
            <p:nvPr/>
          </p:nvSpPr>
          <p:spPr>
            <a:xfrm>
              <a:off x="4783225" y="4780700"/>
              <a:ext cx="256250" cy="162575"/>
            </a:xfrm>
            <a:custGeom>
              <a:avLst/>
              <a:gdLst/>
              <a:ahLst/>
              <a:cxnLst/>
              <a:rect l="l" t="t" r="r" b="b"/>
              <a:pathLst>
                <a:path w="10250" h="6503" extrusionOk="0">
                  <a:moveTo>
                    <a:pt x="1" y="0"/>
                  </a:moveTo>
                  <a:lnTo>
                    <a:pt x="1252" y="6502"/>
                  </a:lnTo>
                  <a:lnTo>
                    <a:pt x="10249" y="6502"/>
                  </a:lnTo>
                  <a:lnTo>
                    <a:pt x="868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64"/>
            <p:cNvSpPr/>
            <p:nvPr/>
          </p:nvSpPr>
          <p:spPr>
            <a:xfrm>
              <a:off x="4773800" y="4772875"/>
              <a:ext cx="275575" cy="178175"/>
            </a:xfrm>
            <a:custGeom>
              <a:avLst/>
              <a:gdLst/>
              <a:ahLst/>
              <a:cxnLst/>
              <a:rect l="l" t="t" r="r" b="b"/>
              <a:pathLst>
                <a:path w="11023" h="7127" extrusionOk="0">
                  <a:moveTo>
                    <a:pt x="8818" y="625"/>
                  </a:moveTo>
                  <a:lnTo>
                    <a:pt x="10231" y="6504"/>
                  </a:lnTo>
                  <a:lnTo>
                    <a:pt x="1887" y="6504"/>
                  </a:lnTo>
                  <a:lnTo>
                    <a:pt x="756" y="625"/>
                  </a:lnTo>
                  <a:close/>
                  <a:moveTo>
                    <a:pt x="0" y="1"/>
                  </a:moveTo>
                  <a:lnTo>
                    <a:pt x="1372" y="7127"/>
                  </a:lnTo>
                  <a:lnTo>
                    <a:pt x="11023" y="7127"/>
                  </a:lnTo>
                  <a:lnTo>
                    <a:pt x="931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64"/>
            <p:cNvSpPr/>
            <p:nvPr/>
          </p:nvSpPr>
          <p:spPr>
            <a:xfrm>
              <a:off x="3914625" y="4780700"/>
              <a:ext cx="225125" cy="162575"/>
            </a:xfrm>
            <a:custGeom>
              <a:avLst/>
              <a:gdLst/>
              <a:ahLst/>
              <a:cxnLst/>
              <a:rect l="l" t="t" r="r" b="b"/>
              <a:pathLst>
                <a:path w="9005" h="6503" extrusionOk="0">
                  <a:moveTo>
                    <a:pt x="1" y="0"/>
                  </a:moveTo>
                  <a:lnTo>
                    <a:pt x="6" y="6502"/>
                  </a:lnTo>
                  <a:lnTo>
                    <a:pt x="9004" y="6502"/>
                  </a:lnTo>
                  <a:lnTo>
                    <a:pt x="86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64"/>
            <p:cNvSpPr/>
            <p:nvPr/>
          </p:nvSpPr>
          <p:spPr>
            <a:xfrm>
              <a:off x="3906825" y="4772875"/>
              <a:ext cx="241100" cy="178175"/>
            </a:xfrm>
            <a:custGeom>
              <a:avLst/>
              <a:gdLst/>
              <a:ahLst/>
              <a:cxnLst/>
              <a:rect l="l" t="t" r="r" b="b"/>
              <a:pathLst>
                <a:path w="9644" h="7127" extrusionOk="0">
                  <a:moveTo>
                    <a:pt x="8702" y="625"/>
                  </a:moveTo>
                  <a:lnTo>
                    <a:pt x="8988" y="6504"/>
                  </a:lnTo>
                  <a:lnTo>
                    <a:pt x="631" y="6504"/>
                  </a:lnTo>
                  <a:lnTo>
                    <a:pt x="624" y="625"/>
                  </a:lnTo>
                  <a:close/>
                  <a:moveTo>
                    <a:pt x="0" y="1"/>
                  </a:moveTo>
                  <a:lnTo>
                    <a:pt x="7" y="7127"/>
                  </a:lnTo>
                  <a:lnTo>
                    <a:pt x="9643" y="7127"/>
                  </a:lnTo>
                  <a:lnTo>
                    <a:pt x="929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64"/>
            <p:cNvSpPr/>
            <p:nvPr/>
          </p:nvSpPr>
          <p:spPr>
            <a:xfrm>
              <a:off x="5000400" y="4780700"/>
              <a:ext cx="264025" cy="162575"/>
            </a:xfrm>
            <a:custGeom>
              <a:avLst/>
              <a:gdLst/>
              <a:ahLst/>
              <a:cxnLst/>
              <a:rect l="l" t="t" r="r" b="b"/>
              <a:pathLst>
                <a:path w="10561" h="6503" extrusionOk="0">
                  <a:moveTo>
                    <a:pt x="1" y="0"/>
                  </a:moveTo>
                  <a:lnTo>
                    <a:pt x="1562" y="6502"/>
                  </a:lnTo>
                  <a:lnTo>
                    <a:pt x="10560"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64"/>
            <p:cNvSpPr/>
            <p:nvPr/>
          </p:nvSpPr>
          <p:spPr>
            <a:xfrm>
              <a:off x="4990525" y="4772875"/>
              <a:ext cx="284225" cy="178175"/>
            </a:xfrm>
            <a:custGeom>
              <a:avLst/>
              <a:gdLst/>
              <a:ahLst/>
              <a:cxnLst/>
              <a:rect l="l" t="t" r="r" b="b"/>
              <a:pathLst>
                <a:path w="11369" h="7127" extrusionOk="0">
                  <a:moveTo>
                    <a:pt x="8847" y="625"/>
                  </a:moveTo>
                  <a:lnTo>
                    <a:pt x="10541" y="6504"/>
                  </a:lnTo>
                  <a:lnTo>
                    <a:pt x="2204" y="6504"/>
                  </a:lnTo>
                  <a:lnTo>
                    <a:pt x="791" y="625"/>
                  </a:lnTo>
                  <a:close/>
                  <a:moveTo>
                    <a:pt x="0" y="1"/>
                  </a:moveTo>
                  <a:lnTo>
                    <a:pt x="1712" y="7127"/>
                  </a:lnTo>
                  <a:lnTo>
                    <a:pt x="11368" y="7127"/>
                  </a:lnTo>
                  <a:lnTo>
                    <a:pt x="931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64"/>
            <p:cNvSpPr/>
            <p:nvPr/>
          </p:nvSpPr>
          <p:spPr>
            <a:xfrm>
              <a:off x="4131800" y="4780700"/>
              <a:ext cx="232875" cy="162575"/>
            </a:xfrm>
            <a:custGeom>
              <a:avLst/>
              <a:gdLst/>
              <a:ahLst/>
              <a:cxnLst/>
              <a:rect l="l" t="t" r="r" b="b"/>
              <a:pathLst>
                <a:path w="9315" h="6503" extrusionOk="0">
                  <a:moveTo>
                    <a:pt x="0" y="0"/>
                  </a:moveTo>
                  <a:lnTo>
                    <a:pt x="317" y="6502"/>
                  </a:lnTo>
                  <a:lnTo>
                    <a:pt x="9314"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64"/>
            <p:cNvSpPr/>
            <p:nvPr/>
          </p:nvSpPr>
          <p:spPr>
            <a:xfrm>
              <a:off x="4123600" y="4772875"/>
              <a:ext cx="249650" cy="178175"/>
            </a:xfrm>
            <a:custGeom>
              <a:avLst/>
              <a:gdLst/>
              <a:ahLst/>
              <a:cxnLst/>
              <a:rect l="l" t="t" r="r" b="b"/>
              <a:pathLst>
                <a:path w="9986" h="7127" extrusionOk="0">
                  <a:moveTo>
                    <a:pt x="8730" y="625"/>
                  </a:moveTo>
                  <a:lnTo>
                    <a:pt x="9299" y="6504"/>
                  </a:lnTo>
                  <a:lnTo>
                    <a:pt x="943" y="6504"/>
                  </a:lnTo>
                  <a:lnTo>
                    <a:pt x="655" y="625"/>
                  </a:lnTo>
                  <a:close/>
                  <a:moveTo>
                    <a:pt x="0" y="1"/>
                  </a:moveTo>
                  <a:lnTo>
                    <a:pt x="348" y="7127"/>
                  </a:lnTo>
                  <a:lnTo>
                    <a:pt x="9986" y="7127"/>
                  </a:lnTo>
                  <a:lnTo>
                    <a:pt x="929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64"/>
            <p:cNvSpPr/>
            <p:nvPr/>
          </p:nvSpPr>
          <p:spPr>
            <a:xfrm>
              <a:off x="3015050" y="4780700"/>
              <a:ext cx="248150" cy="162575"/>
            </a:xfrm>
            <a:custGeom>
              <a:avLst/>
              <a:gdLst/>
              <a:ahLst/>
              <a:cxnLst/>
              <a:rect l="l" t="t" r="r" b="b"/>
              <a:pathLst>
                <a:path w="9926" h="6503" extrusionOk="0">
                  <a:moveTo>
                    <a:pt x="1240" y="0"/>
                  </a:moveTo>
                  <a:lnTo>
                    <a:pt x="1" y="6502"/>
                  </a:lnTo>
                  <a:lnTo>
                    <a:pt x="8998" y="6502"/>
                  </a:lnTo>
                  <a:lnTo>
                    <a:pt x="99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64"/>
            <p:cNvSpPr/>
            <p:nvPr/>
          </p:nvSpPr>
          <p:spPr>
            <a:xfrm>
              <a:off x="3005625" y="4772875"/>
              <a:ext cx="266550" cy="178175"/>
            </a:xfrm>
            <a:custGeom>
              <a:avLst/>
              <a:gdLst/>
              <a:ahLst/>
              <a:cxnLst/>
              <a:rect l="l" t="t" r="r" b="b"/>
              <a:pathLst>
                <a:path w="10662" h="7127" extrusionOk="0">
                  <a:moveTo>
                    <a:pt x="9943" y="625"/>
                  </a:moveTo>
                  <a:lnTo>
                    <a:pt x="9104" y="6504"/>
                  </a:lnTo>
                  <a:lnTo>
                    <a:pt x="754" y="6504"/>
                  </a:lnTo>
                  <a:lnTo>
                    <a:pt x="1874" y="625"/>
                  </a:lnTo>
                  <a:close/>
                  <a:moveTo>
                    <a:pt x="1358" y="1"/>
                  </a:moveTo>
                  <a:lnTo>
                    <a:pt x="1" y="7127"/>
                  </a:lnTo>
                  <a:lnTo>
                    <a:pt x="9645" y="7127"/>
                  </a:lnTo>
                  <a:lnTo>
                    <a:pt x="1066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64"/>
            <p:cNvSpPr/>
            <p:nvPr/>
          </p:nvSpPr>
          <p:spPr>
            <a:xfrm>
              <a:off x="2790100" y="4780700"/>
              <a:ext cx="255950" cy="162575"/>
            </a:xfrm>
            <a:custGeom>
              <a:avLst/>
              <a:gdLst/>
              <a:ahLst/>
              <a:cxnLst/>
              <a:rect l="l" t="t" r="r" b="b"/>
              <a:pathLst>
                <a:path w="10238" h="6503" extrusionOk="0">
                  <a:moveTo>
                    <a:pt x="1551" y="0"/>
                  </a:moveTo>
                  <a:lnTo>
                    <a:pt x="1" y="6502"/>
                  </a:lnTo>
                  <a:lnTo>
                    <a:pt x="8999" y="6502"/>
                  </a:lnTo>
                  <a:lnTo>
                    <a:pt x="1023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64"/>
            <p:cNvSpPr/>
            <p:nvPr/>
          </p:nvSpPr>
          <p:spPr>
            <a:xfrm>
              <a:off x="2780250" y="4772875"/>
              <a:ext cx="275225" cy="178175"/>
            </a:xfrm>
            <a:custGeom>
              <a:avLst/>
              <a:gdLst/>
              <a:ahLst/>
              <a:cxnLst/>
              <a:rect l="l" t="t" r="r" b="b"/>
              <a:pathLst>
                <a:path w="11009" h="7127" extrusionOk="0">
                  <a:moveTo>
                    <a:pt x="10255" y="625"/>
                  </a:moveTo>
                  <a:lnTo>
                    <a:pt x="9134" y="6504"/>
                  </a:lnTo>
                  <a:lnTo>
                    <a:pt x="790" y="6504"/>
                  </a:lnTo>
                  <a:lnTo>
                    <a:pt x="2192" y="625"/>
                  </a:lnTo>
                  <a:close/>
                  <a:moveTo>
                    <a:pt x="1699" y="1"/>
                  </a:moveTo>
                  <a:lnTo>
                    <a:pt x="0" y="7127"/>
                  </a:lnTo>
                  <a:lnTo>
                    <a:pt x="9650" y="7127"/>
                  </a:lnTo>
                  <a:lnTo>
                    <a:pt x="1100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64"/>
            <p:cNvSpPr/>
            <p:nvPr/>
          </p:nvSpPr>
          <p:spPr>
            <a:xfrm>
              <a:off x="3689850" y="4780700"/>
              <a:ext cx="224950" cy="162575"/>
            </a:xfrm>
            <a:custGeom>
              <a:avLst/>
              <a:gdLst/>
              <a:ahLst/>
              <a:cxnLst/>
              <a:rect l="l" t="t" r="r" b="b"/>
              <a:pathLst>
                <a:path w="8998" h="6503" extrusionOk="0">
                  <a:moveTo>
                    <a:pt x="305" y="0"/>
                  </a:moveTo>
                  <a:lnTo>
                    <a:pt x="1" y="6502"/>
                  </a:lnTo>
                  <a:lnTo>
                    <a:pt x="8997" y="6502"/>
                  </a:lnTo>
                  <a:lnTo>
                    <a:pt x="899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64"/>
            <p:cNvSpPr/>
            <p:nvPr/>
          </p:nvSpPr>
          <p:spPr>
            <a:xfrm>
              <a:off x="3681700" y="4772875"/>
              <a:ext cx="240900" cy="178175"/>
            </a:xfrm>
            <a:custGeom>
              <a:avLst/>
              <a:gdLst/>
              <a:ahLst/>
              <a:cxnLst/>
              <a:rect l="l" t="t" r="r" b="b"/>
              <a:pathLst>
                <a:path w="9636" h="7127" extrusionOk="0">
                  <a:moveTo>
                    <a:pt x="9006" y="625"/>
                  </a:moveTo>
                  <a:lnTo>
                    <a:pt x="9012" y="6504"/>
                  </a:lnTo>
                  <a:lnTo>
                    <a:pt x="653" y="6504"/>
                  </a:lnTo>
                  <a:lnTo>
                    <a:pt x="930" y="625"/>
                  </a:lnTo>
                  <a:close/>
                  <a:moveTo>
                    <a:pt x="334" y="1"/>
                  </a:moveTo>
                  <a:lnTo>
                    <a:pt x="1" y="7127"/>
                  </a:lnTo>
                  <a:lnTo>
                    <a:pt x="9636" y="7127"/>
                  </a:lnTo>
                  <a:lnTo>
                    <a:pt x="962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64"/>
            <p:cNvSpPr/>
            <p:nvPr/>
          </p:nvSpPr>
          <p:spPr>
            <a:xfrm>
              <a:off x="3464925" y="4780700"/>
              <a:ext cx="232575" cy="162575"/>
            </a:xfrm>
            <a:custGeom>
              <a:avLst/>
              <a:gdLst/>
              <a:ahLst/>
              <a:cxnLst/>
              <a:rect l="l" t="t" r="r" b="b"/>
              <a:pathLst>
                <a:path w="9303" h="6503" extrusionOk="0">
                  <a:moveTo>
                    <a:pt x="617" y="0"/>
                  </a:moveTo>
                  <a:lnTo>
                    <a:pt x="1" y="6502"/>
                  </a:lnTo>
                  <a:lnTo>
                    <a:pt x="8998" y="6502"/>
                  </a:lnTo>
                  <a:lnTo>
                    <a:pt x="930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64"/>
            <p:cNvSpPr/>
            <p:nvPr/>
          </p:nvSpPr>
          <p:spPr>
            <a:xfrm>
              <a:off x="3456350" y="4772875"/>
              <a:ext cx="249325" cy="178175"/>
            </a:xfrm>
            <a:custGeom>
              <a:avLst/>
              <a:gdLst/>
              <a:ahLst/>
              <a:cxnLst/>
              <a:rect l="l" t="t" r="r" b="b"/>
              <a:pathLst>
                <a:path w="9973" h="7127" extrusionOk="0">
                  <a:moveTo>
                    <a:pt x="9320" y="625"/>
                  </a:moveTo>
                  <a:lnTo>
                    <a:pt x="9043" y="6504"/>
                  </a:lnTo>
                  <a:lnTo>
                    <a:pt x="686" y="6504"/>
                  </a:lnTo>
                  <a:lnTo>
                    <a:pt x="1243" y="625"/>
                  </a:lnTo>
                  <a:close/>
                  <a:moveTo>
                    <a:pt x="677" y="1"/>
                  </a:moveTo>
                  <a:lnTo>
                    <a:pt x="0" y="7127"/>
                  </a:lnTo>
                  <a:lnTo>
                    <a:pt x="9638" y="7127"/>
                  </a:lnTo>
                  <a:lnTo>
                    <a:pt x="9972"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64"/>
            <p:cNvSpPr/>
            <p:nvPr/>
          </p:nvSpPr>
          <p:spPr>
            <a:xfrm>
              <a:off x="3239975" y="4780700"/>
              <a:ext cx="240375" cy="162575"/>
            </a:xfrm>
            <a:custGeom>
              <a:avLst/>
              <a:gdLst/>
              <a:ahLst/>
              <a:cxnLst/>
              <a:rect l="l" t="t" r="r" b="b"/>
              <a:pathLst>
                <a:path w="9615" h="6503" extrusionOk="0">
                  <a:moveTo>
                    <a:pt x="928" y="0"/>
                  </a:moveTo>
                  <a:lnTo>
                    <a:pt x="1" y="6502"/>
                  </a:lnTo>
                  <a:lnTo>
                    <a:pt x="8999" y="6502"/>
                  </a:lnTo>
                  <a:lnTo>
                    <a:pt x="961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64"/>
            <p:cNvSpPr/>
            <p:nvPr/>
          </p:nvSpPr>
          <p:spPr>
            <a:xfrm>
              <a:off x="3231000" y="4772875"/>
              <a:ext cx="257925" cy="178175"/>
            </a:xfrm>
            <a:custGeom>
              <a:avLst/>
              <a:gdLst/>
              <a:ahLst/>
              <a:cxnLst/>
              <a:rect l="l" t="t" r="r" b="b"/>
              <a:pathLst>
                <a:path w="10317" h="7127" extrusionOk="0">
                  <a:moveTo>
                    <a:pt x="9631" y="625"/>
                  </a:moveTo>
                  <a:lnTo>
                    <a:pt x="9074" y="6504"/>
                  </a:lnTo>
                  <a:lnTo>
                    <a:pt x="718" y="6504"/>
                  </a:lnTo>
                  <a:lnTo>
                    <a:pt x="1558" y="625"/>
                  </a:lnTo>
                  <a:close/>
                  <a:moveTo>
                    <a:pt x="1017" y="1"/>
                  </a:moveTo>
                  <a:lnTo>
                    <a:pt x="1" y="7127"/>
                  </a:lnTo>
                  <a:lnTo>
                    <a:pt x="9640" y="7127"/>
                  </a:lnTo>
                  <a:lnTo>
                    <a:pt x="1031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64"/>
            <p:cNvSpPr/>
            <p:nvPr/>
          </p:nvSpPr>
          <p:spPr>
            <a:xfrm>
              <a:off x="4754050" y="4629000"/>
              <a:ext cx="246375" cy="151725"/>
            </a:xfrm>
            <a:custGeom>
              <a:avLst/>
              <a:gdLst/>
              <a:ahLst/>
              <a:cxnLst/>
              <a:rect l="l" t="t" r="r" b="b"/>
              <a:pathLst>
                <a:path w="9855" h="6069" extrusionOk="0">
                  <a:moveTo>
                    <a:pt x="1" y="0"/>
                  </a:moveTo>
                  <a:lnTo>
                    <a:pt x="1168" y="6068"/>
                  </a:lnTo>
                  <a:lnTo>
                    <a:pt x="9855"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64"/>
            <p:cNvSpPr/>
            <p:nvPr/>
          </p:nvSpPr>
          <p:spPr>
            <a:xfrm>
              <a:off x="4744600" y="4621200"/>
              <a:ext cx="265700" cy="167300"/>
            </a:xfrm>
            <a:custGeom>
              <a:avLst/>
              <a:gdLst/>
              <a:ahLst/>
              <a:cxnLst/>
              <a:rect l="l" t="t" r="r" b="b"/>
              <a:pathLst>
                <a:path w="10628" h="6692" extrusionOk="0">
                  <a:moveTo>
                    <a:pt x="8528" y="624"/>
                  </a:moveTo>
                  <a:lnTo>
                    <a:pt x="9836" y="6068"/>
                  </a:lnTo>
                  <a:lnTo>
                    <a:pt x="1803" y="6068"/>
                  </a:lnTo>
                  <a:lnTo>
                    <a:pt x="755" y="624"/>
                  </a:lnTo>
                  <a:close/>
                  <a:moveTo>
                    <a:pt x="1" y="1"/>
                  </a:moveTo>
                  <a:lnTo>
                    <a:pt x="1289" y="6692"/>
                  </a:lnTo>
                  <a:lnTo>
                    <a:pt x="10628" y="6692"/>
                  </a:lnTo>
                  <a:lnTo>
                    <a:pt x="902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64"/>
            <p:cNvSpPr/>
            <p:nvPr/>
          </p:nvSpPr>
          <p:spPr>
            <a:xfrm>
              <a:off x="2289600" y="4341925"/>
              <a:ext cx="251625" cy="145225"/>
            </a:xfrm>
            <a:custGeom>
              <a:avLst/>
              <a:gdLst/>
              <a:ahLst/>
              <a:cxnLst/>
              <a:rect l="l" t="t" r="r" b="b"/>
              <a:pathLst>
                <a:path w="10065" h="5809" extrusionOk="0">
                  <a:moveTo>
                    <a:pt x="2219" y="0"/>
                  </a:moveTo>
                  <a:lnTo>
                    <a:pt x="0" y="5808"/>
                  </a:lnTo>
                  <a:lnTo>
                    <a:pt x="8123" y="5808"/>
                  </a:lnTo>
                  <a:lnTo>
                    <a:pt x="1006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64"/>
            <p:cNvSpPr/>
            <p:nvPr/>
          </p:nvSpPr>
          <p:spPr>
            <a:xfrm>
              <a:off x="2278275" y="4334125"/>
              <a:ext cx="273775" cy="160800"/>
            </a:xfrm>
            <a:custGeom>
              <a:avLst/>
              <a:gdLst/>
              <a:ahLst/>
              <a:cxnLst/>
              <a:rect l="l" t="t" r="r" b="b"/>
              <a:pathLst>
                <a:path w="10951" h="6432" extrusionOk="0">
                  <a:moveTo>
                    <a:pt x="10085" y="624"/>
                  </a:moveTo>
                  <a:lnTo>
                    <a:pt x="8352" y="5809"/>
                  </a:lnTo>
                  <a:lnTo>
                    <a:pt x="905" y="5809"/>
                  </a:lnTo>
                  <a:lnTo>
                    <a:pt x="2886" y="624"/>
                  </a:lnTo>
                  <a:close/>
                  <a:moveTo>
                    <a:pt x="2458" y="1"/>
                  </a:moveTo>
                  <a:lnTo>
                    <a:pt x="0" y="6432"/>
                  </a:lnTo>
                  <a:lnTo>
                    <a:pt x="8801" y="6432"/>
                  </a:lnTo>
                  <a:lnTo>
                    <a:pt x="1095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64"/>
            <p:cNvSpPr/>
            <p:nvPr/>
          </p:nvSpPr>
          <p:spPr>
            <a:xfrm>
              <a:off x="2041650" y="4487125"/>
              <a:ext cx="247975" cy="141900"/>
            </a:xfrm>
            <a:custGeom>
              <a:avLst/>
              <a:gdLst/>
              <a:ahLst/>
              <a:cxnLst/>
              <a:rect l="l" t="t" r="r" b="b"/>
              <a:pathLst>
                <a:path w="9919" h="5676" extrusionOk="0">
                  <a:moveTo>
                    <a:pt x="2419" y="0"/>
                  </a:moveTo>
                  <a:lnTo>
                    <a:pt x="0" y="5675"/>
                  </a:lnTo>
                  <a:lnTo>
                    <a:pt x="7750" y="5675"/>
                  </a:lnTo>
                  <a:lnTo>
                    <a:pt x="991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64"/>
            <p:cNvSpPr/>
            <p:nvPr/>
          </p:nvSpPr>
          <p:spPr>
            <a:xfrm>
              <a:off x="2029850" y="4479350"/>
              <a:ext cx="271050" cy="157450"/>
            </a:xfrm>
            <a:custGeom>
              <a:avLst/>
              <a:gdLst/>
              <a:ahLst/>
              <a:cxnLst/>
              <a:rect l="l" t="t" r="r" b="b"/>
              <a:pathLst>
                <a:path w="10842" h="6298" extrusionOk="0">
                  <a:moveTo>
                    <a:pt x="9937" y="623"/>
                  </a:moveTo>
                  <a:lnTo>
                    <a:pt x="8008" y="5675"/>
                  </a:lnTo>
                  <a:lnTo>
                    <a:pt x="944" y="5675"/>
                  </a:lnTo>
                  <a:lnTo>
                    <a:pt x="3097" y="623"/>
                  </a:lnTo>
                  <a:close/>
                  <a:moveTo>
                    <a:pt x="2684" y="0"/>
                  </a:moveTo>
                  <a:lnTo>
                    <a:pt x="0" y="6298"/>
                  </a:lnTo>
                  <a:lnTo>
                    <a:pt x="8436" y="6298"/>
                  </a:lnTo>
                  <a:lnTo>
                    <a:pt x="1084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64"/>
            <p:cNvSpPr/>
            <p:nvPr/>
          </p:nvSpPr>
          <p:spPr>
            <a:xfrm>
              <a:off x="2102100" y="4341925"/>
              <a:ext cx="242975" cy="145225"/>
            </a:xfrm>
            <a:custGeom>
              <a:avLst/>
              <a:gdLst/>
              <a:ahLst/>
              <a:cxnLst/>
              <a:rect l="l" t="t" r="r" b="b"/>
              <a:pathLst>
                <a:path w="9719" h="5809" extrusionOk="0">
                  <a:moveTo>
                    <a:pt x="2477" y="0"/>
                  </a:moveTo>
                  <a:lnTo>
                    <a:pt x="1" y="5808"/>
                  </a:lnTo>
                  <a:lnTo>
                    <a:pt x="7500" y="5808"/>
                  </a:lnTo>
                  <a:lnTo>
                    <a:pt x="971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64"/>
            <p:cNvSpPr/>
            <p:nvPr/>
          </p:nvSpPr>
          <p:spPr>
            <a:xfrm>
              <a:off x="2090325" y="4334125"/>
              <a:ext cx="266075" cy="160800"/>
            </a:xfrm>
            <a:custGeom>
              <a:avLst/>
              <a:gdLst/>
              <a:ahLst/>
              <a:cxnLst/>
              <a:rect l="l" t="t" r="r" b="b"/>
              <a:pathLst>
                <a:path w="10643" h="6432" extrusionOk="0">
                  <a:moveTo>
                    <a:pt x="9737" y="624"/>
                  </a:moveTo>
                  <a:lnTo>
                    <a:pt x="7756" y="5809"/>
                  </a:lnTo>
                  <a:lnTo>
                    <a:pt x="943" y="5809"/>
                  </a:lnTo>
                  <a:lnTo>
                    <a:pt x="3153" y="624"/>
                  </a:lnTo>
                  <a:close/>
                  <a:moveTo>
                    <a:pt x="2741" y="1"/>
                  </a:moveTo>
                  <a:lnTo>
                    <a:pt x="0" y="6432"/>
                  </a:lnTo>
                  <a:lnTo>
                    <a:pt x="8185" y="6432"/>
                  </a:lnTo>
                  <a:lnTo>
                    <a:pt x="1064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64"/>
            <p:cNvSpPr/>
            <p:nvPr/>
          </p:nvSpPr>
          <p:spPr>
            <a:xfrm>
              <a:off x="1976975" y="4629000"/>
              <a:ext cx="258425" cy="151725"/>
            </a:xfrm>
            <a:custGeom>
              <a:avLst/>
              <a:gdLst/>
              <a:ahLst/>
              <a:cxnLst/>
              <a:rect l="l" t="t" r="r" b="b"/>
              <a:pathLst>
                <a:path w="10337" h="6069" extrusionOk="0">
                  <a:moveTo>
                    <a:pt x="2587" y="0"/>
                  </a:moveTo>
                  <a:lnTo>
                    <a:pt x="0" y="6068"/>
                  </a:lnTo>
                  <a:lnTo>
                    <a:pt x="8019" y="6068"/>
                  </a:lnTo>
                  <a:lnTo>
                    <a:pt x="1033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64"/>
            <p:cNvSpPr/>
            <p:nvPr/>
          </p:nvSpPr>
          <p:spPr>
            <a:xfrm>
              <a:off x="1965175" y="4621200"/>
              <a:ext cx="281525" cy="167300"/>
            </a:xfrm>
            <a:custGeom>
              <a:avLst/>
              <a:gdLst/>
              <a:ahLst/>
              <a:cxnLst/>
              <a:rect l="l" t="t" r="r" b="b"/>
              <a:pathLst>
                <a:path w="11261" h="6692" extrusionOk="0">
                  <a:moveTo>
                    <a:pt x="10355" y="624"/>
                  </a:moveTo>
                  <a:lnTo>
                    <a:pt x="8275" y="6068"/>
                  </a:lnTo>
                  <a:lnTo>
                    <a:pt x="944" y="6068"/>
                  </a:lnTo>
                  <a:lnTo>
                    <a:pt x="3264" y="624"/>
                  </a:lnTo>
                  <a:close/>
                  <a:moveTo>
                    <a:pt x="2852" y="1"/>
                  </a:moveTo>
                  <a:lnTo>
                    <a:pt x="1" y="6692"/>
                  </a:lnTo>
                  <a:lnTo>
                    <a:pt x="8705" y="6692"/>
                  </a:lnTo>
                  <a:lnTo>
                    <a:pt x="1126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64"/>
            <p:cNvSpPr/>
            <p:nvPr/>
          </p:nvSpPr>
          <p:spPr>
            <a:xfrm>
              <a:off x="1907700" y="4780700"/>
              <a:ext cx="269750" cy="162575"/>
            </a:xfrm>
            <a:custGeom>
              <a:avLst/>
              <a:gdLst/>
              <a:ahLst/>
              <a:cxnLst/>
              <a:rect l="l" t="t" r="r" b="b"/>
              <a:pathLst>
                <a:path w="10790" h="6503" extrusionOk="0">
                  <a:moveTo>
                    <a:pt x="2771" y="0"/>
                  </a:moveTo>
                  <a:lnTo>
                    <a:pt x="0" y="6502"/>
                  </a:lnTo>
                  <a:lnTo>
                    <a:pt x="8305" y="6502"/>
                  </a:lnTo>
                  <a:lnTo>
                    <a:pt x="1079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64"/>
            <p:cNvSpPr/>
            <p:nvPr/>
          </p:nvSpPr>
          <p:spPr>
            <a:xfrm>
              <a:off x="1895875" y="4772875"/>
              <a:ext cx="292875" cy="178175"/>
            </a:xfrm>
            <a:custGeom>
              <a:avLst/>
              <a:gdLst/>
              <a:ahLst/>
              <a:cxnLst/>
              <a:rect l="l" t="t" r="r" b="b"/>
              <a:pathLst>
                <a:path w="11715" h="7127" extrusionOk="0">
                  <a:moveTo>
                    <a:pt x="10809" y="625"/>
                  </a:moveTo>
                  <a:lnTo>
                    <a:pt x="8563" y="6504"/>
                  </a:lnTo>
                  <a:lnTo>
                    <a:pt x="944" y="6504"/>
                  </a:lnTo>
                  <a:lnTo>
                    <a:pt x="3451" y="625"/>
                  </a:lnTo>
                  <a:close/>
                  <a:moveTo>
                    <a:pt x="3038" y="1"/>
                  </a:moveTo>
                  <a:lnTo>
                    <a:pt x="1" y="7127"/>
                  </a:lnTo>
                  <a:lnTo>
                    <a:pt x="8993" y="7127"/>
                  </a:lnTo>
                  <a:lnTo>
                    <a:pt x="1171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64"/>
            <p:cNvSpPr/>
            <p:nvPr/>
          </p:nvSpPr>
          <p:spPr>
            <a:xfrm>
              <a:off x="1833225" y="4943250"/>
              <a:ext cx="282100" cy="174650"/>
            </a:xfrm>
            <a:custGeom>
              <a:avLst/>
              <a:gdLst/>
              <a:ahLst/>
              <a:cxnLst/>
              <a:rect l="l" t="t" r="r" b="b"/>
              <a:pathLst>
                <a:path w="11284" h="6986" extrusionOk="0">
                  <a:moveTo>
                    <a:pt x="2979" y="0"/>
                  </a:moveTo>
                  <a:lnTo>
                    <a:pt x="1" y="6986"/>
                  </a:lnTo>
                  <a:lnTo>
                    <a:pt x="8615" y="6986"/>
                  </a:lnTo>
                  <a:lnTo>
                    <a:pt x="1128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64"/>
            <p:cNvSpPr/>
            <p:nvPr/>
          </p:nvSpPr>
          <p:spPr>
            <a:xfrm>
              <a:off x="1821425" y="4935450"/>
              <a:ext cx="305225" cy="190275"/>
            </a:xfrm>
            <a:custGeom>
              <a:avLst/>
              <a:gdLst/>
              <a:ahLst/>
              <a:cxnLst/>
              <a:rect l="l" t="t" r="r" b="b"/>
              <a:pathLst>
                <a:path w="12209" h="7611" extrusionOk="0">
                  <a:moveTo>
                    <a:pt x="11304" y="624"/>
                  </a:moveTo>
                  <a:lnTo>
                    <a:pt x="8872" y="6986"/>
                  </a:lnTo>
                  <a:lnTo>
                    <a:pt x="945" y="6986"/>
                  </a:lnTo>
                  <a:lnTo>
                    <a:pt x="3657" y="624"/>
                  </a:lnTo>
                  <a:close/>
                  <a:moveTo>
                    <a:pt x="3245" y="1"/>
                  </a:moveTo>
                  <a:lnTo>
                    <a:pt x="1" y="7610"/>
                  </a:lnTo>
                  <a:lnTo>
                    <a:pt x="9302" y="7610"/>
                  </a:lnTo>
                  <a:lnTo>
                    <a:pt x="1220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64"/>
            <p:cNvSpPr/>
            <p:nvPr/>
          </p:nvSpPr>
          <p:spPr>
            <a:xfrm>
              <a:off x="5593600" y="4629000"/>
              <a:ext cx="250350" cy="151725"/>
            </a:xfrm>
            <a:custGeom>
              <a:avLst/>
              <a:gdLst/>
              <a:ahLst/>
              <a:cxnLst/>
              <a:rect l="l" t="t" r="r" b="b"/>
              <a:pathLst>
                <a:path w="10014" h="6069" extrusionOk="0">
                  <a:moveTo>
                    <a:pt x="1" y="0"/>
                  </a:moveTo>
                  <a:lnTo>
                    <a:pt x="2330" y="6068"/>
                  </a:lnTo>
                  <a:lnTo>
                    <a:pt x="10014" y="6068"/>
                  </a:lnTo>
                  <a:lnTo>
                    <a:pt x="742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64"/>
            <p:cNvSpPr/>
            <p:nvPr/>
          </p:nvSpPr>
          <p:spPr>
            <a:xfrm>
              <a:off x="5582275" y="4621200"/>
              <a:ext cx="273500" cy="167300"/>
            </a:xfrm>
            <a:custGeom>
              <a:avLst/>
              <a:gdLst/>
              <a:ahLst/>
              <a:cxnLst/>
              <a:rect l="l" t="t" r="r" b="b"/>
              <a:pathLst>
                <a:path w="10940" h="6692" extrusionOk="0">
                  <a:moveTo>
                    <a:pt x="7676" y="624"/>
                  </a:moveTo>
                  <a:lnTo>
                    <a:pt x="9996" y="6068"/>
                  </a:lnTo>
                  <a:lnTo>
                    <a:pt x="2998" y="6068"/>
                  </a:lnTo>
                  <a:lnTo>
                    <a:pt x="908" y="624"/>
                  </a:lnTo>
                  <a:close/>
                  <a:moveTo>
                    <a:pt x="1" y="1"/>
                  </a:moveTo>
                  <a:lnTo>
                    <a:pt x="2569" y="6692"/>
                  </a:lnTo>
                  <a:lnTo>
                    <a:pt x="10940" y="6692"/>
                  </a:lnTo>
                  <a:lnTo>
                    <a:pt x="808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64"/>
            <p:cNvSpPr/>
            <p:nvPr/>
          </p:nvSpPr>
          <p:spPr>
            <a:xfrm>
              <a:off x="5651850" y="4780700"/>
              <a:ext cx="261400" cy="162575"/>
            </a:xfrm>
            <a:custGeom>
              <a:avLst/>
              <a:gdLst/>
              <a:ahLst/>
              <a:cxnLst/>
              <a:rect l="l" t="t" r="r" b="b"/>
              <a:pathLst>
                <a:path w="10456" h="6503" extrusionOk="0">
                  <a:moveTo>
                    <a:pt x="0" y="0"/>
                  </a:moveTo>
                  <a:lnTo>
                    <a:pt x="2496" y="6502"/>
                  </a:lnTo>
                  <a:lnTo>
                    <a:pt x="10456" y="6502"/>
                  </a:lnTo>
                  <a:lnTo>
                    <a:pt x="768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64"/>
            <p:cNvSpPr/>
            <p:nvPr/>
          </p:nvSpPr>
          <p:spPr>
            <a:xfrm>
              <a:off x="5640525" y="4772875"/>
              <a:ext cx="284525" cy="178175"/>
            </a:xfrm>
            <a:custGeom>
              <a:avLst/>
              <a:gdLst/>
              <a:ahLst/>
              <a:cxnLst/>
              <a:rect l="l" t="t" r="r" b="b"/>
              <a:pathLst>
                <a:path w="11381" h="7127" extrusionOk="0">
                  <a:moveTo>
                    <a:pt x="7931" y="625"/>
                  </a:moveTo>
                  <a:lnTo>
                    <a:pt x="10437" y="6504"/>
                  </a:lnTo>
                  <a:lnTo>
                    <a:pt x="3165" y="6504"/>
                  </a:lnTo>
                  <a:lnTo>
                    <a:pt x="907" y="625"/>
                  </a:lnTo>
                  <a:close/>
                  <a:moveTo>
                    <a:pt x="0" y="1"/>
                  </a:moveTo>
                  <a:lnTo>
                    <a:pt x="2736" y="7127"/>
                  </a:lnTo>
                  <a:lnTo>
                    <a:pt x="11381" y="7127"/>
                  </a:lnTo>
                  <a:lnTo>
                    <a:pt x="834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64"/>
            <p:cNvSpPr/>
            <p:nvPr/>
          </p:nvSpPr>
          <p:spPr>
            <a:xfrm>
              <a:off x="5714250" y="4943250"/>
              <a:ext cx="273450" cy="174650"/>
            </a:xfrm>
            <a:custGeom>
              <a:avLst/>
              <a:gdLst/>
              <a:ahLst/>
              <a:cxnLst/>
              <a:rect l="l" t="t" r="r" b="b"/>
              <a:pathLst>
                <a:path w="10938" h="6986" extrusionOk="0">
                  <a:moveTo>
                    <a:pt x="0" y="0"/>
                  </a:moveTo>
                  <a:lnTo>
                    <a:pt x="2683" y="6986"/>
                  </a:lnTo>
                  <a:lnTo>
                    <a:pt x="10938" y="6986"/>
                  </a:lnTo>
                  <a:lnTo>
                    <a:pt x="796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64"/>
            <p:cNvSpPr/>
            <p:nvPr/>
          </p:nvSpPr>
          <p:spPr>
            <a:xfrm>
              <a:off x="5702925" y="4935450"/>
              <a:ext cx="296575" cy="190275"/>
            </a:xfrm>
            <a:custGeom>
              <a:avLst/>
              <a:gdLst/>
              <a:ahLst/>
              <a:cxnLst/>
              <a:rect l="l" t="t" r="r" b="b"/>
              <a:pathLst>
                <a:path w="11863" h="7611" extrusionOk="0">
                  <a:moveTo>
                    <a:pt x="8206" y="624"/>
                  </a:moveTo>
                  <a:lnTo>
                    <a:pt x="10918" y="6986"/>
                  </a:lnTo>
                  <a:lnTo>
                    <a:pt x="3350" y="6986"/>
                  </a:lnTo>
                  <a:lnTo>
                    <a:pt x="907" y="624"/>
                  </a:lnTo>
                  <a:close/>
                  <a:moveTo>
                    <a:pt x="0" y="1"/>
                  </a:moveTo>
                  <a:lnTo>
                    <a:pt x="2922" y="7610"/>
                  </a:lnTo>
                  <a:lnTo>
                    <a:pt x="11862" y="7610"/>
                  </a:lnTo>
                  <a:lnTo>
                    <a:pt x="861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64"/>
            <p:cNvSpPr/>
            <p:nvPr/>
          </p:nvSpPr>
          <p:spPr>
            <a:xfrm>
              <a:off x="3914225" y="4341925"/>
              <a:ext cx="203275" cy="145225"/>
            </a:xfrm>
            <a:custGeom>
              <a:avLst/>
              <a:gdLst/>
              <a:ahLst/>
              <a:cxnLst/>
              <a:rect l="l" t="t" r="r" b="b"/>
              <a:pathLst>
                <a:path w="8131" h="5809" extrusionOk="0">
                  <a:moveTo>
                    <a:pt x="0" y="0"/>
                  </a:moveTo>
                  <a:lnTo>
                    <a:pt x="6" y="5808"/>
                  </a:lnTo>
                  <a:lnTo>
                    <a:pt x="8130" y="5808"/>
                  </a:lnTo>
                  <a:lnTo>
                    <a:pt x="784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64"/>
            <p:cNvSpPr/>
            <p:nvPr/>
          </p:nvSpPr>
          <p:spPr>
            <a:xfrm>
              <a:off x="3906425" y="4334125"/>
              <a:ext cx="219250" cy="160800"/>
            </a:xfrm>
            <a:custGeom>
              <a:avLst/>
              <a:gdLst/>
              <a:ahLst/>
              <a:cxnLst/>
              <a:rect l="l" t="t" r="r" b="b"/>
              <a:pathLst>
                <a:path w="8770" h="6432" extrusionOk="0">
                  <a:moveTo>
                    <a:pt x="7861" y="624"/>
                  </a:moveTo>
                  <a:lnTo>
                    <a:pt x="8114" y="5809"/>
                  </a:lnTo>
                  <a:lnTo>
                    <a:pt x="629" y="5809"/>
                  </a:lnTo>
                  <a:lnTo>
                    <a:pt x="624" y="624"/>
                  </a:lnTo>
                  <a:close/>
                  <a:moveTo>
                    <a:pt x="1" y="1"/>
                  </a:moveTo>
                  <a:lnTo>
                    <a:pt x="6" y="6432"/>
                  </a:lnTo>
                  <a:lnTo>
                    <a:pt x="8769" y="6432"/>
                  </a:lnTo>
                  <a:lnTo>
                    <a:pt x="845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64"/>
            <p:cNvSpPr/>
            <p:nvPr/>
          </p:nvSpPr>
          <p:spPr>
            <a:xfrm>
              <a:off x="5539150" y="4487125"/>
              <a:ext cx="240175" cy="141900"/>
            </a:xfrm>
            <a:custGeom>
              <a:avLst/>
              <a:gdLst/>
              <a:ahLst/>
              <a:cxnLst/>
              <a:rect l="l" t="t" r="r" b="b"/>
              <a:pathLst>
                <a:path w="9607" h="5676" extrusionOk="0">
                  <a:moveTo>
                    <a:pt x="1" y="0"/>
                  </a:moveTo>
                  <a:lnTo>
                    <a:pt x="2179" y="5675"/>
                  </a:lnTo>
                  <a:lnTo>
                    <a:pt x="9606" y="5675"/>
                  </a:lnTo>
                  <a:lnTo>
                    <a:pt x="71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64"/>
            <p:cNvSpPr/>
            <p:nvPr/>
          </p:nvSpPr>
          <p:spPr>
            <a:xfrm>
              <a:off x="5527800" y="4479350"/>
              <a:ext cx="263300" cy="157450"/>
            </a:xfrm>
            <a:custGeom>
              <a:avLst/>
              <a:gdLst/>
              <a:ahLst/>
              <a:cxnLst/>
              <a:rect l="l" t="t" r="r" b="b"/>
              <a:pathLst>
                <a:path w="10532" h="6298" extrusionOk="0">
                  <a:moveTo>
                    <a:pt x="7434" y="623"/>
                  </a:moveTo>
                  <a:lnTo>
                    <a:pt x="9588" y="5675"/>
                  </a:lnTo>
                  <a:lnTo>
                    <a:pt x="2847" y="5675"/>
                  </a:lnTo>
                  <a:lnTo>
                    <a:pt x="908" y="623"/>
                  </a:lnTo>
                  <a:close/>
                  <a:moveTo>
                    <a:pt x="1" y="0"/>
                  </a:moveTo>
                  <a:lnTo>
                    <a:pt x="2420" y="6298"/>
                  </a:lnTo>
                  <a:lnTo>
                    <a:pt x="10532" y="6298"/>
                  </a:lnTo>
                  <a:lnTo>
                    <a:pt x="7847"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64"/>
            <p:cNvSpPr/>
            <p:nvPr/>
          </p:nvSpPr>
          <p:spPr>
            <a:xfrm>
              <a:off x="5434700" y="4780700"/>
              <a:ext cx="279575" cy="162575"/>
            </a:xfrm>
            <a:custGeom>
              <a:avLst/>
              <a:gdLst/>
              <a:ahLst/>
              <a:cxnLst/>
              <a:rect l="l" t="t" r="r" b="b"/>
              <a:pathLst>
                <a:path w="11183" h="6503" extrusionOk="0">
                  <a:moveTo>
                    <a:pt x="1" y="0"/>
                  </a:moveTo>
                  <a:lnTo>
                    <a:pt x="2185" y="6502"/>
                  </a:lnTo>
                  <a:lnTo>
                    <a:pt x="11182"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64"/>
            <p:cNvSpPr/>
            <p:nvPr/>
          </p:nvSpPr>
          <p:spPr>
            <a:xfrm>
              <a:off x="5423850" y="4772875"/>
              <a:ext cx="301775" cy="178175"/>
            </a:xfrm>
            <a:custGeom>
              <a:avLst/>
              <a:gdLst/>
              <a:ahLst/>
              <a:cxnLst/>
              <a:rect l="l" t="t" r="r" b="b"/>
              <a:pathLst>
                <a:path w="12071" h="7127" extrusionOk="0">
                  <a:moveTo>
                    <a:pt x="8906" y="625"/>
                  </a:moveTo>
                  <a:lnTo>
                    <a:pt x="11163" y="6504"/>
                  </a:lnTo>
                  <a:lnTo>
                    <a:pt x="2843" y="6504"/>
                  </a:lnTo>
                  <a:lnTo>
                    <a:pt x="868" y="625"/>
                  </a:lnTo>
                  <a:close/>
                  <a:moveTo>
                    <a:pt x="1" y="1"/>
                  </a:moveTo>
                  <a:lnTo>
                    <a:pt x="2395" y="7127"/>
                  </a:lnTo>
                  <a:lnTo>
                    <a:pt x="12070" y="7127"/>
                  </a:lnTo>
                  <a:lnTo>
                    <a:pt x="933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64"/>
            <p:cNvSpPr/>
            <p:nvPr/>
          </p:nvSpPr>
          <p:spPr>
            <a:xfrm>
              <a:off x="2492675" y="4341925"/>
              <a:ext cx="244675" cy="145225"/>
            </a:xfrm>
            <a:custGeom>
              <a:avLst/>
              <a:gdLst/>
              <a:ahLst/>
              <a:cxnLst/>
              <a:rect l="l" t="t" r="r" b="b"/>
              <a:pathLst>
                <a:path w="9787" h="5809" extrusionOk="0">
                  <a:moveTo>
                    <a:pt x="1942" y="0"/>
                  </a:moveTo>
                  <a:lnTo>
                    <a:pt x="0" y="5808"/>
                  </a:lnTo>
                  <a:lnTo>
                    <a:pt x="8125" y="5808"/>
                  </a:lnTo>
                  <a:lnTo>
                    <a:pt x="97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64"/>
            <p:cNvSpPr/>
            <p:nvPr/>
          </p:nvSpPr>
          <p:spPr>
            <a:xfrm>
              <a:off x="2481875" y="4334125"/>
              <a:ext cx="265850" cy="160800"/>
            </a:xfrm>
            <a:custGeom>
              <a:avLst/>
              <a:gdLst/>
              <a:ahLst/>
              <a:cxnLst/>
              <a:rect l="l" t="t" r="r" b="b"/>
              <a:pathLst>
                <a:path w="10634" h="6432" extrusionOk="0">
                  <a:moveTo>
                    <a:pt x="9807" y="624"/>
                  </a:moveTo>
                  <a:lnTo>
                    <a:pt x="8322" y="5809"/>
                  </a:lnTo>
                  <a:lnTo>
                    <a:pt x="865" y="5809"/>
                  </a:lnTo>
                  <a:lnTo>
                    <a:pt x="2598" y="624"/>
                  </a:lnTo>
                  <a:close/>
                  <a:moveTo>
                    <a:pt x="2149" y="1"/>
                  </a:moveTo>
                  <a:lnTo>
                    <a:pt x="1" y="6432"/>
                  </a:lnTo>
                  <a:lnTo>
                    <a:pt x="8791" y="6432"/>
                  </a:lnTo>
                  <a:lnTo>
                    <a:pt x="1063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64"/>
            <p:cNvSpPr/>
            <p:nvPr/>
          </p:nvSpPr>
          <p:spPr>
            <a:xfrm>
              <a:off x="5336050" y="4487125"/>
              <a:ext cx="257575" cy="141900"/>
            </a:xfrm>
            <a:custGeom>
              <a:avLst/>
              <a:gdLst/>
              <a:ahLst/>
              <a:cxnLst/>
              <a:rect l="l" t="t" r="r" b="b"/>
              <a:pathLst>
                <a:path w="10303" h="5676" extrusionOk="0">
                  <a:moveTo>
                    <a:pt x="0" y="0"/>
                  </a:moveTo>
                  <a:lnTo>
                    <a:pt x="1908" y="5675"/>
                  </a:lnTo>
                  <a:lnTo>
                    <a:pt x="10303"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64"/>
            <p:cNvSpPr/>
            <p:nvPr/>
          </p:nvSpPr>
          <p:spPr>
            <a:xfrm>
              <a:off x="5325225" y="4479350"/>
              <a:ext cx="279750" cy="157450"/>
            </a:xfrm>
            <a:custGeom>
              <a:avLst/>
              <a:gdLst/>
              <a:ahLst/>
              <a:cxnLst/>
              <a:rect l="l" t="t" r="r" b="b"/>
              <a:pathLst>
                <a:path w="11190" h="6298" extrusionOk="0">
                  <a:moveTo>
                    <a:pt x="8344" y="623"/>
                  </a:moveTo>
                  <a:lnTo>
                    <a:pt x="10283" y="5675"/>
                  </a:lnTo>
                  <a:lnTo>
                    <a:pt x="2564" y="5675"/>
                  </a:lnTo>
                  <a:lnTo>
                    <a:pt x="867" y="623"/>
                  </a:lnTo>
                  <a:close/>
                  <a:moveTo>
                    <a:pt x="0" y="0"/>
                  </a:moveTo>
                  <a:lnTo>
                    <a:pt x="2117" y="6298"/>
                  </a:lnTo>
                  <a:lnTo>
                    <a:pt x="11190" y="6298"/>
                  </a:lnTo>
                  <a:lnTo>
                    <a:pt x="877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64"/>
            <p:cNvSpPr/>
            <p:nvPr/>
          </p:nvSpPr>
          <p:spPr>
            <a:xfrm>
              <a:off x="5483400" y="4341925"/>
              <a:ext cx="235450" cy="145225"/>
            </a:xfrm>
            <a:custGeom>
              <a:avLst/>
              <a:gdLst/>
              <a:ahLst/>
              <a:cxnLst/>
              <a:rect l="l" t="t" r="r" b="b"/>
              <a:pathLst>
                <a:path w="9418" h="5809" extrusionOk="0">
                  <a:moveTo>
                    <a:pt x="1" y="0"/>
                  </a:moveTo>
                  <a:lnTo>
                    <a:pt x="2231" y="5808"/>
                  </a:lnTo>
                  <a:lnTo>
                    <a:pt x="9417" y="5808"/>
                  </a:lnTo>
                  <a:lnTo>
                    <a:pt x="694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64"/>
            <p:cNvSpPr/>
            <p:nvPr/>
          </p:nvSpPr>
          <p:spPr>
            <a:xfrm>
              <a:off x="5472050" y="4334125"/>
              <a:ext cx="258550" cy="160800"/>
            </a:xfrm>
            <a:custGeom>
              <a:avLst/>
              <a:gdLst/>
              <a:ahLst/>
              <a:cxnLst/>
              <a:rect l="l" t="t" r="r" b="b"/>
              <a:pathLst>
                <a:path w="10342" h="6432" extrusionOk="0">
                  <a:moveTo>
                    <a:pt x="7190" y="624"/>
                  </a:moveTo>
                  <a:lnTo>
                    <a:pt x="9399" y="5809"/>
                  </a:lnTo>
                  <a:lnTo>
                    <a:pt x="2899" y="5809"/>
                  </a:lnTo>
                  <a:lnTo>
                    <a:pt x="909" y="624"/>
                  </a:lnTo>
                  <a:close/>
                  <a:moveTo>
                    <a:pt x="1" y="1"/>
                  </a:moveTo>
                  <a:lnTo>
                    <a:pt x="2471" y="6432"/>
                  </a:lnTo>
                  <a:lnTo>
                    <a:pt x="10342" y="6432"/>
                  </a:lnTo>
                  <a:lnTo>
                    <a:pt x="760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64"/>
            <p:cNvSpPr/>
            <p:nvPr/>
          </p:nvSpPr>
          <p:spPr>
            <a:xfrm>
              <a:off x="5287250" y="4341925"/>
              <a:ext cx="251925" cy="145225"/>
            </a:xfrm>
            <a:custGeom>
              <a:avLst/>
              <a:gdLst/>
              <a:ahLst/>
              <a:cxnLst/>
              <a:rect l="l" t="t" r="r" b="b"/>
              <a:pathLst>
                <a:path w="10077" h="5809" extrusionOk="0">
                  <a:moveTo>
                    <a:pt x="1" y="0"/>
                  </a:moveTo>
                  <a:lnTo>
                    <a:pt x="1952" y="5808"/>
                  </a:lnTo>
                  <a:lnTo>
                    <a:pt x="10077"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64"/>
            <p:cNvSpPr/>
            <p:nvPr/>
          </p:nvSpPr>
          <p:spPr>
            <a:xfrm>
              <a:off x="5276400" y="4334125"/>
              <a:ext cx="274100" cy="160800"/>
            </a:xfrm>
            <a:custGeom>
              <a:avLst/>
              <a:gdLst/>
              <a:ahLst/>
              <a:cxnLst/>
              <a:rect l="l" t="t" r="r" b="b"/>
              <a:pathLst>
                <a:path w="10964" h="6432" extrusionOk="0">
                  <a:moveTo>
                    <a:pt x="8067" y="624"/>
                  </a:moveTo>
                  <a:lnTo>
                    <a:pt x="10057" y="5809"/>
                  </a:lnTo>
                  <a:lnTo>
                    <a:pt x="2611" y="5809"/>
                  </a:lnTo>
                  <a:lnTo>
                    <a:pt x="868" y="624"/>
                  </a:lnTo>
                  <a:close/>
                  <a:moveTo>
                    <a:pt x="1" y="1"/>
                  </a:moveTo>
                  <a:lnTo>
                    <a:pt x="2162" y="6432"/>
                  </a:lnTo>
                  <a:lnTo>
                    <a:pt x="10964" y="6432"/>
                  </a:lnTo>
                  <a:lnTo>
                    <a:pt x="849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64"/>
            <p:cNvSpPr/>
            <p:nvPr/>
          </p:nvSpPr>
          <p:spPr>
            <a:xfrm>
              <a:off x="4814525" y="4943250"/>
              <a:ext cx="266925" cy="174650"/>
            </a:xfrm>
            <a:custGeom>
              <a:avLst/>
              <a:gdLst/>
              <a:ahLst/>
              <a:cxnLst/>
              <a:rect l="l" t="t" r="r" b="b"/>
              <a:pathLst>
                <a:path w="10677" h="6986" extrusionOk="0">
                  <a:moveTo>
                    <a:pt x="0" y="0"/>
                  </a:moveTo>
                  <a:lnTo>
                    <a:pt x="1344" y="6986"/>
                  </a:lnTo>
                  <a:lnTo>
                    <a:pt x="10676"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64"/>
            <p:cNvSpPr/>
            <p:nvPr/>
          </p:nvSpPr>
          <p:spPr>
            <a:xfrm>
              <a:off x="4805100" y="4935450"/>
              <a:ext cx="286250" cy="190275"/>
            </a:xfrm>
            <a:custGeom>
              <a:avLst/>
              <a:gdLst/>
              <a:ahLst/>
              <a:cxnLst/>
              <a:rect l="l" t="t" r="r" b="b"/>
              <a:pathLst>
                <a:path w="11450" h="7611" extrusionOk="0">
                  <a:moveTo>
                    <a:pt x="9128" y="624"/>
                  </a:moveTo>
                  <a:lnTo>
                    <a:pt x="10658" y="6986"/>
                  </a:lnTo>
                  <a:lnTo>
                    <a:pt x="1979" y="6986"/>
                  </a:lnTo>
                  <a:lnTo>
                    <a:pt x="754" y="624"/>
                  </a:lnTo>
                  <a:close/>
                  <a:moveTo>
                    <a:pt x="1" y="1"/>
                  </a:moveTo>
                  <a:lnTo>
                    <a:pt x="1464" y="7610"/>
                  </a:lnTo>
                  <a:lnTo>
                    <a:pt x="11450" y="7610"/>
                  </a:lnTo>
                  <a:lnTo>
                    <a:pt x="962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64"/>
            <p:cNvSpPr/>
            <p:nvPr/>
          </p:nvSpPr>
          <p:spPr>
            <a:xfrm>
              <a:off x="5489325" y="4943250"/>
              <a:ext cx="292000" cy="174650"/>
            </a:xfrm>
            <a:custGeom>
              <a:avLst/>
              <a:gdLst/>
              <a:ahLst/>
              <a:cxnLst/>
              <a:rect l="l" t="t" r="r" b="b"/>
              <a:pathLst>
                <a:path w="11680" h="6986" extrusionOk="0">
                  <a:moveTo>
                    <a:pt x="0" y="0"/>
                  </a:moveTo>
                  <a:lnTo>
                    <a:pt x="2347" y="6986"/>
                  </a:lnTo>
                  <a:lnTo>
                    <a:pt x="11680"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64"/>
            <p:cNvSpPr/>
            <p:nvPr/>
          </p:nvSpPr>
          <p:spPr>
            <a:xfrm>
              <a:off x="5478525" y="4935450"/>
              <a:ext cx="314125" cy="190275"/>
            </a:xfrm>
            <a:custGeom>
              <a:avLst/>
              <a:gdLst/>
              <a:ahLst/>
              <a:cxnLst/>
              <a:rect l="l" t="t" r="r" b="b"/>
              <a:pathLst>
                <a:path w="12565" h="7611" extrusionOk="0">
                  <a:moveTo>
                    <a:pt x="9216" y="624"/>
                  </a:moveTo>
                  <a:lnTo>
                    <a:pt x="11658" y="6986"/>
                  </a:lnTo>
                  <a:lnTo>
                    <a:pt x="3003" y="6986"/>
                  </a:lnTo>
                  <a:lnTo>
                    <a:pt x="866" y="624"/>
                  </a:lnTo>
                  <a:close/>
                  <a:moveTo>
                    <a:pt x="0" y="1"/>
                  </a:moveTo>
                  <a:lnTo>
                    <a:pt x="2556" y="7610"/>
                  </a:lnTo>
                  <a:lnTo>
                    <a:pt x="12565" y="7610"/>
                  </a:lnTo>
                  <a:lnTo>
                    <a:pt x="964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64"/>
            <p:cNvSpPr/>
            <p:nvPr/>
          </p:nvSpPr>
          <p:spPr>
            <a:xfrm>
              <a:off x="5091100" y="4341925"/>
              <a:ext cx="244975" cy="145225"/>
            </a:xfrm>
            <a:custGeom>
              <a:avLst/>
              <a:gdLst/>
              <a:ahLst/>
              <a:cxnLst/>
              <a:rect l="l" t="t" r="r" b="b"/>
              <a:pathLst>
                <a:path w="9799" h="5809" extrusionOk="0">
                  <a:moveTo>
                    <a:pt x="1" y="0"/>
                  </a:moveTo>
                  <a:lnTo>
                    <a:pt x="1675" y="5808"/>
                  </a:lnTo>
                  <a:lnTo>
                    <a:pt x="9798"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64"/>
            <p:cNvSpPr/>
            <p:nvPr/>
          </p:nvSpPr>
          <p:spPr>
            <a:xfrm>
              <a:off x="5080775" y="4334125"/>
              <a:ext cx="266150" cy="160800"/>
            </a:xfrm>
            <a:custGeom>
              <a:avLst/>
              <a:gdLst/>
              <a:ahLst/>
              <a:cxnLst/>
              <a:rect l="l" t="t" r="r" b="b"/>
              <a:pathLst>
                <a:path w="10646" h="6432" extrusionOk="0">
                  <a:moveTo>
                    <a:pt x="8036" y="624"/>
                  </a:moveTo>
                  <a:lnTo>
                    <a:pt x="9778" y="5809"/>
                  </a:lnTo>
                  <a:lnTo>
                    <a:pt x="2322" y="5809"/>
                  </a:lnTo>
                  <a:lnTo>
                    <a:pt x="828" y="624"/>
                  </a:lnTo>
                  <a:close/>
                  <a:moveTo>
                    <a:pt x="1" y="1"/>
                  </a:moveTo>
                  <a:lnTo>
                    <a:pt x="1853" y="6432"/>
                  </a:lnTo>
                  <a:lnTo>
                    <a:pt x="10645" y="6432"/>
                  </a:lnTo>
                  <a:lnTo>
                    <a:pt x="848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64"/>
            <p:cNvSpPr/>
            <p:nvPr/>
          </p:nvSpPr>
          <p:spPr>
            <a:xfrm>
              <a:off x="5264400" y="4943250"/>
              <a:ext cx="283625" cy="174650"/>
            </a:xfrm>
            <a:custGeom>
              <a:avLst/>
              <a:gdLst/>
              <a:ahLst/>
              <a:cxnLst/>
              <a:rect l="l" t="t" r="r" b="b"/>
              <a:pathLst>
                <a:path w="11345" h="6986" extrusionOk="0">
                  <a:moveTo>
                    <a:pt x="0" y="0"/>
                  </a:moveTo>
                  <a:lnTo>
                    <a:pt x="2013" y="6986"/>
                  </a:lnTo>
                  <a:lnTo>
                    <a:pt x="11344"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64"/>
            <p:cNvSpPr/>
            <p:nvPr/>
          </p:nvSpPr>
          <p:spPr>
            <a:xfrm>
              <a:off x="5254050" y="4935450"/>
              <a:ext cx="304825" cy="190275"/>
            </a:xfrm>
            <a:custGeom>
              <a:avLst/>
              <a:gdLst/>
              <a:ahLst/>
              <a:cxnLst/>
              <a:rect l="l" t="t" r="r" b="b"/>
              <a:pathLst>
                <a:path w="12193" h="7611" extrusionOk="0">
                  <a:moveTo>
                    <a:pt x="9188" y="624"/>
                  </a:moveTo>
                  <a:lnTo>
                    <a:pt x="11326" y="6986"/>
                  </a:lnTo>
                  <a:lnTo>
                    <a:pt x="2661" y="6986"/>
                  </a:lnTo>
                  <a:lnTo>
                    <a:pt x="828" y="624"/>
                  </a:lnTo>
                  <a:close/>
                  <a:moveTo>
                    <a:pt x="0" y="1"/>
                  </a:moveTo>
                  <a:lnTo>
                    <a:pt x="2192" y="7610"/>
                  </a:lnTo>
                  <a:lnTo>
                    <a:pt x="12192" y="7610"/>
                  </a:lnTo>
                  <a:lnTo>
                    <a:pt x="963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64"/>
            <p:cNvSpPr/>
            <p:nvPr/>
          </p:nvSpPr>
          <p:spPr>
            <a:xfrm>
              <a:off x="5039450" y="4943250"/>
              <a:ext cx="275275" cy="174650"/>
            </a:xfrm>
            <a:custGeom>
              <a:avLst/>
              <a:gdLst/>
              <a:ahLst/>
              <a:cxnLst/>
              <a:rect l="l" t="t" r="r" b="b"/>
              <a:pathLst>
                <a:path w="11011" h="6986" extrusionOk="0">
                  <a:moveTo>
                    <a:pt x="0" y="0"/>
                  </a:moveTo>
                  <a:lnTo>
                    <a:pt x="1679" y="6986"/>
                  </a:lnTo>
                  <a:lnTo>
                    <a:pt x="11011" y="6986"/>
                  </a:lnTo>
                  <a:lnTo>
                    <a:pt x="899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64"/>
            <p:cNvSpPr/>
            <p:nvPr/>
          </p:nvSpPr>
          <p:spPr>
            <a:xfrm>
              <a:off x="5029550" y="4935450"/>
              <a:ext cx="295525" cy="190275"/>
            </a:xfrm>
            <a:custGeom>
              <a:avLst/>
              <a:gdLst/>
              <a:ahLst/>
              <a:cxnLst/>
              <a:rect l="l" t="t" r="r" b="b"/>
              <a:pathLst>
                <a:path w="11821" h="7611" extrusionOk="0">
                  <a:moveTo>
                    <a:pt x="9159" y="624"/>
                  </a:moveTo>
                  <a:lnTo>
                    <a:pt x="10992" y="6986"/>
                  </a:lnTo>
                  <a:lnTo>
                    <a:pt x="2321" y="6986"/>
                  </a:lnTo>
                  <a:lnTo>
                    <a:pt x="793" y="624"/>
                  </a:lnTo>
                  <a:close/>
                  <a:moveTo>
                    <a:pt x="1" y="1"/>
                  </a:moveTo>
                  <a:lnTo>
                    <a:pt x="1830" y="7610"/>
                  </a:lnTo>
                  <a:lnTo>
                    <a:pt x="11821" y="7610"/>
                  </a:lnTo>
                  <a:lnTo>
                    <a:pt x="962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64"/>
            <p:cNvSpPr/>
            <p:nvPr/>
          </p:nvSpPr>
          <p:spPr>
            <a:xfrm>
              <a:off x="5383725" y="4629000"/>
              <a:ext cx="268150" cy="151725"/>
            </a:xfrm>
            <a:custGeom>
              <a:avLst/>
              <a:gdLst/>
              <a:ahLst/>
              <a:cxnLst/>
              <a:rect l="l" t="t" r="r" b="b"/>
              <a:pathLst>
                <a:path w="10726" h="6069" extrusionOk="0">
                  <a:moveTo>
                    <a:pt x="1" y="0"/>
                  </a:moveTo>
                  <a:lnTo>
                    <a:pt x="2040" y="6068"/>
                  </a:lnTo>
                  <a:lnTo>
                    <a:pt x="10725"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64"/>
            <p:cNvSpPr/>
            <p:nvPr/>
          </p:nvSpPr>
          <p:spPr>
            <a:xfrm>
              <a:off x="5372900" y="4621200"/>
              <a:ext cx="290300" cy="167300"/>
            </a:xfrm>
            <a:custGeom>
              <a:avLst/>
              <a:gdLst/>
              <a:ahLst/>
              <a:cxnLst/>
              <a:rect l="l" t="t" r="r" b="b"/>
              <a:pathLst>
                <a:path w="11612" h="6692" extrusionOk="0">
                  <a:moveTo>
                    <a:pt x="8616" y="624"/>
                  </a:moveTo>
                  <a:lnTo>
                    <a:pt x="10705" y="6068"/>
                  </a:lnTo>
                  <a:lnTo>
                    <a:pt x="2697" y="6068"/>
                  </a:lnTo>
                  <a:lnTo>
                    <a:pt x="867" y="624"/>
                  </a:lnTo>
                  <a:close/>
                  <a:moveTo>
                    <a:pt x="1" y="1"/>
                  </a:moveTo>
                  <a:lnTo>
                    <a:pt x="2248" y="6692"/>
                  </a:lnTo>
                  <a:lnTo>
                    <a:pt x="11612" y="6692"/>
                  </a:lnTo>
                  <a:lnTo>
                    <a:pt x="904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64"/>
            <p:cNvSpPr/>
            <p:nvPr/>
          </p:nvSpPr>
          <p:spPr>
            <a:xfrm>
              <a:off x="3305050" y="4341925"/>
              <a:ext cx="216925" cy="145225"/>
            </a:xfrm>
            <a:custGeom>
              <a:avLst/>
              <a:gdLst/>
              <a:ahLst/>
              <a:cxnLst/>
              <a:rect l="l" t="t" r="r" b="b"/>
              <a:pathLst>
                <a:path w="8677" h="5809" extrusionOk="0">
                  <a:moveTo>
                    <a:pt x="830" y="0"/>
                  </a:moveTo>
                  <a:lnTo>
                    <a:pt x="1" y="5808"/>
                  </a:lnTo>
                  <a:lnTo>
                    <a:pt x="8125" y="5808"/>
                  </a:lnTo>
                  <a:lnTo>
                    <a:pt x="867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64"/>
            <p:cNvSpPr/>
            <p:nvPr/>
          </p:nvSpPr>
          <p:spPr>
            <a:xfrm>
              <a:off x="3296075" y="4334125"/>
              <a:ext cx="234475" cy="160800"/>
            </a:xfrm>
            <a:custGeom>
              <a:avLst/>
              <a:gdLst/>
              <a:ahLst/>
              <a:cxnLst/>
              <a:rect l="l" t="t" r="r" b="b"/>
              <a:pathLst>
                <a:path w="9379" h="6432" extrusionOk="0">
                  <a:moveTo>
                    <a:pt x="8693" y="624"/>
                  </a:moveTo>
                  <a:lnTo>
                    <a:pt x="8200" y="5809"/>
                  </a:lnTo>
                  <a:lnTo>
                    <a:pt x="720" y="5809"/>
                  </a:lnTo>
                  <a:lnTo>
                    <a:pt x="1460" y="624"/>
                  </a:lnTo>
                  <a:close/>
                  <a:moveTo>
                    <a:pt x="919" y="1"/>
                  </a:moveTo>
                  <a:lnTo>
                    <a:pt x="1" y="6432"/>
                  </a:lnTo>
                  <a:lnTo>
                    <a:pt x="8768" y="6432"/>
                  </a:lnTo>
                  <a:lnTo>
                    <a:pt x="937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64"/>
            <p:cNvSpPr/>
            <p:nvPr/>
          </p:nvSpPr>
          <p:spPr>
            <a:xfrm>
              <a:off x="4894950" y="4341925"/>
              <a:ext cx="238050" cy="145225"/>
            </a:xfrm>
            <a:custGeom>
              <a:avLst/>
              <a:gdLst/>
              <a:ahLst/>
              <a:cxnLst/>
              <a:rect l="l" t="t" r="r" b="b"/>
              <a:pathLst>
                <a:path w="9522" h="5809" extrusionOk="0">
                  <a:moveTo>
                    <a:pt x="1" y="0"/>
                  </a:moveTo>
                  <a:lnTo>
                    <a:pt x="1397" y="5808"/>
                  </a:lnTo>
                  <a:lnTo>
                    <a:pt x="9521"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64"/>
            <p:cNvSpPr/>
            <p:nvPr/>
          </p:nvSpPr>
          <p:spPr>
            <a:xfrm>
              <a:off x="4885075" y="4334125"/>
              <a:ext cx="258250" cy="160800"/>
            </a:xfrm>
            <a:custGeom>
              <a:avLst/>
              <a:gdLst/>
              <a:ahLst/>
              <a:cxnLst/>
              <a:rect l="l" t="t" r="r" b="b"/>
              <a:pathLst>
                <a:path w="10330" h="6432" extrusionOk="0">
                  <a:moveTo>
                    <a:pt x="8008" y="624"/>
                  </a:moveTo>
                  <a:lnTo>
                    <a:pt x="9502" y="5809"/>
                  </a:lnTo>
                  <a:lnTo>
                    <a:pt x="2038" y="5809"/>
                  </a:lnTo>
                  <a:lnTo>
                    <a:pt x="791" y="624"/>
                  </a:lnTo>
                  <a:close/>
                  <a:moveTo>
                    <a:pt x="0" y="1"/>
                  </a:moveTo>
                  <a:lnTo>
                    <a:pt x="1545" y="6432"/>
                  </a:lnTo>
                  <a:lnTo>
                    <a:pt x="10329" y="6432"/>
                  </a:lnTo>
                  <a:lnTo>
                    <a:pt x="847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64"/>
            <p:cNvSpPr/>
            <p:nvPr/>
          </p:nvSpPr>
          <p:spPr>
            <a:xfrm>
              <a:off x="3101975" y="4341925"/>
              <a:ext cx="223850" cy="145225"/>
            </a:xfrm>
            <a:custGeom>
              <a:avLst/>
              <a:gdLst/>
              <a:ahLst/>
              <a:cxnLst/>
              <a:rect l="l" t="t" r="r" b="b"/>
              <a:pathLst>
                <a:path w="8954" h="5809" extrusionOk="0">
                  <a:moveTo>
                    <a:pt x="1107" y="0"/>
                  </a:moveTo>
                  <a:lnTo>
                    <a:pt x="0" y="5808"/>
                  </a:lnTo>
                  <a:lnTo>
                    <a:pt x="8124" y="5808"/>
                  </a:lnTo>
                  <a:lnTo>
                    <a:pt x="895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64"/>
            <p:cNvSpPr/>
            <p:nvPr/>
          </p:nvSpPr>
          <p:spPr>
            <a:xfrm>
              <a:off x="3092550" y="4334125"/>
              <a:ext cx="242250" cy="160800"/>
            </a:xfrm>
            <a:custGeom>
              <a:avLst/>
              <a:gdLst/>
              <a:ahLst/>
              <a:cxnLst/>
              <a:rect l="l" t="t" r="r" b="b"/>
              <a:pathLst>
                <a:path w="9690" h="6432" extrusionOk="0">
                  <a:moveTo>
                    <a:pt x="8970" y="624"/>
                  </a:moveTo>
                  <a:lnTo>
                    <a:pt x="8231" y="5809"/>
                  </a:lnTo>
                  <a:lnTo>
                    <a:pt x="754" y="5809"/>
                  </a:lnTo>
                  <a:lnTo>
                    <a:pt x="1743" y="624"/>
                  </a:lnTo>
                  <a:close/>
                  <a:moveTo>
                    <a:pt x="1227" y="1"/>
                  </a:moveTo>
                  <a:lnTo>
                    <a:pt x="1" y="6432"/>
                  </a:lnTo>
                  <a:lnTo>
                    <a:pt x="8771" y="6432"/>
                  </a:lnTo>
                  <a:lnTo>
                    <a:pt x="968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64"/>
            <p:cNvSpPr/>
            <p:nvPr/>
          </p:nvSpPr>
          <p:spPr>
            <a:xfrm>
              <a:off x="3711275" y="4341925"/>
              <a:ext cx="203100" cy="145225"/>
            </a:xfrm>
            <a:custGeom>
              <a:avLst/>
              <a:gdLst/>
              <a:ahLst/>
              <a:cxnLst/>
              <a:rect l="l" t="t" r="r" b="b"/>
              <a:pathLst>
                <a:path w="8124" h="5809" extrusionOk="0">
                  <a:moveTo>
                    <a:pt x="273" y="0"/>
                  </a:moveTo>
                  <a:lnTo>
                    <a:pt x="1" y="5808"/>
                  </a:lnTo>
                  <a:lnTo>
                    <a:pt x="8124" y="5808"/>
                  </a:lnTo>
                  <a:lnTo>
                    <a:pt x="811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64"/>
            <p:cNvSpPr/>
            <p:nvPr/>
          </p:nvSpPr>
          <p:spPr>
            <a:xfrm>
              <a:off x="3703100" y="4334125"/>
              <a:ext cx="219075" cy="160800"/>
            </a:xfrm>
            <a:custGeom>
              <a:avLst/>
              <a:gdLst/>
              <a:ahLst/>
              <a:cxnLst/>
              <a:rect l="l" t="t" r="r" b="b"/>
              <a:pathLst>
                <a:path w="8763" h="6432" extrusionOk="0">
                  <a:moveTo>
                    <a:pt x="8134" y="624"/>
                  </a:moveTo>
                  <a:lnTo>
                    <a:pt x="8139" y="5809"/>
                  </a:lnTo>
                  <a:lnTo>
                    <a:pt x="653" y="5809"/>
                  </a:lnTo>
                  <a:lnTo>
                    <a:pt x="897" y="624"/>
                  </a:lnTo>
                  <a:close/>
                  <a:moveTo>
                    <a:pt x="302" y="1"/>
                  </a:moveTo>
                  <a:lnTo>
                    <a:pt x="1" y="6432"/>
                  </a:lnTo>
                  <a:lnTo>
                    <a:pt x="8762" y="6432"/>
                  </a:lnTo>
                  <a:lnTo>
                    <a:pt x="875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64"/>
            <p:cNvSpPr/>
            <p:nvPr/>
          </p:nvSpPr>
          <p:spPr>
            <a:xfrm>
              <a:off x="2898875" y="4341925"/>
              <a:ext cx="230800" cy="145225"/>
            </a:xfrm>
            <a:custGeom>
              <a:avLst/>
              <a:gdLst/>
              <a:ahLst/>
              <a:cxnLst/>
              <a:rect l="l" t="t" r="r" b="b"/>
              <a:pathLst>
                <a:path w="9232" h="5809" extrusionOk="0">
                  <a:moveTo>
                    <a:pt x="1385" y="0"/>
                  </a:moveTo>
                  <a:lnTo>
                    <a:pt x="0" y="5808"/>
                  </a:lnTo>
                  <a:lnTo>
                    <a:pt x="8124" y="5808"/>
                  </a:lnTo>
                  <a:lnTo>
                    <a:pt x="923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64"/>
            <p:cNvSpPr/>
            <p:nvPr/>
          </p:nvSpPr>
          <p:spPr>
            <a:xfrm>
              <a:off x="2889000" y="4334125"/>
              <a:ext cx="250075" cy="160800"/>
            </a:xfrm>
            <a:custGeom>
              <a:avLst/>
              <a:gdLst/>
              <a:ahLst/>
              <a:cxnLst/>
              <a:rect l="l" t="t" r="r" b="b"/>
              <a:pathLst>
                <a:path w="10003" h="6432" extrusionOk="0">
                  <a:moveTo>
                    <a:pt x="9250" y="624"/>
                  </a:moveTo>
                  <a:lnTo>
                    <a:pt x="8261" y="5809"/>
                  </a:lnTo>
                  <a:lnTo>
                    <a:pt x="789" y="5809"/>
                  </a:lnTo>
                  <a:lnTo>
                    <a:pt x="2026" y="624"/>
                  </a:lnTo>
                  <a:close/>
                  <a:moveTo>
                    <a:pt x="1534" y="1"/>
                  </a:moveTo>
                  <a:lnTo>
                    <a:pt x="1" y="6432"/>
                  </a:lnTo>
                  <a:lnTo>
                    <a:pt x="8777" y="6432"/>
                  </a:lnTo>
                  <a:lnTo>
                    <a:pt x="1000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64"/>
            <p:cNvSpPr/>
            <p:nvPr/>
          </p:nvSpPr>
          <p:spPr>
            <a:xfrm>
              <a:off x="2695775" y="4341925"/>
              <a:ext cx="237750" cy="145225"/>
            </a:xfrm>
            <a:custGeom>
              <a:avLst/>
              <a:gdLst/>
              <a:ahLst/>
              <a:cxnLst/>
              <a:rect l="l" t="t" r="r" b="b"/>
              <a:pathLst>
                <a:path w="9510" h="5809" extrusionOk="0">
                  <a:moveTo>
                    <a:pt x="1663" y="0"/>
                  </a:moveTo>
                  <a:lnTo>
                    <a:pt x="1" y="5808"/>
                  </a:lnTo>
                  <a:lnTo>
                    <a:pt x="8124" y="5808"/>
                  </a:lnTo>
                  <a:lnTo>
                    <a:pt x="950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64"/>
            <p:cNvSpPr/>
            <p:nvPr/>
          </p:nvSpPr>
          <p:spPr>
            <a:xfrm>
              <a:off x="2685450" y="4334125"/>
              <a:ext cx="257950" cy="160800"/>
            </a:xfrm>
            <a:custGeom>
              <a:avLst/>
              <a:gdLst/>
              <a:ahLst/>
              <a:cxnLst/>
              <a:rect l="l" t="t" r="r" b="b"/>
              <a:pathLst>
                <a:path w="10318" h="6432" extrusionOk="0">
                  <a:moveTo>
                    <a:pt x="9528" y="624"/>
                  </a:moveTo>
                  <a:lnTo>
                    <a:pt x="8291" y="5809"/>
                  </a:lnTo>
                  <a:lnTo>
                    <a:pt x="827" y="5809"/>
                  </a:lnTo>
                  <a:lnTo>
                    <a:pt x="2311" y="624"/>
                  </a:lnTo>
                  <a:close/>
                  <a:moveTo>
                    <a:pt x="1842" y="1"/>
                  </a:moveTo>
                  <a:lnTo>
                    <a:pt x="1" y="6432"/>
                  </a:lnTo>
                  <a:lnTo>
                    <a:pt x="8783" y="6432"/>
                  </a:lnTo>
                  <a:lnTo>
                    <a:pt x="1031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64"/>
            <p:cNvSpPr/>
            <p:nvPr/>
          </p:nvSpPr>
          <p:spPr>
            <a:xfrm>
              <a:off x="3508175" y="4341925"/>
              <a:ext cx="209950" cy="145225"/>
            </a:xfrm>
            <a:custGeom>
              <a:avLst/>
              <a:gdLst/>
              <a:ahLst/>
              <a:cxnLst/>
              <a:rect l="l" t="t" r="r" b="b"/>
              <a:pathLst>
                <a:path w="8398" h="5809" extrusionOk="0">
                  <a:moveTo>
                    <a:pt x="551" y="0"/>
                  </a:moveTo>
                  <a:lnTo>
                    <a:pt x="0" y="5808"/>
                  </a:lnTo>
                  <a:lnTo>
                    <a:pt x="8125" y="580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64"/>
            <p:cNvSpPr/>
            <p:nvPr/>
          </p:nvSpPr>
          <p:spPr>
            <a:xfrm>
              <a:off x="3499600" y="4334125"/>
              <a:ext cx="226675" cy="160800"/>
            </a:xfrm>
            <a:custGeom>
              <a:avLst/>
              <a:gdLst/>
              <a:ahLst/>
              <a:cxnLst/>
              <a:rect l="l" t="t" r="r" b="b"/>
              <a:pathLst>
                <a:path w="9067" h="6432" extrusionOk="0">
                  <a:moveTo>
                    <a:pt x="8413" y="624"/>
                  </a:moveTo>
                  <a:lnTo>
                    <a:pt x="8169" y="5809"/>
                  </a:lnTo>
                  <a:lnTo>
                    <a:pt x="686" y="5809"/>
                  </a:lnTo>
                  <a:lnTo>
                    <a:pt x="1177" y="624"/>
                  </a:lnTo>
                  <a:close/>
                  <a:moveTo>
                    <a:pt x="610" y="1"/>
                  </a:moveTo>
                  <a:lnTo>
                    <a:pt x="1" y="6432"/>
                  </a:lnTo>
                  <a:lnTo>
                    <a:pt x="8765" y="6432"/>
                  </a:lnTo>
                  <a:lnTo>
                    <a:pt x="906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64"/>
            <p:cNvSpPr/>
            <p:nvPr/>
          </p:nvSpPr>
          <p:spPr>
            <a:xfrm>
              <a:off x="4698800" y="4341925"/>
              <a:ext cx="231075" cy="145225"/>
            </a:xfrm>
            <a:custGeom>
              <a:avLst/>
              <a:gdLst/>
              <a:ahLst/>
              <a:cxnLst/>
              <a:rect l="l" t="t" r="r" b="b"/>
              <a:pathLst>
                <a:path w="9243" h="5809" extrusionOk="0">
                  <a:moveTo>
                    <a:pt x="1" y="0"/>
                  </a:moveTo>
                  <a:lnTo>
                    <a:pt x="1118" y="5808"/>
                  </a:lnTo>
                  <a:lnTo>
                    <a:pt x="9243"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64"/>
            <p:cNvSpPr/>
            <p:nvPr/>
          </p:nvSpPr>
          <p:spPr>
            <a:xfrm>
              <a:off x="4689350" y="4334125"/>
              <a:ext cx="250425" cy="160800"/>
            </a:xfrm>
            <a:custGeom>
              <a:avLst/>
              <a:gdLst/>
              <a:ahLst/>
              <a:cxnLst/>
              <a:rect l="l" t="t" r="r" b="b"/>
              <a:pathLst>
                <a:path w="10017" h="6432" extrusionOk="0">
                  <a:moveTo>
                    <a:pt x="7978" y="624"/>
                  </a:moveTo>
                  <a:lnTo>
                    <a:pt x="9225" y="5809"/>
                  </a:lnTo>
                  <a:lnTo>
                    <a:pt x="1755" y="5809"/>
                  </a:lnTo>
                  <a:lnTo>
                    <a:pt x="756" y="624"/>
                  </a:lnTo>
                  <a:close/>
                  <a:moveTo>
                    <a:pt x="1" y="1"/>
                  </a:moveTo>
                  <a:lnTo>
                    <a:pt x="1239" y="6432"/>
                  </a:lnTo>
                  <a:lnTo>
                    <a:pt x="10016" y="6432"/>
                  </a:lnTo>
                  <a:lnTo>
                    <a:pt x="847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64"/>
            <p:cNvSpPr/>
            <p:nvPr/>
          </p:nvSpPr>
          <p:spPr>
            <a:xfrm>
              <a:off x="4502675" y="4341925"/>
              <a:ext cx="224100" cy="145225"/>
            </a:xfrm>
            <a:custGeom>
              <a:avLst/>
              <a:gdLst/>
              <a:ahLst/>
              <a:cxnLst/>
              <a:rect l="l" t="t" r="r" b="b"/>
              <a:pathLst>
                <a:path w="8964" h="5809" extrusionOk="0">
                  <a:moveTo>
                    <a:pt x="1" y="0"/>
                  </a:moveTo>
                  <a:lnTo>
                    <a:pt x="840" y="5808"/>
                  </a:lnTo>
                  <a:lnTo>
                    <a:pt x="8963" y="5808"/>
                  </a:lnTo>
                  <a:lnTo>
                    <a:pt x="784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64"/>
            <p:cNvSpPr/>
            <p:nvPr/>
          </p:nvSpPr>
          <p:spPr>
            <a:xfrm>
              <a:off x="4493675" y="4334125"/>
              <a:ext cx="242525" cy="160800"/>
            </a:xfrm>
            <a:custGeom>
              <a:avLst/>
              <a:gdLst/>
              <a:ahLst/>
              <a:cxnLst/>
              <a:rect l="l" t="t" r="r" b="b"/>
              <a:pathLst>
                <a:path w="9701" h="6432" extrusionOk="0">
                  <a:moveTo>
                    <a:pt x="7948" y="624"/>
                  </a:moveTo>
                  <a:lnTo>
                    <a:pt x="8947" y="5809"/>
                  </a:lnTo>
                  <a:lnTo>
                    <a:pt x="1469" y="5809"/>
                  </a:lnTo>
                  <a:lnTo>
                    <a:pt x="720" y="624"/>
                  </a:lnTo>
                  <a:close/>
                  <a:moveTo>
                    <a:pt x="1" y="1"/>
                  </a:moveTo>
                  <a:lnTo>
                    <a:pt x="930" y="6432"/>
                  </a:lnTo>
                  <a:lnTo>
                    <a:pt x="9701" y="6432"/>
                  </a:lnTo>
                  <a:lnTo>
                    <a:pt x="846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64"/>
            <p:cNvSpPr/>
            <p:nvPr/>
          </p:nvSpPr>
          <p:spPr>
            <a:xfrm>
              <a:off x="4110375" y="4341925"/>
              <a:ext cx="210200" cy="145225"/>
            </a:xfrm>
            <a:custGeom>
              <a:avLst/>
              <a:gdLst/>
              <a:ahLst/>
              <a:cxnLst/>
              <a:rect l="l" t="t" r="r" b="b"/>
              <a:pathLst>
                <a:path w="8408" h="5809" extrusionOk="0">
                  <a:moveTo>
                    <a:pt x="0" y="0"/>
                  </a:moveTo>
                  <a:lnTo>
                    <a:pt x="284" y="5808"/>
                  </a:lnTo>
                  <a:lnTo>
                    <a:pt x="8408"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64"/>
            <p:cNvSpPr/>
            <p:nvPr/>
          </p:nvSpPr>
          <p:spPr>
            <a:xfrm>
              <a:off x="4102200" y="4334125"/>
              <a:ext cx="226975" cy="160800"/>
            </a:xfrm>
            <a:custGeom>
              <a:avLst/>
              <a:gdLst/>
              <a:ahLst/>
              <a:cxnLst/>
              <a:rect l="l" t="t" r="r" b="b"/>
              <a:pathLst>
                <a:path w="9079" h="6432" extrusionOk="0">
                  <a:moveTo>
                    <a:pt x="7890" y="624"/>
                  </a:moveTo>
                  <a:lnTo>
                    <a:pt x="8391" y="5809"/>
                  </a:lnTo>
                  <a:lnTo>
                    <a:pt x="908" y="5809"/>
                  </a:lnTo>
                  <a:lnTo>
                    <a:pt x="655" y="624"/>
                  </a:lnTo>
                  <a:close/>
                  <a:moveTo>
                    <a:pt x="1" y="1"/>
                  </a:moveTo>
                  <a:lnTo>
                    <a:pt x="314" y="6432"/>
                  </a:lnTo>
                  <a:lnTo>
                    <a:pt x="9078" y="6432"/>
                  </a:lnTo>
                  <a:lnTo>
                    <a:pt x="845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64"/>
            <p:cNvSpPr/>
            <p:nvPr/>
          </p:nvSpPr>
          <p:spPr>
            <a:xfrm>
              <a:off x="2515175" y="4943250"/>
              <a:ext cx="2332975" cy="174675"/>
            </a:xfrm>
            <a:custGeom>
              <a:avLst/>
              <a:gdLst/>
              <a:ahLst/>
              <a:cxnLst/>
              <a:rect l="l" t="t" r="r" b="b"/>
              <a:pathLst>
                <a:path w="93319" h="6987" extrusionOk="0">
                  <a:moveTo>
                    <a:pt x="2001" y="0"/>
                  </a:moveTo>
                  <a:lnTo>
                    <a:pt x="0" y="6987"/>
                  </a:lnTo>
                  <a:lnTo>
                    <a:pt x="93318" y="6987"/>
                  </a:lnTo>
                  <a:lnTo>
                    <a:pt x="9197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64"/>
            <p:cNvSpPr/>
            <p:nvPr/>
          </p:nvSpPr>
          <p:spPr>
            <a:xfrm>
              <a:off x="2504850" y="4935450"/>
              <a:ext cx="2352750" cy="190275"/>
            </a:xfrm>
            <a:custGeom>
              <a:avLst/>
              <a:gdLst/>
              <a:ahLst/>
              <a:cxnLst/>
              <a:rect l="l" t="t" r="r" b="b"/>
              <a:pathLst>
                <a:path w="94110" h="7611" extrusionOk="0">
                  <a:moveTo>
                    <a:pt x="92130" y="624"/>
                  </a:moveTo>
                  <a:lnTo>
                    <a:pt x="93354" y="6986"/>
                  </a:lnTo>
                  <a:lnTo>
                    <a:pt x="827" y="6986"/>
                  </a:lnTo>
                  <a:lnTo>
                    <a:pt x="2649" y="624"/>
                  </a:lnTo>
                  <a:close/>
                  <a:moveTo>
                    <a:pt x="2178" y="1"/>
                  </a:moveTo>
                  <a:lnTo>
                    <a:pt x="0" y="7610"/>
                  </a:lnTo>
                  <a:lnTo>
                    <a:pt x="94109" y="7610"/>
                  </a:lnTo>
                  <a:lnTo>
                    <a:pt x="9264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64"/>
            <p:cNvSpPr/>
            <p:nvPr/>
          </p:nvSpPr>
          <p:spPr>
            <a:xfrm>
              <a:off x="4306525" y="4341925"/>
              <a:ext cx="217150" cy="145225"/>
            </a:xfrm>
            <a:custGeom>
              <a:avLst/>
              <a:gdLst/>
              <a:ahLst/>
              <a:cxnLst/>
              <a:rect l="l" t="t" r="r" b="b"/>
              <a:pathLst>
                <a:path w="8686" h="5809" extrusionOk="0">
                  <a:moveTo>
                    <a:pt x="1" y="0"/>
                  </a:moveTo>
                  <a:lnTo>
                    <a:pt x="562" y="5808"/>
                  </a:lnTo>
                  <a:lnTo>
                    <a:pt x="8686"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64"/>
            <p:cNvSpPr/>
            <p:nvPr/>
          </p:nvSpPr>
          <p:spPr>
            <a:xfrm>
              <a:off x="4297950" y="4334125"/>
              <a:ext cx="234700" cy="160800"/>
            </a:xfrm>
            <a:custGeom>
              <a:avLst/>
              <a:gdLst/>
              <a:ahLst/>
              <a:cxnLst/>
              <a:rect l="l" t="t" r="r" b="b"/>
              <a:pathLst>
                <a:path w="9388" h="6432" extrusionOk="0">
                  <a:moveTo>
                    <a:pt x="7919" y="624"/>
                  </a:moveTo>
                  <a:lnTo>
                    <a:pt x="8669" y="5809"/>
                  </a:lnTo>
                  <a:lnTo>
                    <a:pt x="1187" y="5809"/>
                  </a:lnTo>
                  <a:lnTo>
                    <a:pt x="687" y="624"/>
                  </a:lnTo>
                  <a:close/>
                  <a:moveTo>
                    <a:pt x="0" y="1"/>
                  </a:moveTo>
                  <a:lnTo>
                    <a:pt x="622" y="6432"/>
                  </a:lnTo>
                  <a:lnTo>
                    <a:pt x="9388" y="6432"/>
                  </a:lnTo>
                  <a:lnTo>
                    <a:pt x="845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64"/>
            <p:cNvSpPr/>
            <p:nvPr/>
          </p:nvSpPr>
          <p:spPr>
            <a:xfrm>
              <a:off x="3753875" y="2050075"/>
              <a:ext cx="831275" cy="1058025"/>
            </a:xfrm>
            <a:custGeom>
              <a:avLst/>
              <a:gdLst/>
              <a:ahLst/>
              <a:cxnLst/>
              <a:rect l="l" t="t" r="r" b="b"/>
              <a:pathLst>
                <a:path w="33251" h="42321" extrusionOk="0">
                  <a:moveTo>
                    <a:pt x="16626" y="0"/>
                  </a:moveTo>
                  <a:cubicBezTo>
                    <a:pt x="12216" y="0"/>
                    <a:pt x="7987" y="2229"/>
                    <a:pt x="4870" y="6197"/>
                  </a:cubicBezTo>
                  <a:cubicBezTo>
                    <a:pt x="1752" y="10166"/>
                    <a:pt x="1" y="15548"/>
                    <a:pt x="1" y="21160"/>
                  </a:cubicBezTo>
                  <a:cubicBezTo>
                    <a:pt x="1" y="26771"/>
                    <a:pt x="1752" y="32153"/>
                    <a:pt x="4870" y="36122"/>
                  </a:cubicBezTo>
                  <a:cubicBezTo>
                    <a:pt x="7987" y="40090"/>
                    <a:pt x="12216" y="42320"/>
                    <a:pt x="16626" y="42320"/>
                  </a:cubicBezTo>
                  <a:cubicBezTo>
                    <a:pt x="21035" y="42320"/>
                    <a:pt x="25264" y="40090"/>
                    <a:pt x="28381" y="36122"/>
                  </a:cubicBezTo>
                  <a:cubicBezTo>
                    <a:pt x="31499" y="32153"/>
                    <a:pt x="33250" y="26771"/>
                    <a:pt x="33250" y="21160"/>
                  </a:cubicBezTo>
                  <a:cubicBezTo>
                    <a:pt x="33250" y="15548"/>
                    <a:pt x="31499" y="10166"/>
                    <a:pt x="28381" y="6197"/>
                  </a:cubicBezTo>
                  <a:cubicBezTo>
                    <a:pt x="25264" y="2229"/>
                    <a:pt x="21035" y="0"/>
                    <a:pt x="166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64"/>
            <p:cNvSpPr/>
            <p:nvPr/>
          </p:nvSpPr>
          <p:spPr>
            <a:xfrm>
              <a:off x="3746075" y="2042275"/>
              <a:ext cx="846850" cy="1073600"/>
            </a:xfrm>
            <a:custGeom>
              <a:avLst/>
              <a:gdLst/>
              <a:ahLst/>
              <a:cxnLst/>
              <a:rect l="l" t="t" r="r" b="b"/>
              <a:pathLst>
                <a:path w="33874" h="42944" extrusionOk="0">
                  <a:moveTo>
                    <a:pt x="16937" y="624"/>
                  </a:moveTo>
                  <a:cubicBezTo>
                    <a:pt x="25933" y="624"/>
                    <a:pt x="33251" y="9976"/>
                    <a:pt x="33251" y="21472"/>
                  </a:cubicBezTo>
                  <a:cubicBezTo>
                    <a:pt x="33251" y="32968"/>
                    <a:pt x="25933" y="42321"/>
                    <a:pt x="16937" y="42321"/>
                  </a:cubicBezTo>
                  <a:cubicBezTo>
                    <a:pt x="7942" y="42321"/>
                    <a:pt x="624" y="32968"/>
                    <a:pt x="624" y="21472"/>
                  </a:cubicBezTo>
                  <a:cubicBezTo>
                    <a:pt x="624" y="9976"/>
                    <a:pt x="7942" y="624"/>
                    <a:pt x="16937" y="624"/>
                  </a:cubicBezTo>
                  <a:close/>
                  <a:moveTo>
                    <a:pt x="16937" y="1"/>
                  </a:moveTo>
                  <a:cubicBezTo>
                    <a:pt x="7599" y="1"/>
                    <a:pt x="0" y="9633"/>
                    <a:pt x="0" y="21472"/>
                  </a:cubicBezTo>
                  <a:cubicBezTo>
                    <a:pt x="0" y="33311"/>
                    <a:pt x="7599" y="42943"/>
                    <a:pt x="16937" y="42943"/>
                  </a:cubicBezTo>
                  <a:cubicBezTo>
                    <a:pt x="26276" y="42943"/>
                    <a:pt x="33874" y="33310"/>
                    <a:pt x="33874" y="21472"/>
                  </a:cubicBezTo>
                  <a:cubicBezTo>
                    <a:pt x="33874" y="9634"/>
                    <a:pt x="26276" y="1"/>
                    <a:pt x="169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64"/>
            <p:cNvSpPr/>
            <p:nvPr/>
          </p:nvSpPr>
          <p:spPr>
            <a:xfrm>
              <a:off x="3061600" y="2704300"/>
              <a:ext cx="481125" cy="1222125"/>
            </a:xfrm>
            <a:custGeom>
              <a:avLst/>
              <a:gdLst/>
              <a:ahLst/>
              <a:cxnLst/>
              <a:rect l="l" t="t" r="r" b="b"/>
              <a:pathLst>
                <a:path w="19245" h="48885" extrusionOk="0">
                  <a:moveTo>
                    <a:pt x="14350" y="865"/>
                  </a:moveTo>
                  <a:lnTo>
                    <a:pt x="18595" y="4740"/>
                  </a:lnTo>
                  <a:lnTo>
                    <a:pt x="13979" y="45271"/>
                  </a:lnTo>
                  <a:cubicBezTo>
                    <a:pt x="13213" y="45726"/>
                    <a:pt x="9251" y="48026"/>
                    <a:pt x="7002" y="48251"/>
                  </a:cubicBezTo>
                  <a:cubicBezTo>
                    <a:pt x="6947" y="48256"/>
                    <a:pt x="6890" y="48259"/>
                    <a:pt x="6832" y="48259"/>
                  </a:cubicBezTo>
                  <a:cubicBezTo>
                    <a:pt x="5856" y="48259"/>
                    <a:pt x="4496" y="47535"/>
                    <a:pt x="3055" y="46232"/>
                  </a:cubicBezTo>
                  <a:cubicBezTo>
                    <a:pt x="1571" y="44888"/>
                    <a:pt x="624" y="43500"/>
                    <a:pt x="624" y="43144"/>
                  </a:cubicBezTo>
                  <a:cubicBezTo>
                    <a:pt x="730" y="42022"/>
                    <a:pt x="10421" y="12684"/>
                    <a:pt x="14350" y="865"/>
                  </a:cubicBezTo>
                  <a:close/>
                  <a:moveTo>
                    <a:pt x="14206" y="0"/>
                  </a:moveTo>
                  <a:cubicBezTo>
                    <a:pt x="14079" y="0"/>
                    <a:pt x="13955" y="78"/>
                    <a:pt x="13910" y="214"/>
                  </a:cubicBezTo>
                  <a:cubicBezTo>
                    <a:pt x="12487" y="4496"/>
                    <a:pt x="1" y="42079"/>
                    <a:pt x="1" y="43133"/>
                  </a:cubicBezTo>
                  <a:cubicBezTo>
                    <a:pt x="1" y="43869"/>
                    <a:pt x="1342" y="45522"/>
                    <a:pt x="2637" y="46694"/>
                  </a:cubicBezTo>
                  <a:cubicBezTo>
                    <a:pt x="3562" y="47531"/>
                    <a:pt x="5293" y="48884"/>
                    <a:pt x="6821" y="48884"/>
                  </a:cubicBezTo>
                  <a:cubicBezTo>
                    <a:pt x="6903" y="48884"/>
                    <a:pt x="6984" y="48880"/>
                    <a:pt x="7065" y="48872"/>
                  </a:cubicBezTo>
                  <a:cubicBezTo>
                    <a:pt x="9690" y="48609"/>
                    <a:pt x="14242" y="45843"/>
                    <a:pt x="14434" y="45725"/>
                  </a:cubicBezTo>
                  <a:cubicBezTo>
                    <a:pt x="14517" y="45676"/>
                    <a:pt x="14571" y="45591"/>
                    <a:pt x="14582" y="45496"/>
                  </a:cubicBezTo>
                  <a:lnTo>
                    <a:pt x="19234" y="4652"/>
                  </a:lnTo>
                  <a:cubicBezTo>
                    <a:pt x="19245" y="4553"/>
                    <a:pt x="19208" y="4455"/>
                    <a:pt x="19134" y="4387"/>
                  </a:cubicBezTo>
                  <a:lnTo>
                    <a:pt x="14416" y="82"/>
                  </a:lnTo>
                  <a:cubicBezTo>
                    <a:pt x="14355" y="26"/>
                    <a:pt x="14280" y="0"/>
                    <a:pt x="14206"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64"/>
            <p:cNvSpPr/>
            <p:nvPr/>
          </p:nvSpPr>
          <p:spPr>
            <a:xfrm>
              <a:off x="3416725" y="2567300"/>
              <a:ext cx="1633975" cy="1503025"/>
            </a:xfrm>
            <a:custGeom>
              <a:avLst/>
              <a:gdLst/>
              <a:ahLst/>
              <a:cxnLst/>
              <a:rect l="l" t="t" r="r" b="b"/>
              <a:pathLst>
                <a:path w="65359" h="60121" extrusionOk="0">
                  <a:moveTo>
                    <a:pt x="32542" y="0"/>
                  </a:moveTo>
                  <a:lnTo>
                    <a:pt x="27577" y="276"/>
                  </a:lnTo>
                  <a:lnTo>
                    <a:pt x="0" y="5792"/>
                  </a:lnTo>
                  <a:lnTo>
                    <a:pt x="4418" y="60120"/>
                  </a:lnTo>
                  <a:lnTo>
                    <a:pt x="58196" y="60120"/>
                  </a:lnTo>
                  <a:lnTo>
                    <a:pt x="65359" y="3585"/>
                  </a:lnTo>
                  <a:lnTo>
                    <a:pt x="3254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64"/>
            <p:cNvSpPr/>
            <p:nvPr/>
          </p:nvSpPr>
          <p:spPr>
            <a:xfrm>
              <a:off x="3408625" y="2559500"/>
              <a:ext cx="1650400" cy="1518600"/>
            </a:xfrm>
            <a:custGeom>
              <a:avLst/>
              <a:gdLst/>
              <a:ahLst/>
              <a:cxnLst/>
              <a:rect l="l" t="t" r="r" b="b"/>
              <a:pathLst>
                <a:path w="66016" h="60744" extrusionOk="0">
                  <a:moveTo>
                    <a:pt x="32832" y="622"/>
                  </a:moveTo>
                  <a:lnTo>
                    <a:pt x="65335" y="4173"/>
                  </a:lnTo>
                  <a:lnTo>
                    <a:pt x="58245" y="60121"/>
                  </a:lnTo>
                  <a:lnTo>
                    <a:pt x="5029" y="60121"/>
                  </a:lnTo>
                  <a:lnTo>
                    <a:pt x="658" y="6355"/>
                  </a:lnTo>
                  <a:lnTo>
                    <a:pt x="27941" y="899"/>
                  </a:lnTo>
                  <a:lnTo>
                    <a:pt x="32832" y="622"/>
                  </a:lnTo>
                  <a:close/>
                  <a:moveTo>
                    <a:pt x="32849" y="1"/>
                  </a:moveTo>
                  <a:lnTo>
                    <a:pt x="27885" y="277"/>
                  </a:lnTo>
                  <a:cubicBezTo>
                    <a:pt x="27871" y="277"/>
                    <a:pt x="27856" y="279"/>
                    <a:pt x="27841" y="282"/>
                  </a:cubicBezTo>
                  <a:lnTo>
                    <a:pt x="263" y="5798"/>
                  </a:lnTo>
                  <a:cubicBezTo>
                    <a:pt x="108" y="5829"/>
                    <a:pt x="1" y="5971"/>
                    <a:pt x="14" y="6129"/>
                  </a:cubicBezTo>
                  <a:lnTo>
                    <a:pt x="4432" y="60457"/>
                  </a:lnTo>
                  <a:cubicBezTo>
                    <a:pt x="4445" y="60619"/>
                    <a:pt x="4580" y="60744"/>
                    <a:pt x="4742" y="60744"/>
                  </a:cubicBezTo>
                  <a:lnTo>
                    <a:pt x="58520" y="60744"/>
                  </a:lnTo>
                  <a:cubicBezTo>
                    <a:pt x="58677" y="60744"/>
                    <a:pt x="58810" y="60628"/>
                    <a:pt x="58830" y="60472"/>
                  </a:cubicBezTo>
                  <a:lnTo>
                    <a:pt x="65993" y="3937"/>
                  </a:lnTo>
                  <a:cubicBezTo>
                    <a:pt x="66015" y="3765"/>
                    <a:pt x="65892" y="3607"/>
                    <a:pt x="65718" y="3588"/>
                  </a:cubicBezTo>
                  <a:lnTo>
                    <a:pt x="3284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64"/>
            <p:cNvSpPr/>
            <p:nvPr/>
          </p:nvSpPr>
          <p:spPr>
            <a:xfrm>
              <a:off x="3747650" y="2491300"/>
              <a:ext cx="1027300" cy="1523850"/>
            </a:xfrm>
            <a:custGeom>
              <a:avLst/>
              <a:gdLst/>
              <a:ahLst/>
              <a:cxnLst/>
              <a:rect l="l" t="t" r="r" b="b"/>
              <a:pathLst>
                <a:path w="41092" h="60954" extrusionOk="0">
                  <a:moveTo>
                    <a:pt x="17213" y="1"/>
                  </a:moveTo>
                  <a:cubicBezTo>
                    <a:pt x="13945" y="1"/>
                    <a:pt x="11410" y="256"/>
                    <a:pt x="11410" y="256"/>
                  </a:cubicBezTo>
                  <a:cubicBezTo>
                    <a:pt x="11410" y="256"/>
                    <a:pt x="6933" y="2699"/>
                    <a:pt x="5829" y="4906"/>
                  </a:cubicBezTo>
                  <a:cubicBezTo>
                    <a:pt x="4727" y="7112"/>
                    <a:pt x="0" y="23448"/>
                    <a:pt x="0" y="23448"/>
                  </a:cubicBezTo>
                  <a:lnTo>
                    <a:pt x="7723" y="25103"/>
                  </a:lnTo>
                  <a:lnTo>
                    <a:pt x="276" y="28688"/>
                  </a:lnTo>
                  <a:lnTo>
                    <a:pt x="11541" y="60954"/>
                  </a:lnTo>
                  <a:lnTo>
                    <a:pt x="29466" y="59850"/>
                  </a:lnTo>
                  <a:lnTo>
                    <a:pt x="41092" y="25930"/>
                  </a:lnTo>
                  <a:lnTo>
                    <a:pt x="33921" y="22896"/>
                  </a:lnTo>
                  <a:lnTo>
                    <a:pt x="40264" y="20138"/>
                  </a:lnTo>
                  <a:cubicBezTo>
                    <a:pt x="40264" y="20138"/>
                    <a:pt x="34198" y="8556"/>
                    <a:pt x="30887" y="3592"/>
                  </a:cubicBezTo>
                  <a:cubicBezTo>
                    <a:pt x="28889" y="594"/>
                    <a:pt x="22198" y="1"/>
                    <a:pt x="1721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64"/>
            <p:cNvSpPr/>
            <p:nvPr/>
          </p:nvSpPr>
          <p:spPr>
            <a:xfrm>
              <a:off x="3738900" y="2483300"/>
              <a:ext cx="1044725" cy="1539650"/>
            </a:xfrm>
            <a:custGeom>
              <a:avLst/>
              <a:gdLst/>
              <a:ahLst/>
              <a:cxnLst/>
              <a:rect l="l" t="t" r="r" b="b"/>
              <a:pathLst>
                <a:path w="41789" h="61586" extrusionOk="0">
                  <a:moveTo>
                    <a:pt x="17572" y="636"/>
                  </a:moveTo>
                  <a:cubicBezTo>
                    <a:pt x="22492" y="636"/>
                    <a:pt x="29060" y="1208"/>
                    <a:pt x="30978" y="4086"/>
                  </a:cubicBezTo>
                  <a:cubicBezTo>
                    <a:pt x="33946" y="8537"/>
                    <a:pt x="39209" y="18464"/>
                    <a:pt x="40181" y="20307"/>
                  </a:cubicBezTo>
                  <a:lnTo>
                    <a:pt x="34147" y="22930"/>
                  </a:lnTo>
                  <a:cubicBezTo>
                    <a:pt x="33896" y="23039"/>
                    <a:pt x="33897" y="23396"/>
                    <a:pt x="34149" y="23503"/>
                  </a:cubicBezTo>
                  <a:lnTo>
                    <a:pt x="41052" y="26425"/>
                  </a:lnTo>
                  <a:lnTo>
                    <a:pt x="29588" y="59872"/>
                  </a:lnTo>
                  <a:lnTo>
                    <a:pt x="12107" y="60948"/>
                  </a:lnTo>
                  <a:lnTo>
                    <a:pt x="1012" y="29168"/>
                  </a:lnTo>
                  <a:lnTo>
                    <a:pt x="8207" y="25705"/>
                  </a:lnTo>
                  <a:cubicBezTo>
                    <a:pt x="8327" y="25646"/>
                    <a:pt x="8397" y="25519"/>
                    <a:pt x="8381" y="25386"/>
                  </a:cubicBezTo>
                  <a:cubicBezTo>
                    <a:pt x="8365" y="25254"/>
                    <a:pt x="8267" y="25147"/>
                    <a:pt x="8137" y="25119"/>
                  </a:cubicBezTo>
                  <a:lnTo>
                    <a:pt x="743" y="23534"/>
                  </a:lnTo>
                  <a:cubicBezTo>
                    <a:pt x="1412" y="21234"/>
                    <a:pt x="5465" y="7352"/>
                    <a:pt x="6459" y="5366"/>
                  </a:cubicBezTo>
                  <a:cubicBezTo>
                    <a:pt x="7441" y="3401"/>
                    <a:pt x="11344" y="1167"/>
                    <a:pt x="11855" y="879"/>
                  </a:cubicBezTo>
                  <a:cubicBezTo>
                    <a:pt x="12268" y="841"/>
                    <a:pt x="14625" y="636"/>
                    <a:pt x="17572" y="636"/>
                  </a:cubicBezTo>
                  <a:close/>
                  <a:moveTo>
                    <a:pt x="17594" y="1"/>
                  </a:moveTo>
                  <a:cubicBezTo>
                    <a:pt x="14455" y="1"/>
                    <a:pt x="11985" y="240"/>
                    <a:pt x="11729" y="265"/>
                  </a:cubicBezTo>
                  <a:cubicBezTo>
                    <a:pt x="11687" y="270"/>
                    <a:pt x="11648" y="283"/>
                    <a:pt x="11611" y="302"/>
                  </a:cubicBezTo>
                  <a:cubicBezTo>
                    <a:pt x="11425" y="405"/>
                    <a:pt x="7034" y="2820"/>
                    <a:pt x="5901" y="5087"/>
                  </a:cubicBezTo>
                  <a:cubicBezTo>
                    <a:pt x="4798" y="7293"/>
                    <a:pt x="244" y="23013"/>
                    <a:pt x="51" y="23682"/>
                  </a:cubicBezTo>
                  <a:cubicBezTo>
                    <a:pt x="0" y="23856"/>
                    <a:pt x="108" y="24036"/>
                    <a:pt x="285" y="24073"/>
                  </a:cubicBezTo>
                  <a:lnTo>
                    <a:pt x="7117" y="25537"/>
                  </a:lnTo>
                  <a:lnTo>
                    <a:pt x="492" y="28727"/>
                  </a:lnTo>
                  <a:cubicBezTo>
                    <a:pt x="348" y="28796"/>
                    <a:pt x="279" y="28962"/>
                    <a:pt x="332" y="29111"/>
                  </a:cubicBezTo>
                  <a:lnTo>
                    <a:pt x="11597" y="61376"/>
                  </a:lnTo>
                  <a:cubicBezTo>
                    <a:pt x="11640" y="61501"/>
                    <a:pt x="11758" y="61585"/>
                    <a:pt x="11891" y="61585"/>
                  </a:cubicBezTo>
                  <a:lnTo>
                    <a:pt x="11908" y="61585"/>
                  </a:lnTo>
                  <a:lnTo>
                    <a:pt x="29834" y="60482"/>
                  </a:lnTo>
                  <a:cubicBezTo>
                    <a:pt x="29960" y="60475"/>
                    <a:pt x="30069" y="60391"/>
                    <a:pt x="30110" y="60272"/>
                  </a:cubicBezTo>
                  <a:lnTo>
                    <a:pt x="41735" y="26352"/>
                  </a:lnTo>
                  <a:cubicBezTo>
                    <a:pt x="41788" y="26197"/>
                    <a:pt x="41713" y="26027"/>
                    <a:pt x="41563" y="25963"/>
                  </a:cubicBezTo>
                  <a:lnTo>
                    <a:pt x="35061" y="23213"/>
                  </a:lnTo>
                  <a:lnTo>
                    <a:pt x="40738" y="20745"/>
                  </a:lnTo>
                  <a:cubicBezTo>
                    <a:pt x="40904" y="20673"/>
                    <a:pt x="40973" y="20475"/>
                    <a:pt x="40889" y="20315"/>
                  </a:cubicBezTo>
                  <a:cubicBezTo>
                    <a:pt x="40829" y="20199"/>
                    <a:pt x="34777" y="8660"/>
                    <a:pt x="31496" y="3740"/>
                  </a:cubicBezTo>
                  <a:cubicBezTo>
                    <a:pt x="29416" y="619"/>
                    <a:pt x="22640" y="1"/>
                    <a:pt x="175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64"/>
            <p:cNvSpPr/>
            <p:nvPr/>
          </p:nvSpPr>
          <p:spPr>
            <a:xfrm>
              <a:off x="4009650" y="2629350"/>
              <a:ext cx="481550" cy="1454750"/>
            </a:xfrm>
            <a:custGeom>
              <a:avLst/>
              <a:gdLst/>
              <a:ahLst/>
              <a:cxnLst/>
              <a:rect l="l" t="t" r="r" b="b"/>
              <a:pathLst>
                <a:path w="19262" h="58190" extrusionOk="0">
                  <a:moveTo>
                    <a:pt x="14892" y="1"/>
                  </a:moveTo>
                  <a:lnTo>
                    <a:pt x="0" y="1379"/>
                  </a:lnTo>
                  <a:lnTo>
                    <a:pt x="233" y="58190"/>
                  </a:lnTo>
                  <a:lnTo>
                    <a:pt x="19261" y="57638"/>
                  </a:lnTo>
                  <a:lnTo>
                    <a:pt x="14892"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64"/>
            <p:cNvSpPr/>
            <p:nvPr/>
          </p:nvSpPr>
          <p:spPr>
            <a:xfrm>
              <a:off x="4001825" y="2621550"/>
              <a:ext cx="497325" cy="1470375"/>
            </a:xfrm>
            <a:custGeom>
              <a:avLst/>
              <a:gdLst/>
              <a:ahLst/>
              <a:cxnLst/>
              <a:rect l="l" t="t" r="r" b="b"/>
              <a:pathLst>
                <a:path w="19893" h="58815" extrusionOk="0">
                  <a:moveTo>
                    <a:pt x="14918" y="652"/>
                  </a:moveTo>
                  <a:lnTo>
                    <a:pt x="19239" y="57648"/>
                  </a:lnTo>
                  <a:lnTo>
                    <a:pt x="857" y="58180"/>
                  </a:lnTo>
                  <a:lnTo>
                    <a:pt x="626" y="1975"/>
                  </a:lnTo>
                  <a:lnTo>
                    <a:pt x="14918" y="652"/>
                  </a:lnTo>
                  <a:close/>
                  <a:moveTo>
                    <a:pt x="15208" y="1"/>
                  </a:moveTo>
                  <a:cubicBezTo>
                    <a:pt x="15197" y="1"/>
                    <a:pt x="15187" y="1"/>
                    <a:pt x="15176" y="3"/>
                  </a:cubicBezTo>
                  <a:lnTo>
                    <a:pt x="285" y="1381"/>
                  </a:lnTo>
                  <a:cubicBezTo>
                    <a:pt x="123" y="1396"/>
                    <a:pt x="1" y="1531"/>
                    <a:pt x="2" y="1692"/>
                  </a:cubicBezTo>
                  <a:lnTo>
                    <a:pt x="235" y="58503"/>
                  </a:lnTo>
                  <a:cubicBezTo>
                    <a:pt x="235" y="58675"/>
                    <a:pt x="374" y="58813"/>
                    <a:pt x="546" y="58813"/>
                  </a:cubicBezTo>
                  <a:lnTo>
                    <a:pt x="555" y="58814"/>
                  </a:lnTo>
                  <a:lnTo>
                    <a:pt x="19584" y="58262"/>
                  </a:lnTo>
                  <a:cubicBezTo>
                    <a:pt x="19669" y="58260"/>
                    <a:pt x="19750" y="58222"/>
                    <a:pt x="19806" y="58159"/>
                  </a:cubicBezTo>
                  <a:cubicBezTo>
                    <a:pt x="19863" y="58095"/>
                    <a:pt x="19892" y="58011"/>
                    <a:pt x="19887" y="57926"/>
                  </a:cubicBezTo>
                  <a:lnTo>
                    <a:pt x="15516" y="289"/>
                  </a:lnTo>
                  <a:cubicBezTo>
                    <a:pt x="15510" y="206"/>
                    <a:pt x="15470" y="128"/>
                    <a:pt x="15406" y="74"/>
                  </a:cubicBezTo>
                  <a:cubicBezTo>
                    <a:pt x="15350" y="27"/>
                    <a:pt x="15280" y="1"/>
                    <a:pt x="1520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64"/>
            <p:cNvSpPr/>
            <p:nvPr/>
          </p:nvSpPr>
          <p:spPr>
            <a:xfrm>
              <a:off x="3954475" y="2291525"/>
              <a:ext cx="448200" cy="825350"/>
            </a:xfrm>
            <a:custGeom>
              <a:avLst/>
              <a:gdLst/>
              <a:ahLst/>
              <a:cxnLst/>
              <a:rect l="l" t="t" r="r" b="b"/>
              <a:pathLst>
                <a:path w="17928" h="33014" extrusionOk="0">
                  <a:moveTo>
                    <a:pt x="1" y="1"/>
                  </a:moveTo>
                  <a:cubicBezTo>
                    <a:pt x="1" y="1"/>
                    <a:pt x="1931" y="10756"/>
                    <a:pt x="2207" y="13514"/>
                  </a:cubicBezTo>
                  <a:cubicBezTo>
                    <a:pt x="2462" y="16065"/>
                    <a:pt x="8580" y="33013"/>
                    <a:pt x="11182" y="33013"/>
                  </a:cubicBezTo>
                  <a:cubicBezTo>
                    <a:pt x="11393" y="33013"/>
                    <a:pt x="11581" y="32902"/>
                    <a:pt x="11741" y="32662"/>
                  </a:cubicBezTo>
                  <a:cubicBezTo>
                    <a:pt x="14066" y="29174"/>
                    <a:pt x="16823" y="18202"/>
                    <a:pt x="17375" y="15720"/>
                  </a:cubicBezTo>
                  <a:cubicBezTo>
                    <a:pt x="17926" y="13238"/>
                    <a:pt x="17927" y="2483"/>
                    <a:pt x="17927" y="2483"/>
                  </a:cubicBezTo>
                  <a:lnTo>
                    <a:pt x="17927" y="2483"/>
                  </a:lnTo>
                  <a:cubicBezTo>
                    <a:pt x="17927" y="2483"/>
                    <a:pt x="15585" y="4103"/>
                    <a:pt x="11572" y="4103"/>
                  </a:cubicBezTo>
                  <a:cubicBezTo>
                    <a:pt x="8561" y="4103"/>
                    <a:pt x="4610" y="3192"/>
                    <a:pt x="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64"/>
            <p:cNvSpPr/>
            <p:nvPr/>
          </p:nvSpPr>
          <p:spPr>
            <a:xfrm>
              <a:off x="3945875" y="2283725"/>
              <a:ext cx="464550" cy="840925"/>
            </a:xfrm>
            <a:custGeom>
              <a:avLst/>
              <a:gdLst/>
              <a:ahLst/>
              <a:cxnLst/>
              <a:rect l="l" t="t" r="r" b="b"/>
              <a:pathLst>
                <a:path w="18582" h="33637" extrusionOk="0">
                  <a:moveTo>
                    <a:pt x="782" y="983"/>
                  </a:moveTo>
                  <a:lnTo>
                    <a:pt x="782" y="983"/>
                  </a:lnTo>
                  <a:cubicBezTo>
                    <a:pt x="5164" y="3863"/>
                    <a:pt x="8959" y="4703"/>
                    <a:pt x="11897" y="4703"/>
                  </a:cubicBezTo>
                  <a:cubicBezTo>
                    <a:pt x="14932" y="4703"/>
                    <a:pt x="17052" y="3806"/>
                    <a:pt x="17957" y="3334"/>
                  </a:cubicBezTo>
                  <a:lnTo>
                    <a:pt x="17957" y="3334"/>
                  </a:lnTo>
                  <a:cubicBezTo>
                    <a:pt x="17948" y="5540"/>
                    <a:pt x="17881" y="13859"/>
                    <a:pt x="17414" y="15964"/>
                  </a:cubicBezTo>
                  <a:cubicBezTo>
                    <a:pt x="16855" y="18480"/>
                    <a:pt x="14104" y="29382"/>
                    <a:pt x="11825" y="32802"/>
                  </a:cubicBezTo>
                  <a:cubicBezTo>
                    <a:pt x="11714" y="32969"/>
                    <a:pt x="11616" y="33015"/>
                    <a:pt x="11527" y="33015"/>
                  </a:cubicBezTo>
                  <a:cubicBezTo>
                    <a:pt x="11496" y="33015"/>
                    <a:pt x="11466" y="33009"/>
                    <a:pt x="11437" y="33002"/>
                  </a:cubicBezTo>
                  <a:cubicBezTo>
                    <a:pt x="9036" y="32404"/>
                    <a:pt x="3130" y="16479"/>
                    <a:pt x="2862" y="13795"/>
                  </a:cubicBezTo>
                  <a:cubicBezTo>
                    <a:pt x="2626" y="11441"/>
                    <a:pt x="1222" y="3461"/>
                    <a:pt x="782" y="983"/>
                  </a:cubicBezTo>
                  <a:close/>
                  <a:moveTo>
                    <a:pt x="346" y="1"/>
                  </a:moveTo>
                  <a:cubicBezTo>
                    <a:pt x="165" y="1"/>
                    <a:pt x="1" y="162"/>
                    <a:pt x="38" y="368"/>
                  </a:cubicBezTo>
                  <a:cubicBezTo>
                    <a:pt x="57" y="475"/>
                    <a:pt x="1969" y="11142"/>
                    <a:pt x="2241" y="13857"/>
                  </a:cubicBezTo>
                  <a:cubicBezTo>
                    <a:pt x="2378" y="15230"/>
                    <a:pt x="4020" y="20142"/>
                    <a:pt x="5754" y="24369"/>
                  </a:cubicBezTo>
                  <a:cubicBezTo>
                    <a:pt x="7392" y="28362"/>
                    <a:pt x="9682" y="33207"/>
                    <a:pt x="11285" y="33606"/>
                  </a:cubicBezTo>
                  <a:cubicBezTo>
                    <a:pt x="11364" y="33626"/>
                    <a:pt x="11444" y="33637"/>
                    <a:pt x="11525" y="33637"/>
                  </a:cubicBezTo>
                  <a:cubicBezTo>
                    <a:pt x="11844" y="33637"/>
                    <a:pt x="12130" y="33469"/>
                    <a:pt x="12343" y="33147"/>
                  </a:cubicBezTo>
                  <a:cubicBezTo>
                    <a:pt x="14699" y="29614"/>
                    <a:pt x="17422" y="18802"/>
                    <a:pt x="18023" y="16100"/>
                  </a:cubicBezTo>
                  <a:cubicBezTo>
                    <a:pt x="18576" y="13613"/>
                    <a:pt x="18581" y="3235"/>
                    <a:pt x="18581" y="2796"/>
                  </a:cubicBezTo>
                  <a:cubicBezTo>
                    <a:pt x="18581" y="2612"/>
                    <a:pt x="18431" y="2483"/>
                    <a:pt x="18270" y="2483"/>
                  </a:cubicBezTo>
                  <a:cubicBezTo>
                    <a:pt x="18210" y="2483"/>
                    <a:pt x="18149" y="2501"/>
                    <a:pt x="18093" y="2539"/>
                  </a:cubicBezTo>
                  <a:cubicBezTo>
                    <a:pt x="18053" y="2567"/>
                    <a:pt x="15777" y="4089"/>
                    <a:pt x="11911" y="4089"/>
                  </a:cubicBezTo>
                  <a:cubicBezTo>
                    <a:pt x="8950" y="4089"/>
                    <a:pt x="5057" y="3197"/>
                    <a:pt x="521" y="57"/>
                  </a:cubicBezTo>
                  <a:cubicBezTo>
                    <a:pt x="465" y="18"/>
                    <a:pt x="405" y="1"/>
                    <a:pt x="34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64"/>
            <p:cNvSpPr/>
            <p:nvPr/>
          </p:nvSpPr>
          <p:spPr>
            <a:xfrm>
              <a:off x="3954475" y="2291525"/>
              <a:ext cx="448175" cy="345750"/>
            </a:xfrm>
            <a:custGeom>
              <a:avLst/>
              <a:gdLst/>
              <a:ahLst/>
              <a:cxnLst/>
              <a:rect l="l" t="t" r="r" b="b"/>
              <a:pathLst>
                <a:path w="17927" h="13830" extrusionOk="0">
                  <a:moveTo>
                    <a:pt x="1" y="1"/>
                  </a:moveTo>
                  <a:cubicBezTo>
                    <a:pt x="1" y="1"/>
                    <a:pt x="795" y="4428"/>
                    <a:pt x="1438" y="8330"/>
                  </a:cubicBezTo>
                  <a:cubicBezTo>
                    <a:pt x="2909" y="10218"/>
                    <a:pt x="5705" y="13176"/>
                    <a:pt x="9158" y="13728"/>
                  </a:cubicBezTo>
                  <a:cubicBezTo>
                    <a:pt x="9585" y="13796"/>
                    <a:pt x="10002" y="13829"/>
                    <a:pt x="10409" y="13829"/>
                  </a:cubicBezTo>
                  <a:cubicBezTo>
                    <a:pt x="13388" y="13829"/>
                    <a:pt x="15842" y="12078"/>
                    <a:pt x="17818" y="9634"/>
                  </a:cubicBezTo>
                  <a:cubicBezTo>
                    <a:pt x="17926" y="6108"/>
                    <a:pt x="17926" y="2483"/>
                    <a:pt x="17926" y="2483"/>
                  </a:cubicBezTo>
                  <a:lnTo>
                    <a:pt x="17926" y="2483"/>
                  </a:lnTo>
                  <a:cubicBezTo>
                    <a:pt x="17926" y="2483"/>
                    <a:pt x="15584" y="4104"/>
                    <a:pt x="11571" y="4104"/>
                  </a:cubicBezTo>
                  <a:cubicBezTo>
                    <a:pt x="8561" y="4104"/>
                    <a:pt x="4610" y="3192"/>
                    <a:pt x="1" y="1"/>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64"/>
            <p:cNvSpPr/>
            <p:nvPr/>
          </p:nvSpPr>
          <p:spPr>
            <a:xfrm>
              <a:off x="3954475" y="2291525"/>
              <a:ext cx="448175" cy="345750"/>
            </a:xfrm>
            <a:custGeom>
              <a:avLst/>
              <a:gdLst/>
              <a:ahLst/>
              <a:cxnLst/>
              <a:rect l="l" t="t" r="r" b="b"/>
              <a:pathLst>
                <a:path w="17927" h="13830" extrusionOk="0">
                  <a:moveTo>
                    <a:pt x="1" y="1"/>
                  </a:moveTo>
                  <a:cubicBezTo>
                    <a:pt x="1" y="1"/>
                    <a:pt x="795" y="4428"/>
                    <a:pt x="1438" y="8330"/>
                  </a:cubicBezTo>
                  <a:cubicBezTo>
                    <a:pt x="2909" y="10218"/>
                    <a:pt x="5705" y="13176"/>
                    <a:pt x="9158" y="13728"/>
                  </a:cubicBezTo>
                  <a:cubicBezTo>
                    <a:pt x="9585" y="13796"/>
                    <a:pt x="10002" y="13829"/>
                    <a:pt x="10409" y="13829"/>
                  </a:cubicBezTo>
                  <a:cubicBezTo>
                    <a:pt x="13388" y="13829"/>
                    <a:pt x="15842" y="12078"/>
                    <a:pt x="17818" y="9634"/>
                  </a:cubicBezTo>
                  <a:cubicBezTo>
                    <a:pt x="17926" y="6108"/>
                    <a:pt x="17926" y="2483"/>
                    <a:pt x="17926" y="2483"/>
                  </a:cubicBezTo>
                  <a:lnTo>
                    <a:pt x="17926" y="2483"/>
                  </a:lnTo>
                  <a:cubicBezTo>
                    <a:pt x="17926" y="2483"/>
                    <a:pt x="15584" y="4104"/>
                    <a:pt x="11571" y="4104"/>
                  </a:cubicBezTo>
                  <a:cubicBezTo>
                    <a:pt x="8561" y="4104"/>
                    <a:pt x="4610" y="3192"/>
                    <a:pt x="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64"/>
            <p:cNvSpPr/>
            <p:nvPr/>
          </p:nvSpPr>
          <p:spPr>
            <a:xfrm>
              <a:off x="4547400" y="1983550"/>
              <a:ext cx="75875" cy="177025"/>
            </a:xfrm>
            <a:custGeom>
              <a:avLst/>
              <a:gdLst/>
              <a:ahLst/>
              <a:cxnLst/>
              <a:rect l="l" t="t" r="r" b="b"/>
              <a:pathLst>
                <a:path w="3035" h="7081" extrusionOk="0">
                  <a:moveTo>
                    <a:pt x="2123" y="1"/>
                  </a:moveTo>
                  <a:cubicBezTo>
                    <a:pt x="1230" y="1"/>
                    <a:pt x="1" y="1565"/>
                    <a:pt x="1" y="1565"/>
                  </a:cubicBezTo>
                  <a:lnTo>
                    <a:pt x="1" y="7080"/>
                  </a:lnTo>
                  <a:cubicBezTo>
                    <a:pt x="1" y="7080"/>
                    <a:pt x="3035" y="6528"/>
                    <a:pt x="3035" y="2116"/>
                  </a:cubicBezTo>
                  <a:cubicBezTo>
                    <a:pt x="3035" y="511"/>
                    <a:pt x="2634" y="1"/>
                    <a:pt x="21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64"/>
            <p:cNvSpPr/>
            <p:nvPr/>
          </p:nvSpPr>
          <p:spPr>
            <a:xfrm>
              <a:off x="4539600" y="1975775"/>
              <a:ext cx="91475" cy="192575"/>
            </a:xfrm>
            <a:custGeom>
              <a:avLst/>
              <a:gdLst/>
              <a:ahLst/>
              <a:cxnLst/>
              <a:rect l="l" t="t" r="r" b="b"/>
              <a:pathLst>
                <a:path w="3659" h="7703" extrusionOk="0">
                  <a:moveTo>
                    <a:pt x="2430" y="623"/>
                  </a:moveTo>
                  <a:cubicBezTo>
                    <a:pt x="2473" y="623"/>
                    <a:pt x="2514" y="629"/>
                    <a:pt x="2552" y="642"/>
                  </a:cubicBezTo>
                  <a:cubicBezTo>
                    <a:pt x="2696" y="693"/>
                    <a:pt x="3034" y="968"/>
                    <a:pt x="3034" y="2428"/>
                  </a:cubicBezTo>
                  <a:cubicBezTo>
                    <a:pt x="3034" y="5640"/>
                    <a:pt x="1381" y="6668"/>
                    <a:pt x="624" y="6969"/>
                  </a:cubicBezTo>
                  <a:lnTo>
                    <a:pt x="624" y="1985"/>
                  </a:lnTo>
                  <a:cubicBezTo>
                    <a:pt x="1121" y="1379"/>
                    <a:pt x="1944" y="623"/>
                    <a:pt x="2430" y="623"/>
                  </a:cubicBezTo>
                  <a:close/>
                  <a:moveTo>
                    <a:pt x="2439" y="1"/>
                  </a:moveTo>
                  <a:cubicBezTo>
                    <a:pt x="1447" y="1"/>
                    <a:pt x="306" y="1379"/>
                    <a:pt x="67" y="1682"/>
                  </a:cubicBezTo>
                  <a:cubicBezTo>
                    <a:pt x="25" y="1737"/>
                    <a:pt x="0" y="1805"/>
                    <a:pt x="0" y="1874"/>
                  </a:cubicBezTo>
                  <a:lnTo>
                    <a:pt x="0" y="7391"/>
                  </a:lnTo>
                  <a:cubicBezTo>
                    <a:pt x="0" y="7562"/>
                    <a:pt x="141" y="7703"/>
                    <a:pt x="312" y="7703"/>
                  </a:cubicBezTo>
                  <a:cubicBezTo>
                    <a:pt x="330" y="7703"/>
                    <a:pt x="349" y="7702"/>
                    <a:pt x="368" y="7698"/>
                  </a:cubicBezTo>
                  <a:cubicBezTo>
                    <a:pt x="401" y="7692"/>
                    <a:pt x="3658" y="7047"/>
                    <a:pt x="3658" y="2427"/>
                  </a:cubicBezTo>
                  <a:cubicBezTo>
                    <a:pt x="3658" y="1039"/>
                    <a:pt x="3361" y="263"/>
                    <a:pt x="2754" y="52"/>
                  </a:cubicBezTo>
                  <a:cubicBezTo>
                    <a:pt x="2651" y="17"/>
                    <a:pt x="2546" y="1"/>
                    <a:pt x="24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64"/>
            <p:cNvSpPr/>
            <p:nvPr/>
          </p:nvSpPr>
          <p:spPr>
            <a:xfrm>
              <a:off x="3795900" y="1498675"/>
              <a:ext cx="772225" cy="1036625"/>
            </a:xfrm>
            <a:custGeom>
              <a:avLst/>
              <a:gdLst/>
              <a:ahLst/>
              <a:cxnLst/>
              <a:rect l="l" t="t" r="r" b="b"/>
              <a:pathLst>
                <a:path w="30889" h="41465" extrusionOk="0">
                  <a:moveTo>
                    <a:pt x="18201" y="0"/>
                  </a:moveTo>
                  <a:cubicBezTo>
                    <a:pt x="14064" y="0"/>
                    <a:pt x="1931" y="2206"/>
                    <a:pt x="1" y="11859"/>
                  </a:cubicBezTo>
                  <a:cubicBezTo>
                    <a:pt x="1" y="11859"/>
                    <a:pt x="3586" y="28112"/>
                    <a:pt x="3586" y="30335"/>
                  </a:cubicBezTo>
                  <a:cubicBezTo>
                    <a:pt x="3586" y="35014"/>
                    <a:pt x="12410" y="40263"/>
                    <a:pt x="16272" y="41367"/>
                  </a:cubicBezTo>
                  <a:cubicBezTo>
                    <a:pt x="16504" y="41433"/>
                    <a:pt x="16756" y="41464"/>
                    <a:pt x="17024" y="41464"/>
                  </a:cubicBezTo>
                  <a:cubicBezTo>
                    <a:pt x="21228" y="41464"/>
                    <a:pt x="29542" y="33788"/>
                    <a:pt x="30061" y="31714"/>
                  </a:cubicBezTo>
                  <a:cubicBezTo>
                    <a:pt x="30612" y="29508"/>
                    <a:pt x="30888" y="10203"/>
                    <a:pt x="29785" y="6343"/>
                  </a:cubicBezTo>
                  <a:cubicBezTo>
                    <a:pt x="28681" y="2482"/>
                    <a:pt x="22338" y="0"/>
                    <a:pt x="182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64"/>
            <p:cNvSpPr/>
            <p:nvPr/>
          </p:nvSpPr>
          <p:spPr>
            <a:xfrm>
              <a:off x="3788075" y="1490875"/>
              <a:ext cx="788975" cy="1052225"/>
            </a:xfrm>
            <a:custGeom>
              <a:avLst/>
              <a:gdLst/>
              <a:ahLst/>
              <a:cxnLst/>
              <a:rect l="l" t="t" r="r" b="b"/>
              <a:pathLst>
                <a:path w="31559" h="42089" extrusionOk="0">
                  <a:moveTo>
                    <a:pt x="18512" y="625"/>
                  </a:moveTo>
                  <a:cubicBezTo>
                    <a:pt x="18513" y="625"/>
                    <a:pt x="18514" y="625"/>
                    <a:pt x="18515" y="625"/>
                  </a:cubicBezTo>
                  <a:cubicBezTo>
                    <a:pt x="22403" y="625"/>
                    <a:pt x="28730" y="3007"/>
                    <a:pt x="29798" y="6741"/>
                  </a:cubicBezTo>
                  <a:cubicBezTo>
                    <a:pt x="30900" y="10592"/>
                    <a:pt x="30590" y="29875"/>
                    <a:pt x="30071" y="31952"/>
                  </a:cubicBezTo>
                  <a:cubicBezTo>
                    <a:pt x="29737" y="33289"/>
                    <a:pt x="25376" y="37707"/>
                    <a:pt x="21325" y="40047"/>
                  </a:cubicBezTo>
                  <a:cubicBezTo>
                    <a:pt x="19703" y="40984"/>
                    <a:pt x="18344" y="41466"/>
                    <a:pt x="17339" y="41466"/>
                  </a:cubicBezTo>
                  <a:cubicBezTo>
                    <a:pt x="17095" y="41466"/>
                    <a:pt x="16871" y="41437"/>
                    <a:pt x="16670" y="41379"/>
                  </a:cubicBezTo>
                  <a:cubicBezTo>
                    <a:pt x="12865" y="40292"/>
                    <a:pt x="4210" y="35109"/>
                    <a:pt x="4210" y="30648"/>
                  </a:cubicBezTo>
                  <a:cubicBezTo>
                    <a:pt x="4210" y="28465"/>
                    <a:pt x="913" y="13444"/>
                    <a:pt x="633" y="12169"/>
                  </a:cubicBezTo>
                  <a:cubicBezTo>
                    <a:pt x="2567" y="2750"/>
                    <a:pt x="14478" y="625"/>
                    <a:pt x="18512" y="625"/>
                  </a:cubicBezTo>
                  <a:close/>
                  <a:moveTo>
                    <a:pt x="18515" y="1"/>
                  </a:moveTo>
                  <a:cubicBezTo>
                    <a:pt x="14341" y="1"/>
                    <a:pt x="1986" y="2225"/>
                    <a:pt x="8" y="12109"/>
                  </a:cubicBezTo>
                  <a:cubicBezTo>
                    <a:pt x="0" y="12151"/>
                    <a:pt x="0" y="12195"/>
                    <a:pt x="10" y="12237"/>
                  </a:cubicBezTo>
                  <a:cubicBezTo>
                    <a:pt x="45" y="12399"/>
                    <a:pt x="3587" y="28483"/>
                    <a:pt x="3587" y="30647"/>
                  </a:cubicBezTo>
                  <a:cubicBezTo>
                    <a:pt x="3587" y="35611"/>
                    <a:pt x="12751" y="40908"/>
                    <a:pt x="16498" y="41978"/>
                  </a:cubicBezTo>
                  <a:cubicBezTo>
                    <a:pt x="16757" y="42052"/>
                    <a:pt x="17037" y="42088"/>
                    <a:pt x="17342" y="42088"/>
                  </a:cubicBezTo>
                  <a:cubicBezTo>
                    <a:pt x="18467" y="42088"/>
                    <a:pt x="19907" y="41586"/>
                    <a:pt x="21636" y="40586"/>
                  </a:cubicBezTo>
                  <a:cubicBezTo>
                    <a:pt x="25725" y="38225"/>
                    <a:pt x="30268" y="33732"/>
                    <a:pt x="30675" y="32102"/>
                  </a:cubicBezTo>
                  <a:cubicBezTo>
                    <a:pt x="31218" y="29937"/>
                    <a:pt x="31559" y="10633"/>
                    <a:pt x="30397" y="6569"/>
                  </a:cubicBezTo>
                  <a:cubicBezTo>
                    <a:pt x="29234" y="2499"/>
                    <a:pt x="22693" y="1"/>
                    <a:pt x="185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64"/>
            <p:cNvSpPr/>
            <p:nvPr/>
          </p:nvSpPr>
          <p:spPr>
            <a:xfrm>
              <a:off x="3795900" y="1498675"/>
              <a:ext cx="772250" cy="1036625"/>
            </a:xfrm>
            <a:custGeom>
              <a:avLst/>
              <a:gdLst/>
              <a:ahLst/>
              <a:cxnLst/>
              <a:rect l="l" t="t" r="r" b="b"/>
              <a:pathLst>
                <a:path w="30890" h="41465" extrusionOk="0">
                  <a:moveTo>
                    <a:pt x="18202" y="0"/>
                  </a:moveTo>
                  <a:cubicBezTo>
                    <a:pt x="14065" y="0"/>
                    <a:pt x="1931" y="2207"/>
                    <a:pt x="1" y="11859"/>
                  </a:cubicBezTo>
                  <a:cubicBezTo>
                    <a:pt x="1" y="11859"/>
                    <a:pt x="2146" y="21582"/>
                    <a:pt x="3116" y="27016"/>
                  </a:cubicBezTo>
                  <a:cubicBezTo>
                    <a:pt x="3142" y="24538"/>
                    <a:pt x="3556" y="19749"/>
                    <a:pt x="6240" y="17662"/>
                  </a:cubicBezTo>
                  <a:cubicBezTo>
                    <a:pt x="9944" y="14780"/>
                    <a:pt x="16118" y="14369"/>
                    <a:pt x="19616" y="12722"/>
                  </a:cubicBezTo>
                  <a:cubicBezTo>
                    <a:pt x="23114" y="11077"/>
                    <a:pt x="23937" y="6755"/>
                    <a:pt x="23937" y="6755"/>
                  </a:cubicBezTo>
                  <a:cubicBezTo>
                    <a:pt x="23937" y="6755"/>
                    <a:pt x="24143" y="14369"/>
                    <a:pt x="25789" y="16220"/>
                  </a:cubicBezTo>
                  <a:cubicBezTo>
                    <a:pt x="27436" y="18072"/>
                    <a:pt x="29081" y="19307"/>
                    <a:pt x="29288" y="22600"/>
                  </a:cubicBezTo>
                  <a:cubicBezTo>
                    <a:pt x="29493" y="25892"/>
                    <a:pt x="30111" y="29186"/>
                    <a:pt x="28464" y="31859"/>
                  </a:cubicBezTo>
                  <a:cubicBezTo>
                    <a:pt x="26818" y="34534"/>
                    <a:pt x="20028" y="39679"/>
                    <a:pt x="16942" y="40707"/>
                  </a:cubicBezTo>
                  <a:cubicBezTo>
                    <a:pt x="16466" y="40866"/>
                    <a:pt x="16008" y="41009"/>
                    <a:pt x="15568" y="41138"/>
                  </a:cubicBezTo>
                  <a:cubicBezTo>
                    <a:pt x="15817" y="41226"/>
                    <a:pt x="16053" y="41304"/>
                    <a:pt x="16273" y="41367"/>
                  </a:cubicBezTo>
                  <a:cubicBezTo>
                    <a:pt x="16505" y="41433"/>
                    <a:pt x="16757" y="41465"/>
                    <a:pt x="17026" y="41465"/>
                  </a:cubicBezTo>
                  <a:cubicBezTo>
                    <a:pt x="21230" y="41465"/>
                    <a:pt x="29543" y="33788"/>
                    <a:pt x="30062" y="31715"/>
                  </a:cubicBezTo>
                  <a:cubicBezTo>
                    <a:pt x="30613" y="29508"/>
                    <a:pt x="30889" y="10204"/>
                    <a:pt x="29786" y="6343"/>
                  </a:cubicBezTo>
                  <a:cubicBezTo>
                    <a:pt x="28681" y="2482"/>
                    <a:pt x="22338" y="0"/>
                    <a:pt x="18202" y="0"/>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64"/>
            <p:cNvSpPr/>
            <p:nvPr/>
          </p:nvSpPr>
          <p:spPr>
            <a:xfrm>
              <a:off x="3884775" y="2245675"/>
              <a:ext cx="222925" cy="246375"/>
            </a:xfrm>
            <a:custGeom>
              <a:avLst/>
              <a:gdLst/>
              <a:ahLst/>
              <a:cxnLst/>
              <a:rect l="l" t="t" r="r" b="b"/>
              <a:pathLst>
                <a:path w="8917" h="9855" extrusionOk="0">
                  <a:moveTo>
                    <a:pt x="1" y="0"/>
                  </a:moveTo>
                  <a:lnTo>
                    <a:pt x="1" y="0"/>
                  </a:lnTo>
                  <a:cubicBezTo>
                    <a:pt x="19" y="183"/>
                    <a:pt x="31" y="342"/>
                    <a:pt x="31" y="455"/>
                  </a:cubicBezTo>
                  <a:cubicBezTo>
                    <a:pt x="31" y="3911"/>
                    <a:pt x="4844" y="7676"/>
                    <a:pt x="8916" y="9854"/>
                  </a:cubicBezTo>
                  <a:cubicBezTo>
                    <a:pt x="7416" y="8341"/>
                    <a:pt x="3286" y="4148"/>
                    <a:pt x="1451" y="1979"/>
                  </a:cubicBezTo>
                  <a:cubicBezTo>
                    <a:pt x="728" y="1125"/>
                    <a:pt x="279" y="482"/>
                    <a:pt x="1" y="0"/>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64"/>
            <p:cNvSpPr/>
            <p:nvPr/>
          </p:nvSpPr>
          <p:spPr>
            <a:xfrm>
              <a:off x="3795900" y="1498675"/>
              <a:ext cx="772250" cy="1036625"/>
            </a:xfrm>
            <a:custGeom>
              <a:avLst/>
              <a:gdLst/>
              <a:ahLst/>
              <a:cxnLst/>
              <a:rect l="l" t="t" r="r" b="b"/>
              <a:pathLst>
                <a:path w="30890" h="41465" extrusionOk="0">
                  <a:moveTo>
                    <a:pt x="18202" y="0"/>
                  </a:moveTo>
                  <a:cubicBezTo>
                    <a:pt x="14065" y="0"/>
                    <a:pt x="1931" y="2207"/>
                    <a:pt x="1" y="11859"/>
                  </a:cubicBezTo>
                  <a:cubicBezTo>
                    <a:pt x="1" y="11859"/>
                    <a:pt x="2146" y="21582"/>
                    <a:pt x="3116" y="27016"/>
                  </a:cubicBezTo>
                  <a:cubicBezTo>
                    <a:pt x="3142" y="24538"/>
                    <a:pt x="3556" y="19749"/>
                    <a:pt x="6240" y="17662"/>
                  </a:cubicBezTo>
                  <a:cubicBezTo>
                    <a:pt x="9944" y="14780"/>
                    <a:pt x="16118" y="14369"/>
                    <a:pt x="19616" y="12722"/>
                  </a:cubicBezTo>
                  <a:cubicBezTo>
                    <a:pt x="23114" y="11077"/>
                    <a:pt x="23937" y="6755"/>
                    <a:pt x="23937" y="6755"/>
                  </a:cubicBezTo>
                  <a:cubicBezTo>
                    <a:pt x="23937" y="6755"/>
                    <a:pt x="24143" y="14369"/>
                    <a:pt x="25789" y="16220"/>
                  </a:cubicBezTo>
                  <a:cubicBezTo>
                    <a:pt x="27436" y="18072"/>
                    <a:pt x="29081" y="19307"/>
                    <a:pt x="29288" y="22600"/>
                  </a:cubicBezTo>
                  <a:cubicBezTo>
                    <a:pt x="29493" y="25892"/>
                    <a:pt x="30111" y="29186"/>
                    <a:pt x="28464" y="31859"/>
                  </a:cubicBezTo>
                  <a:cubicBezTo>
                    <a:pt x="26818" y="34534"/>
                    <a:pt x="20028" y="39679"/>
                    <a:pt x="16942" y="40707"/>
                  </a:cubicBezTo>
                  <a:cubicBezTo>
                    <a:pt x="16466" y="40866"/>
                    <a:pt x="16008" y="41009"/>
                    <a:pt x="15568" y="41138"/>
                  </a:cubicBezTo>
                  <a:cubicBezTo>
                    <a:pt x="15817" y="41226"/>
                    <a:pt x="16053" y="41304"/>
                    <a:pt x="16273" y="41367"/>
                  </a:cubicBezTo>
                  <a:cubicBezTo>
                    <a:pt x="16505" y="41433"/>
                    <a:pt x="16757" y="41465"/>
                    <a:pt x="17026" y="41465"/>
                  </a:cubicBezTo>
                  <a:cubicBezTo>
                    <a:pt x="21230" y="41465"/>
                    <a:pt x="29543" y="33788"/>
                    <a:pt x="30062" y="31715"/>
                  </a:cubicBezTo>
                  <a:cubicBezTo>
                    <a:pt x="30613" y="29508"/>
                    <a:pt x="30889" y="10204"/>
                    <a:pt x="29786" y="6343"/>
                  </a:cubicBezTo>
                  <a:cubicBezTo>
                    <a:pt x="28681" y="2482"/>
                    <a:pt x="22338" y="0"/>
                    <a:pt x="182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64"/>
            <p:cNvSpPr/>
            <p:nvPr/>
          </p:nvSpPr>
          <p:spPr>
            <a:xfrm>
              <a:off x="3884775" y="2245675"/>
              <a:ext cx="222925" cy="246375"/>
            </a:xfrm>
            <a:custGeom>
              <a:avLst/>
              <a:gdLst/>
              <a:ahLst/>
              <a:cxnLst/>
              <a:rect l="l" t="t" r="r" b="b"/>
              <a:pathLst>
                <a:path w="8917" h="9855" extrusionOk="0">
                  <a:moveTo>
                    <a:pt x="1" y="0"/>
                  </a:moveTo>
                  <a:lnTo>
                    <a:pt x="1" y="0"/>
                  </a:lnTo>
                  <a:cubicBezTo>
                    <a:pt x="19" y="183"/>
                    <a:pt x="31" y="342"/>
                    <a:pt x="31" y="455"/>
                  </a:cubicBezTo>
                  <a:cubicBezTo>
                    <a:pt x="31" y="3911"/>
                    <a:pt x="4844" y="7676"/>
                    <a:pt x="8916" y="9854"/>
                  </a:cubicBezTo>
                  <a:cubicBezTo>
                    <a:pt x="7416" y="8341"/>
                    <a:pt x="3286" y="4148"/>
                    <a:pt x="1451" y="1979"/>
                  </a:cubicBezTo>
                  <a:cubicBezTo>
                    <a:pt x="728" y="1125"/>
                    <a:pt x="279" y="482"/>
                    <a:pt x="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64"/>
            <p:cNvSpPr/>
            <p:nvPr/>
          </p:nvSpPr>
          <p:spPr>
            <a:xfrm>
              <a:off x="4114050" y="2009750"/>
              <a:ext cx="38950" cy="69850"/>
            </a:xfrm>
            <a:custGeom>
              <a:avLst/>
              <a:gdLst/>
              <a:ahLst/>
              <a:cxnLst/>
              <a:rect l="l" t="t" r="r" b="b"/>
              <a:pathLst>
                <a:path w="1558" h="2794" extrusionOk="0">
                  <a:moveTo>
                    <a:pt x="779" y="1"/>
                  </a:moveTo>
                  <a:cubicBezTo>
                    <a:pt x="348" y="1"/>
                    <a:pt x="0" y="626"/>
                    <a:pt x="0" y="1397"/>
                  </a:cubicBezTo>
                  <a:cubicBezTo>
                    <a:pt x="0" y="2169"/>
                    <a:pt x="348" y="2794"/>
                    <a:pt x="779" y="2794"/>
                  </a:cubicBezTo>
                  <a:cubicBezTo>
                    <a:pt x="1209" y="2794"/>
                    <a:pt x="1558" y="2169"/>
                    <a:pt x="1558" y="1397"/>
                  </a:cubicBezTo>
                  <a:cubicBezTo>
                    <a:pt x="1558" y="626"/>
                    <a:pt x="1209" y="1"/>
                    <a:pt x="77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64"/>
            <p:cNvSpPr/>
            <p:nvPr/>
          </p:nvSpPr>
          <p:spPr>
            <a:xfrm>
              <a:off x="4340975" y="2009750"/>
              <a:ext cx="38975" cy="69850"/>
            </a:xfrm>
            <a:custGeom>
              <a:avLst/>
              <a:gdLst/>
              <a:ahLst/>
              <a:cxnLst/>
              <a:rect l="l" t="t" r="r" b="b"/>
              <a:pathLst>
                <a:path w="1559" h="2794" extrusionOk="0">
                  <a:moveTo>
                    <a:pt x="780" y="1"/>
                  </a:moveTo>
                  <a:cubicBezTo>
                    <a:pt x="349" y="1"/>
                    <a:pt x="1" y="626"/>
                    <a:pt x="1" y="1397"/>
                  </a:cubicBezTo>
                  <a:cubicBezTo>
                    <a:pt x="1" y="2169"/>
                    <a:pt x="350" y="2794"/>
                    <a:pt x="780" y="2794"/>
                  </a:cubicBezTo>
                  <a:cubicBezTo>
                    <a:pt x="1209" y="2794"/>
                    <a:pt x="1558" y="2169"/>
                    <a:pt x="1558" y="1397"/>
                  </a:cubicBezTo>
                  <a:cubicBezTo>
                    <a:pt x="1558" y="626"/>
                    <a:pt x="1209" y="1"/>
                    <a:pt x="78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64"/>
            <p:cNvSpPr/>
            <p:nvPr/>
          </p:nvSpPr>
          <p:spPr>
            <a:xfrm>
              <a:off x="4266100" y="1995450"/>
              <a:ext cx="103175" cy="196725"/>
            </a:xfrm>
            <a:custGeom>
              <a:avLst/>
              <a:gdLst/>
              <a:ahLst/>
              <a:cxnLst/>
              <a:rect l="l" t="t" r="r" b="b"/>
              <a:pathLst>
                <a:path w="4127" h="7869" extrusionOk="0">
                  <a:moveTo>
                    <a:pt x="1163" y="0"/>
                  </a:moveTo>
                  <a:cubicBezTo>
                    <a:pt x="1028" y="0"/>
                    <a:pt x="905" y="87"/>
                    <a:pt x="864" y="223"/>
                  </a:cubicBezTo>
                  <a:cubicBezTo>
                    <a:pt x="774" y="516"/>
                    <a:pt x="7" y="3120"/>
                    <a:pt x="942" y="4053"/>
                  </a:cubicBezTo>
                  <a:cubicBezTo>
                    <a:pt x="1366" y="4477"/>
                    <a:pt x="1971" y="4613"/>
                    <a:pt x="2505" y="4733"/>
                  </a:cubicBezTo>
                  <a:cubicBezTo>
                    <a:pt x="3292" y="4910"/>
                    <a:pt x="3386" y="4992"/>
                    <a:pt x="3339" y="5220"/>
                  </a:cubicBezTo>
                  <a:cubicBezTo>
                    <a:pt x="3220" y="5819"/>
                    <a:pt x="1442" y="6778"/>
                    <a:pt x="218" y="7268"/>
                  </a:cubicBezTo>
                  <a:cubicBezTo>
                    <a:pt x="80" y="7324"/>
                    <a:pt x="1" y="7470"/>
                    <a:pt x="29" y="7616"/>
                  </a:cubicBezTo>
                  <a:cubicBezTo>
                    <a:pt x="57" y="7763"/>
                    <a:pt x="185" y="7868"/>
                    <a:pt x="334" y="7869"/>
                  </a:cubicBezTo>
                  <a:cubicBezTo>
                    <a:pt x="374" y="7869"/>
                    <a:pt x="413" y="7861"/>
                    <a:pt x="449" y="7847"/>
                  </a:cubicBezTo>
                  <a:cubicBezTo>
                    <a:pt x="995" y="7629"/>
                    <a:pt x="3723" y="6485"/>
                    <a:pt x="3951" y="5342"/>
                  </a:cubicBezTo>
                  <a:cubicBezTo>
                    <a:pt x="4127" y="4459"/>
                    <a:pt x="3269" y="4266"/>
                    <a:pt x="2642" y="4125"/>
                  </a:cubicBezTo>
                  <a:cubicBezTo>
                    <a:pt x="2191" y="4023"/>
                    <a:pt x="1678" y="3908"/>
                    <a:pt x="1382" y="3612"/>
                  </a:cubicBezTo>
                  <a:cubicBezTo>
                    <a:pt x="876" y="3106"/>
                    <a:pt x="1161" y="1377"/>
                    <a:pt x="1460" y="406"/>
                  </a:cubicBezTo>
                  <a:cubicBezTo>
                    <a:pt x="1511" y="240"/>
                    <a:pt x="1420" y="65"/>
                    <a:pt x="1254" y="14"/>
                  </a:cubicBezTo>
                  <a:cubicBezTo>
                    <a:pt x="1224" y="5"/>
                    <a:pt x="1193" y="0"/>
                    <a:pt x="11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64"/>
            <p:cNvSpPr/>
            <p:nvPr/>
          </p:nvSpPr>
          <p:spPr>
            <a:xfrm>
              <a:off x="4120625" y="2243725"/>
              <a:ext cx="152325" cy="52250"/>
            </a:xfrm>
            <a:custGeom>
              <a:avLst/>
              <a:gdLst/>
              <a:ahLst/>
              <a:cxnLst/>
              <a:rect l="l" t="t" r="r" b="b"/>
              <a:pathLst>
                <a:path w="6093" h="2090" extrusionOk="0">
                  <a:moveTo>
                    <a:pt x="355" y="1"/>
                  </a:moveTo>
                  <a:cubicBezTo>
                    <a:pt x="295" y="1"/>
                    <a:pt x="235" y="18"/>
                    <a:pt x="182" y="53"/>
                  </a:cubicBezTo>
                  <a:cubicBezTo>
                    <a:pt x="38" y="150"/>
                    <a:pt x="0" y="347"/>
                    <a:pt x="98" y="489"/>
                  </a:cubicBezTo>
                  <a:cubicBezTo>
                    <a:pt x="941" y="1752"/>
                    <a:pt x="2242" y="2090"/>
                    <a:pt x="3395" y="2090"/>
                  </a:cubicBezTo>
                  <a:cubicBezTo>
                    <a:pt x="4672" y="2090"/>
                    <a:pt x="5767" y="1675"/>
                    <a:pt x="5853" y="1642"/>
                  </a:cubicBezTo>
                  <a:cubicBezTo>
                    <a:pt x="6013" y="1579"/>
                    <a:pt x="6092" y="1398"/>
                    <a:pt x="6029" y="1238"/>
                  </a:cubicBezTo>
                  <a:cubicBezTo>
                    <a:pt x="5981" y="1115"/>
                    <a:pt x="5864" y="1040"/>
                    <a:pt x="5740" y="1040"/>
                  </a:cubicBezTo>
                  <a:cubicBezTo>
                    <a:pt x="5702" y="1040"/>
                    <a:pt x="5664" y="1047"/>
                    <a:pt x="5626" y="1061"/>
                  </a:cubicBezTo>
                  <a:cubicBezTo>
                    <a:pt x="5607" y="1068"/>
                    <a:pt x="4582" y="1458"/>
                    <a:pt x="3408" y="1458"/>
                  </a:cubicBezTo>
                  <a:cubicBezTo>
                    <a:pt x="2411" y="1458"/>
                    <a:pt x="1306" y="1177"/>
                    <a:pt x="618" y="143"/>
                  </a:cubicBezTo>
                  <a:cubicBezTo>
                    <a:pt x="557" y="51"/>
                    <a:pt x="457" y="1"/>
                    <a:pt x="35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64"/>
            <p:cNvSpPr/>
            <p:nvPr/>
          </p:nvSpPr>
          <p:spPr>
            <a:xfrm>
              <a:off x="4053050" y="1930375"/>
              <a:ext cx="121450" cy="60025"/>
            </a:xfrm>
            <a:custGeom>
              <a:avLst/>
              <a:gdLst/>
              <a:ahLst/>
              <a:cxnLst/>
              <a:rect l="l" t="t" r="r" b="b"/>
              <a:pathLst>
                <a:path w="4858" h="2401" extrusionOk="0">
                  <a:moveTo>
                    <a:pt x="2975" y="0"/>
                  </a:moveTo>
                  <a:cubicBezTo>
                    <a:pt x="2541" y="0"/>
                    <a:pt x="2132" y="83"/>
                    <a:pt x="1752" y="249"/>
                  </a:cubicBezTo>
                  <a:cubicBezTo>
                    <a:pt x="555" y="771"/>
                    <a:pt x="98" y="1928"/>
                    <a:pt x="79" y="1976"/>
                  </a:cubicBezTo>
                  <a:cubicBezTo>
                    <a:pt x="1" y="2181"/>
                    <a:pt x="151" y="2400"/>
                    <a:pt x="369" y="2400"/>
                  </a:cubicBezTo>
                  <a:cubicBezTo>
                    <a:pt x="499" y="2400"/>
                    <a:pt x="615" y="2321"/>
                    <a:pt x="661" y="2201"/>
                  </a:cubicBezTo>
                  <a:cubicBezTo>
                    <a:pt x="664" y="2191"/>
                    <a:pt x="1040" y="1240"/>
                    <a:pt x="2001" y="820"/>
                  </a:cubicBezTo>
                  <a:cubicBezTo>
                    <a:pt x="2300" y="689"/>
                    <a:pt x="2625" y="624"/>
                    <a:pt x="2974" y="624"/>
                  </a:cubicBezTo>
                  <a:cubicBezTo>
                    <a:pt x="3411" y="624"/>
                    <a:pt x="3886" y="726"/>
                    <a:pt x="4394" y="929"/>
                  </a:cubicBezTo>
                  <a:cubicBezTo>
                    <a:pt x="4431" y="943"/>
                    <a:pt x="4469" y="950"/>
                    <a:pt x="4506" y="950"/>
                  </a:cubicBezTo>
                  <a:cubicBezTo>
                    <a:pt x="4630" y="950"/>
                    <a:pt x="4747" y="876"/>
                    <a:pt x="4795" y="754"/>
                  </a:cubicBezTo>
                  <a:cubicBezTo>
                    <a:pt x="4858" y="596"/>
                    <a:pt x="4783" y="416"/>
                    <a:pt x="4625" y="351"/>
                  </a:cubicBezTo>
                  <a:cubicBezTo>
                    <a:pt x="4042" y="117"/>
                    <a:pt x="3491" y="0"/>
                    <a:pt x="297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64"/>
            <p:cNvSpPr/>
            <p:nvPr/>
          </p:nvSpPr>
          <p:spPr>
            <a:xfrm>
              <a:off x="4296650" y="1917900"/>
              <a:ext cx="108825" cy="46975"/>
            </a:xfrm>
            <a:custGeom>
              <a:avLst/>
              <a:gdLst/>
              <a:ahLst/>
              <a:cxnLst/>
              <a:rect l="l" t="t" r="r" b="b"/>
              <a:pathLst>
                <a:path w="4353" h="1879" extrusionOk="0">
                  <a:moveTo>
                    <a:pt x="2006" y="0"/>
                  </a:moveTo>
                  <a:cubicBezTo>
                    <a:pt x="1975" y="0"/>
                    <a:pt x="1943" y="1"/>
                    <a:pt x="1912" y="2"/>
                  </a:cubicBezTo>
                  <a:cubicBezTo>
                    <a:pt x="794" y="60"/>
                    <a:pt x="117" y="1137"/>
                    <a:pt x="88" y="1183"/>
                  </a:cubicBezTo>
                  <a:cubicBezTo>
                    <a:pt x="0" y="1329"/>
                    <a:pt x="46" y="1519"/>
                    <a:pt x="191" y="1608"/>
                  </a:cubicBezTo>
                  <a:cubicBezTo>
                    <a:pt x="242" y="1640"/>
                    <a:pt x="299" y="1655"/>
                    <a:pt x="355" y="1655"/>
                  </a:cubicBezTo>
                  <a:cubicBezTo>
                    <a:pt x="458" y="1655"/>
                    <a:pt x="559" y="1604"/>
                    <a:pt x="619" y="1511"/>
                  </a:cubicBezTo>
                  <a:cubicBezTo>
                    <a:pt x="624" y="1502"/>
                    <a:pt x="1156" y="663"/>
                    <a:pt x="1947" y="624"/>
                  </a:cubicBezTo>
                  <a:cubicBezTo>
                    <a:pt x="1966" y="623"/>
                    <a:pt x="1984" y="623"/>
                    <a:pt x="2003" y="623"/>
                  </a:cubicBezTo>
                  <a:cubicBezTo>
                    <a:pt x="2550" y="623"/>
                    <a:pt x="3122" y="1003"/>
                    <a:pt x="3701" y="1756"/>
                  </a:cubicBezTo>
                  <a:cubicBezTo>
                    <a:pt x="3760" y="1833"/>
                    <a:pt x="3851" y="1879"/>
                    <a:pt x="3948" y="1879"/>
                  </a:cubicBezTo>
                  <a:lnTo>
                    <a:pt x="3948" y="1879"/>
                  </a:lnTo>
                  <a:cubicBezTo>
                    <a:pt x="4206" y="1878"/>
                    <a:pt x="4353" y="1583"/>
                    <a:pt x="4195" y="1377"/>
                  </a:cubicBezTo>
                  <a:cubicBezTo>
                    <a:pt x="3492" y="462"/>
                    <a:pt x="2767" y="0"/>
                    <a:pt x="2006" y="0"/>
                  </a:cubicBezTo>
                  <a:close/>
                  <a:moveTo>
                    <a:pt x="3948" y="1879"/>
                  </a:moveTo>
                  <a:lnTo>
                    <a:pt x="3948" y="1879"/>
                  </a:lnTo>
                  <a:cubicBezTo>
                    <a:pt x="3948" y="1879"/>
                    <a:pt x="3948" y="1879"/>
                    <a:pt x="3947" y="1879"/>
                  </a:cubicBezTo>
                  <a:lnTo>
                    <a:pt x="3949" y="1879"/>
                  </a:lnTo>
                  <a:cubicBezTo>
                    <a:pt x="3948" y="1879"/>
                    <a:pt x="3948" y="1879"/>
                    <a:pt x="3948" y="187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64"/>
            <p:cNvSpPr/>
            <p:nvPr/>
          </p:nvSpPr>
          <p:spPr>
            <a:xfrm>
              <a:off x="3602850" y="1373075"/>
              <a:ext cx="1068675" cy="711650"/>
            </a:xfrm>
            <a:custGeom>
              <a:avLst/>
              <a:gdLst/>
              <a:ahLst/>
              <a:cxnLst/>
              <a:rect l="l" t="t" r="r" b="b"/>
              <a:pathLst>
                <a:path w="42747" h="28466" extrusionOk="0">
                  <a:moveTo>
                    <a:pt x="20315" y="1"/>
                  </a:moveTo>
                  <a:cubicBezTo>
                    <a:pt x="17700" y="1"/>
                    <a:pt x="14756" y="506"/>
                    <a:pt x="11584" y="1714"/>
                  </a:cubicBezTo>
                  <a:cubicBezTo>
                    <a:pt x="0" y="6126"/>
                    <a:pt x="1380" y="17985"/>
                    <a:pt x="1932" y="20192"/>
                  </a:cubicBezTo>
                  <a:cubicBezTo>
                    <a:pt x="2483" y="22397"/>
                    <a:pt x="6344" y="28189"/>
                    <a:pt x="8826" y="28465"/>
                  </a:cubicBezTo>
                  <a:cubicBezTo>
                    <a:pt x="8826" y="28465"/>
                    <a:pt x="11032" y="26535"/>
                    <a:pt x="11032" y="24604"/>
                  </a:cubicBezTo>
                  <a:cubicBezTo>
                    <a:pt x="11032" y="22673"/>
                    <a:pt x="16272" y="18813"/>
                    <a:pt x="21512" y="17158"/>
                  </a:cubicBezTo>
                  <a:cubicBezTo>
                    <a:pt x="24808" y="16117"/>
                    <a:pt x="28428" y="14202"/>
                    <a:pt x="30525" y="11759"/>
                  </a:cubicBezTo>
                  <a:cubicBezTo>
                    <a:pt x="30533" y="13028"/>
                    <a:pt x="30741" y="14868"/>
                    <a:pt x="31715" y="16331"/>
                  </a:cubicBezTo>
                  <a:cubicBezTo>
                    <a:pt x="33370" y="18813"/>
                    <a:pt x="35852" y="20192"/>
                    <a:pt x="35852" y="21019"/>
                  </a:cubicBezTo>
                  <a:cubicBezTo>
                    <a:pt x="35852" y="21846"/>
                    <a:pt x="37231" y="24880"/>
                    <a:pt x="38334" y="24880"/>
                  </a:cubicBezTo>
                  <a:cubicBezTo>
                    <a:pt x="39437" y="24880"/>
                    <a:pt x="39437" y="20468"/>
                    <a:pt x="39713" y="18537"/>
                  </a:cubicBezTo>
                  <a:cubicBezTo>
                    <a:pt x="39988" y="16607"/>
                    <a:pt x="42746" y="11643"/>
                    <a:pt x="38885" y="7230"/>
                  </a:cubicBezTo>
                  <a:cubicBezTo>
                    <a:pt x="37100" y="5189"/>
                    <a:pt x="35258" y="4565"/>
                    <a:pt x="33711" y="4565"/>
                  </a:cubicBezTo>
                  <a:cubicBezTo>
                    <a:pt x="32894" y="4565"/>
                    <a:pt x="32159" y="4739"/>
                    <a:pt x="31558" y="4971"/>
                  </a:cubicBezTo>
                  <a:cubicBezTo>
                    <a:pt x="29969" y="2299"/>
                    <a:pt x="25892" y="1"/>
                    <a:pt x="203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64"/>
            <p:cNvSpPr/>
            <p:nvPr/>
          </p:nvSpPr>
          <p:spPr>
            <a:xfrm>
              <a:off x="3566450" y="1365050"/>
              <a:ext cx="1094925" cy="727450"/>
            </a:xfrm>
            <a:custGeom>
              <a:avLst/>
              <a:gdLst/>
              <a:ahLst/>
              <a:cxnLst/>
              <a:rect l="l" t="t" r="r" b="b"/>
              <a:pathLst>
                <a:path w="43797" h="29098" extrusionOk="0">
                  <a:moveTo>
                    <a:pt x="22025" y="721"/>
                  </a:moveTo>
                  <a:cubicBezTo>
                    <a:pt x="26415" y="721"/>
                    <a:pt x="30684" y="1985"/>
                    <a:pt x="32747" y="5452"/>
                  </a:cubicBezTo>
                  <a:cubicBezTo>
                    <a:pt x="32804" y="5549"/>
                    <a:pt x="32907" y="5604"/>
                    <a:pt x="33014" y="5604"/>
                  </a:cubicBezTo>
                  <a:cubicBezTo>
                    <a:pt x="33051" y="5604"/>
                    <a:pt x="33089" y="5598"/>
                    <a:pt x="33126" y="5584"/>
                  </a:cubicBezTo>
                  <a:cubicBezTo>
                    <a:pt x="33646" y="5383"/>
                    <a:pt x="34351" y="5196"/>
                    <a:pt x="35172" y="5196"/>
                  </a:cubicBezTo>
                  <a:cubicBezTo>
                    <a:pt x="36590" y="5196"/>
                    <a:pt x="38353" y="5753"/>
                    <a:pt x="40107" y="7756"/>
                  </a:cubicBezTo>
                  <a:cubicBezTo>
                    <a:pt x="43099" y="11177"/>
                    <a:pt x="41986" y="14871"/>
                    <a:pt x="41249" y="17315"/>
                  </a:cubicBezTo>
                  <a:cubicBezTo>
                    <a:pt x="41071" y="17905"/>
                    <a:pt x="40918" y="18414"/>
                    <a:pt x="40860" y="18814"/>
                  </a:cubicBezTo>
                  <a:cubicBezTo>
                    <a:pt x="40791" y="19300"/>
                    <a:pt x="40739" y="19936"/>
                    <a:pt x="40683" y="20609"/>
                  </a:cubicBezTo>
                  <a:cubicBezTo>
                    <a:pt x="40580" y="21890"/>
                    <a:pt x="40334" y="24890"/>
                    <a:pt x="39790" y="24890"/>
                  </a:cubicBezTo>
                  <a:cubicBezTo>
                    <a:pt x="38965" y="24890"/>
                    <a:pt x="37620" y="22148"/>
                    <a:pt x="37620" y="21340"/>
                  </a:cubicBezTo>
                  <a:cubicBezTo>
                    <a:pt x="37620" y="20805"/>
                    <a:pt x="37041" y="20276"/>
                    <a:pt x="36166" y="19475"/>
                  </a:cubicBezTo>
                  <a:cubicBezTo>
                    <a:pt x="35321" y="18700"/>
                    <a:pt x="34270" y="17737"/>
                    <a:pt x="33430" y="16479"/>
                  </a:cubicBezTo>
                  <a:cubicBezTo>
                    <a:pt x="32504" y="15088"/>
                    <a:pt x="32301" y="13318"/>
                    <a:pt x="32294" y="12078"/>
                  </a:cubicBezTo>
                  <a:cubicBezTo>
                    <a:pt x="32293" y="11889"/>
                    <a:pt x="32138" y="11768"/>
                    <a:pt x="31979" y="11768"/>
                  </a:cubicBezTo>
                  <a:cubicBezTo>
                    <a:pt x="31895" y="11768"/>
                    <a:pt x="31810" y="11801"/>
                    <a:pt x="31745" y="11877"/>
                  </a:cubicBezTo>
                  <a:cubicBezTo>
                    <a:pt x="29899" y="14027"/>
                    <a:pt x="26583" y="16011"/>
                    <a:pt x="22874" y="17183"/>
                  </a:cubicBezTo>
                  <a:cubicBezTo>
                    <a:pt x="17575" y="18855"/>
                    <a:pt x="12176" y="22763"/>
                    <a:pt x="12176" y="24925"/>
                  </a:cubicBezTo>
                  <a:cubicBezTo>
                    <a:pt x="12176" y="26459"/>
                    <a:pt x="10605" y="28053"/>
                    <a:pt x="10180" y="28455"/>
                  </a:cubicBezTo>
                  <a:cubicBezTo>
                    <a:pt x="7903" y="28008"/>
                    <a:pt x="4238" y="22632"/>
                    <a:pt x="3690" y="20438"/>
                  </a:cubicBezTo>
                  <a:cubicBezTo>
                    <a:pt x="3656" y="20305"/>
                    <a:pt x="725" y="7060"/>
                    <a:pt x="13150" y="2327"/>
                  </a:cubicBezTo>
                  <a:cubicBezTo>
                    <a:pt x="15661" y="1371"/>
                    <a:pt x="18873" y="721"/>
                    <a:pt x="22025" y="721"/>
                  </a:cubicBezTo>
                  <a:close/>
                  <a:moveTo>
                    <a:pt x="21841" y="0"/>
                  </a:moveTo>
                  <a:cubicBezTo>
                    <a:pt x="19142" y="0"/>
                    <a:pt x="16127" y="526"/>
                    <a:pt x="12928" y="1745"/>
                  </a:cubicBezTo>
                  <a:cubicBezTo>
                    <a:pt x="1" y="6669"/>
                    <a:pt x="3051" y="20450"/>
                    <a:pt x="3085" y="20588"/>
                  </a:cubicBezTo>
                  <a:cubicBezTo>
                    <a:pt x="3641" y="22810"/>
                    <a:pt x="7531" y="28794"/>
                    <a:pt x="10248" y="29096"/>
                  </a:cubicBezTo>
                  <a:cubicBezTo>
                    <a:pt x="10259" y="29097"/>
                    <a:pt x="10270" y="29098"/>
                    <a:pt x="10282" y="29098"/>
                  </a:cubicBezTo>
                  <a:cubicBezTo>
                    <a:pt x="10357" y="29098"/>
                    <a:pt x="10430" y="29070"/>
                    <a:pt x="10488" y="29020"/>
                  </a:cubicBezTo>
                  <a:cubicBezTo>
                    <a:pt x="10581" y="28938"/>
                    <a:pt x="12800" y="26974"/>
                    <a:pt x="12800" y="24925"/>
                  </a:cubicBezTo>
                  <a:cubicBezTo>
                    <a:pt x="12800" y="23219"/>
                    <a:pt x="17776" y="19446"/>
                    <a:pt x="23062" y="17777"/>
                  </a:cubicBezTo>
                  <a:cubicBezTo>
                    <a:pt x="26554" y="16674"/>
                    <a:pt x="29716" y="14860"/>
                    <a:pt x="31699" y="12847"/>
                  </a:cubicBezTo>
                  <a:cubicBezTo>
                    <a:pt x="31784" y="14077"/>
                    <a:pt x="32082" y="15579"/>
                    <a:pt x="32912" y="16825"/>
                  </a:cubicBezTo>
                  <a:cubicBezTo>
                    <a:pt x="33793" y="18146"/>
                    <a:pt x="34876" y="19138"/>
                    <a:pt x="35745" y="19934"/>
                  </a:cubicBezTo>
                  <a:cubicBezTo>
                    <a:pt x="36361" y="20497"/>
                    <a:pt x="36997" y="21080"/>
                    <a:pt x="36997" y="21340"/>
                  </a:cubicBezTo>
                  <a:cubicBezTo>
                    <a:pt x="36997" y="22222"/>
                    <a:pt x="38417" y="25513"/>
                    <a:pt x="39791" y="25513"/>
                  </a:cubicBezTo>
                  <a:cubicBezTo>
                    <a:pt x="40831" y="25513"/>
                    <a:pt x="41066" y="23591"/>
                    <a:pt x="41305" y="20660"/>
                  </a:cubicBezTo>
                  <a:cubicBezTo>
                    <a:pt x="41359" y="19996"/>
                    <a:pt x="41411" y="19368"/>
                    <a:pt x="41478" y="18902"/>
                  </a:cubicBezTo>
                  <a:cubicBezTo>
                    <a:pt x="41528" y="18548"/>
                    <a:pt x="41675" y="18061"/>
                    <a:pt x="41845" y="17495"/>
                  </a:cubicBezTo>
                  <a:cubicBezTo>
                    <a:pt x="42575" y="15075"/>
                    <a:pt x="43797" y="11026"/>
                    <a:pt x="40576" y="7346"/>
                  </a:cubicBezTo>
                  <a:cubicBezTo>
                    <a:pt x="38658" y="5155"/>
                    <a:pt x="36685" y="4585"/>
                    <a:pt x="35153" y="4585"/>
                  </a:cubicBezTo>
                  <a:cubicBezTo>
                    <a:pt x="34332" y="4585"/>
                    <a:pt x="33637" y="4749"/>
                    <a:pt x="33147" y="4914"/>
                  </a:cubicBezTo>
                  <a:cubicBezTo>
                    <a:pt x="31315" y="2073"/>
                    <a:pt x="27200" y="0"/>
                    <a:pt x="218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64"/>
            <p:cNvSpPr/>
            <p:nvPr/>
          </p:nvSpPr>
          <p:spPr>
            <a:xfrm>
              <a:off x="3756950" y="1838900"/>
              <a:ext cx="65875" cy="73650"/>
            </a:xfrm>
            <a:custGeom>
              <a:avLst/>
              <a:gdLst/>
              <a:ahLst/>
              <a:cxnLst/>
              <a:rect l="l" t="t" r="r" b="b"/>
              <a:pathLst>
                <a:path w="2635" h="2946" extrusionOk="0">
                  <a:moveTo>
                    <a:pt x="2278" y="1"/>
                  </a:moveTo>
                  <a:cubicBezTo>
                    <a:pt x="2223" y="1"/>
                    <a:pt x="2168" y="15"/>
                    <a:pt x="2118" y="46"/>
                  </a:cubicBezTo>
                  <a:cubicBezTo>
                    <a:pt x="898" y="784"/>
                    <a:pt x="217" y="1613"/>
                    <a:pt x="36" y="2577"/>
                  </a:cubicBezTo>
                  <a:cubicBezTo>
                    <a:pt x="0" y="2768"/>
                    <a:pt x="147" y="2946"/>
                    <a:pt x="343" y="2946"/>
                  </a:cubicBezTo>
                  <a:cubicBezTo>
                    <a:pt x="493" y="2946"/>
                    <a:pt x="621" y="2839"/>
                    <a:pt x="649" y="2692"/>
                  </a:cubicBezTo>
                  <a:cubicBezTo>
                    <a:pt x="794" y="1912"/>
                    <a:pt x="1381" y="1221"/>
                    <a:pt x="2440" y="579"/>
                  </a:cubicBezTo>
                  <a:cubicBezTo>
                    <a:pt x="2587" y="490"/>
                    <a:pt x="2634" y="299"/>
                    <a:pt x="2545" y="152"/>
                  </a:cubicBezTo>
                  <a:cubicBezTo>
                    <a:pt x="2487" y="54"/>
                    <a:pt x="2384" y="1"/>
                    <a:pt x="22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64"/>
            <p:cNvSpPr/>
            <p:nvPr/>
          </p:nvSpPr>
          <p:spPr>
            <a:xfrm>
              <a:off x="3855825" y="1588850"/>
              <a:ext cx="494075" cy="241900"/>
            </a:xfrm>
            <a:custGeom>
              <a:avLst/>
              <a:gdLst/>
              <a:ahLst/>
              <a:cxnLst/>
              <a:rect l="l" t="t" r="r" b="b"/>
              <a:pathLst>
                <a:path w="19763" h="9676" extrusionOk="0">
                  <a:moveTo>
                    <a:pt x="19407" y="1"/>
                  </a:moveTo>
                  <a:cubicBezTo>
                    <a:pt x="19304" y="1"/>
                    <a:pt x="19203" y="52"/>
                    <a:pt x="19143" y="146"/>
                  </a:cubicBezTo>
                  <a:cubicBezTo>
                    <a:pt x="19115" y="189"/>
                    <a:pt x="16349" y="4489"/>
                    <a:pt x="11406" y="6060"/>
                  </a:cubicBezTo>
                  <a:cubicBezTo>
                    <a:pt x="10094" y="6479"/>
                    <a:pt x="8514" y="6848"/>
                    <a:pt x="6840" y="7238"/>
                  </a:cubicBezTo>
                  <a:cubicBezTo>
                    <a:pt x="4543" y="7775"/>
                    <a:pt x="2167" y="8329"/>
                    <a:pt x="222" y="9072"/>
                  </a:cubicBezTo>
                  <a:cubicBezTo>
                    <a:pt x="82" y="9126"/>
                    <a:pt x="0" y="9272"/>
                    <a:pt x="28" y="9420"/>
                  </a:cubicBezTo>
                  <a:cubicBezTo>
                    <a:pt x="55" y="9568"/>
                    <a:pt x="184" y="9675"/>
                    <a:pt x="334" y="9675"/>
                  </a:cubicBezTo>
                  <a:cubicBezTo>
                    <a:pt x="372" y="9675"/>
                    <a:pt x="409" y="9669"/>
                    <a:pt x="444" y="9654"/>
                  </a:cubicBezTo>
                  <a:cubicBezTo>
                    <a:pt x="2351" y="8927"/>
                    <a:pt x="4705" y="8377"/>
                    <a:pt x="6982" y="7845"/>
                  </a:cubicBezTo>
                  <a:cubicBezTo>
                    <a:pt x="8667" y="7452"/>
                    <a:pt x="10261" y="7080"/>
                    <a:pt x="11595" y="6655"/>
                  </a:cubicBezTo>
                  <a:cubicBezTo>
                    <a:pt x="16761" y="5012"/>
                    <a:pt x="19554" y="663"/>
                    <a:pt x="19670" y="479"/>
                  </a:cubicBezTo>
                  <a:cubicBezTo>
                    <a:pt x="19763" y="334"/>
                    <a:pt x="19718" y="141"/>
                    <a:pt x="19574" y="49"/>
                  </a:cubicBezTo>
                  <a:cubicBezTo>
                    <a:pt x="19522" y="16"/>
                    <a:pt x="19464" y="1"/>
                    <a:pt x="1940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64"/>
            <p:cNvSpPr/>
            <p:nvPr/>
          </p:nvSpPr>
          <p:spPr>
            <a:xfrm>
              <a:off x="3732325" y="1559800"/>
              <a:ext cx="559425" cy="131875"/>
            </a:xfrm>
            <a:custGeom>
              <a:avLst/>
              <a:gdLst/>
              <a:ahLst/>
              <a:cxnLst/>
              <a:rect l="l" t="t" r="r" b="b"/>
              <a:pathLst>
                <a:path w="22377" h="5275" extrusionOk="0">
                  <a:moveTo>
                    <a:pt x="22021" y="0"/>
                  </a:moveTo>
                  <a:cubicBezTo>
                    <a:pt x="21961" y="0"/>
                    <a:pt x="21900" y="18"/>
                    <a:pt x="21846" y="55"/>
                  </a:cubicBezTo>
                  <a:cubicBezTo>
                    <a:pt x="21796" y="89"/>
                    <a:pt x="16734" y="3500"/>
                    <a:pt x="11069" y="3954"/>
                  </a:cubicBezTo>
                  <a:cubicBezTo>
                    <a:pt x="9986" y="4041"/>
                    <a:pt x="8966" y="4070"/>
                    <a:pt x="8018" y="4070"/>
                  </a:cubicBezTo>
                  <a:cubicBezTo>
                    <a:pt x="6888" y="4070"/>
                    <a:pt x="5862" y="4029"/>
                    <a:pt x="4956" y="3992"/>
                  </a:cubicBezTo>
                  <a:cubicBezTo>
                    <a:pt x="4234" y="3963"/>
                    <a:pt x="3583" y="3936"/>
                    <a:pt x="3006" y="3936"/>
                  </a:cubicBezTo>
                  <a:cubicBezTo>
                    <a:pt x="1573" y="3936"/>
                    <a:pt x="597" y="4099"/>
                    <a:pt x="138" y="4789"/>
                  </a:cubicBezTo>
                  <a:cubicBezTo>
                    <a:pt x="0" y="4997"/>
                    <a:pt x="148" y="5274"/>
                    <a:pt x="397" y="5274"/>
                  </a:cubicBezTo>
                  <a:cubicBezTo>
                    <a:pt x="502" y="5274"/>
                    <a:pt x="599" y="5222"/>
                    <a:pt x="656" y="5135"/>
                  </a:cubicBezTo>
                  <a:cubicBezTo>
                    <a:pt x="962" y="4677"/>
                    <a:pt x="1799" y="4560"/>
                    <a:pt x="3000" y="4560"/>
                  </a:cubicBezTo>
                  <a:cubicBezTo>
                    <a:pt x="3568" y="4560"/>
                    <a:pt x="4217" y="4586"/>
                    <a:pt x="4930" y="4615"/>
                  </a:cubicBezTo>
                  <a:cubicBezTo>
                    <a:pt x="5844" y="4652"/>
                    <a:pt x="6880" y="4694"/>
                    <a:pt x="8022" y="4694"/>
                  </a:cubicBezTo>
                  <a:cubicBezTo>
                    <a:pt x="8982" y="4694"/>
                    <a:pt x="10017" y="4664"/>
                    <a:pt x="11119" y="4576"/>
                  </a:cubicBezTo>
                  <a:cubicBezTo>
                    <a:pt x="16946" y="4110"/>
                    <a:pt x="21986" y="714"/>
                    <a:pt x="22198" y="569"/>
                  </a:cubicBezTo>
                  <a:cubicBezTo>
                    <a:pt x="22339" y="473"/>
                    <a:pt x="22377" y="279"/>
                    <a:pt x="22279" y="136"/>
                  </a:cubicBezTo>
                  <a:cubicBezTo>
                    <a:pt x="22219" y="48"/>
                    <a:pt x="22121" y="0"/>
                    <a:pt x="220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64"/>
            <p:cNvSpPr/>
            <p:nvPr/>
          </p:nvSpPr>
          <p:spPr>
            <a:xfrm>
              <a:off x="4566525" y="1698075"/>
              <a:ext cx="21325" cy="74975"/>
            </a:xfrm>
            <a:custGeom>
              <a:avLst/>
              <a:gdLst/>
              <a:ahLst/>
              <a:cxnLst/>
              <a:rect l="l" t="t" r="r" b="b"/>
              <a:pathLst>
                <a:path w="853" h="2999" extrusionOk="0">
                  <a:moveTo>
                    <a:pt x="339" y="1"/>
                  </a:moveTo>
                  <a:cubicBezTo>
                    <a:pt x="320" y="1"/>
                    <a:pt x="300" y="2"/>
                    <a:pt x="281" y="6"/>
                  </a:cubicBezTo>
                  <a:cubicBezTo>
                    <a:pt x="111" y="39"/>
                    <a:pt x="0" y="204"/>
                    <a:pt x="33" y="373"/>
                  </a:cubicBezTo>
                  <a:cubicBezTo>
                    <a:pt x="171" y="1092"/>
                    <a:pt x="229" y="1867"/>
                    <a:pt x="201" y="2677"/>
                  </a:cubicBezTo>
                  <a:cubicBezTo>
                    <a:pt x="194" y="2849"/>
                    <a:pt x="330" y="2993"/>
                    <a:pt x="502" y="2998"/>
                  </a:cubicBezTo>
                  <a:lnTo>
                    <a:pt x="513" y="2998"/>
                  </a:lnTo>
                  <a:cubicBezTo>
                    <a:pt x="680" y="2998"/>
                    <a:pt x="817" y="2864"/>
                    <a:pt x="824" y="2698"/>
                  </a:cubicBezTo>
                  <a:cubicBezTo>
                    <a:pt x="853" y="1842"/>
                    <a:pt x="792" y="1020"/>
                    <a:pt x="645" y="256"/>
                  </a:cubicBezTo>
                  <a:cubicBezTo>
                    <a:pt x="618" y="105"/>
                    <a:pt x="486" y="1"/>
                    <a:pt x="3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64"/>
            <p:cNvSpPr/>
            <p:nvPr/>
          </p:nvSpPr>
          <p:spPr>
            <a:xfrm>
              <a:off x="4431125" y="1542350"/>
              <a:ext cx="144275" cy="140100"/>
            </a:xfrm>
            <a:custGeom>
              <a:avLst/>
              <a:gdLst/>
              <a:ahLst/>
              <a:cxnLst/>
              <a:rect l="l" t="t" r="r" b="b"/>
              <a:pathLst>
                <a:path w="5771" h="5604" extrusionOk="0">
                  <a:moveTo>
                    <a:pt x="347" y="1"/>
                  </a:moveTo>
                  <a:cubicBezTo>
                    <a:pt x="211" y="1"/>
                    <a:pt x="86" y="91"/>
                    <a:pt x="47" y="229"/>
                  </a:cubicBezTo>
                  <a:cubicBezTo>
                    <a:pt x="1" y="395"/>
                    <a:pt x="98" y="566"/>
                    <a:pt x="264" y="612"/>
                  </a:cubicBezTo>
                  <a:cubicBezTo>
                    <a:pt x="299" y="622"/>
                    <a:pt x="3811" y="1645"/>
                    <a:pt x="5126" y="5395"/>
                  </a:cubicBezTo>
                  <a:cubicBezTo>
                    <a:pt x="5170" y="5519"/>
                    <a:pt x="5288" y="5603"/>
                    <a:pt x="5421" y="5603"/>
                  </a:cubicBezTo>
                  <a:cubicBezTo>
                    <a:pt x="5455" y="5603"/>
                    <a:pt x="5490" y="5598"/>
                    <a:pt x="5523" y="5586"/>
                  </a:cubicBezTo>
                  <a:cubicBezTo>
                    <a:pt x="5686" y="5529"/>
                    <a:pt x="5771" y="5352"/>
                    <a:pt x="5714" y="5189"/>
                  </a:cubicBezTo>
                  <a:cubicBezTo>
                    <a:pt x="4294" y="1136"/>
                    <a:pt x="588" y="56"/>
                    <a:pt x="432" y="13"/>
                  </a:cubicBezTo>
                  <a:cubicBezTo>
                    <a:pt x="403" y="5"/>
                    <a:pt x="375" y="1"/>
                    <a:pt x="3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64"/>
            <p:cNvSpPr/>
            <p:nvPr/>
          </p:nvSpPr>
          <p:spPr>
            <a:xfrm>
              <a:off x="3834900" y="2187175"/>
              <a:ext cx="354250" cy="202700"/>
            </a:xfrm>
            <a:custGeom>
              <a:avLst/>
              <a:gdLst/>
              <a:ahLst/>
              <a:cxnLst/>
              <a:rect l="l" t="t" r="r" b="b"/>
              <a:pathLst>
                <a:path w="14170" h="8108" extrusionOk="0">
                  <a:moveTo>
                    <a:pt x="354" y="1"/>
                  </a:moveTo>
                  <a:cubicBezTo>
                    <a:pt x="289" y="1"/>
                    <a:pt x="223" y="21"/>
                    <a:pt x="167" y="63"/>
                  </a:cubicBezTo>
                  <a:cubicBezTo>
                    <a:pt x="29" y="166"/>
                    <a:pt x="0" y="361"/>
                    <a:pt x="103" y="499"/>
                  </a:cubicBezTo>
                  <a:cubicBezTo>
                    <a:pt x="282" y="738"/>
                    <a:pt x="4495" y="6364"/>
                    <a:pt x="6874" y="7620"/>
                  </a:cubicBezTo>
                  <a:cubicBezTo>
                    <a:pt x="7549" y="7977"/>
                    <a:pt x="8376" y="8108"/>
                    <a:pt x="9225" y="8108"/>
                  </a:cubicBezTo>
                  <a:cubicBezTo>
                    <a:pt x="11438" y="8108"/>
                    <a:pt x="13788" y="7219"/>
                    <a:pt x="13923" y="7167"/>
                  </a:cubicBezTo>
                  <a:cubicBezTo>
                    <a:pt x="14087" y="7107"/>
                    <a:pt x="14169" y="6925"/>
                    <a:pt x="14106" y="6763"/>
                  </a:cubicBezTo>
                  <a:cubicBezTo>
                    <a:pt x="14059" y="6638"/>
                    <a:pt x="13941" y="6562"/>
                    <a:pt x="13816" y="6562"/>
                  </a:cubicBezTo>
                  <a:cubicBezTo>
                    <a:pt x="13777" y="6562"/>
                    <a:pt x="13738" y="6569"/>
                    <a:pt x="13700" y="6585"/>
                  </a:cubicBezTo>
                  <a:cubicBezTo>
                    <a:pt x="13667" y="6597"/>
                    <a:pt x="11319" y="7484"/>
                    <a:pt x="9210" y="7484"/>
                  </a:cubicBezTo>
                  <a:cubicBezTo>
                    <a:pt x="8459" y="7484"/>
                    <a:pt x="7740" y="7372"/>
                    <a:pt x="7165" y="7068"/>
                  </a:cubicBezTo>
                  <a:cubicBezTo>
                    <a:pt x="4911" y="5878"/>
                    <a:pt x="645" y="183"/>
                    <a:pt x="603" y="126"/>
                  </a:cubicBezTo>
                  <a:cubicBezTo>
                    <a:pt x="542" y="44"/>
                    <a:pt x="449" y="1"/>
                    <a:pt x="3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64"/>
            <p:cNvSpPr/>
            <p:nvPr/>
          </p:nvSpPr>
          <p:spPr>
            <a:xfrm>
              <a:off x="4141125" y="2334375"/>
              <a:ext cx="77650" cy="51800"/>
            </a:xfrm>
            <a:custGeom>
              <a:avLst/>
              <a:gdLst/>
              <a:ahLst/>
              <a:cxnLst/>
              <a:rect l="l" t="t" r="r" b="b"/>
              <a:pathLst>
                <a:path w="3106" h="2072" extrusionOk="0">
                  <a:moveTo>
                    <a:pt x="1553" y="1"/>
                  </a:moveTo>
                  <a:cubicBezTo>
                    <a:pt x="695" y="1"/>
                    <a:pt x="1" y="466"/>
                    <a:pt x="1" y="1037"/>
                  </a:cubicBezTo>
                  <a:cubicBezTo>
                    <a:pt x="1" y="1608"/>
                    <a:pt x="695" y="2072"/>
                    <a:pt x="1553" y="2072"/>
                  </a:cubicBezTo>
                  <a:cubicBezTo>
                    <a:pt x="2410" y="2072"/>
                    <a:pt x="3105" y="1608"/>
                    <a:pt x="3105" y="1037"/>
                  </a:cubicBezTo>
                  <a:cubicBezTo>
                    <a:pt x="3105" y="465"/>
                    <a:pt x="2410" y="1"/>
                    <a:pt x="15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64"/>
            <p:cNvSpPr/>
            <p:nvPr/>
          </p:nvSpPr>
          <p:spPr>
            <a:xfrm>
              <a:off x="3585300" y="1468750"/>
              <a:ext cx="197650" cy="575550"/>
            </a:xfrm>
            <a:custGeom>
              <a:avLst/>
              <a:gdLst/>
              <a:ahLst/>
              <a:cxnLst/>
              <a:rect l="l" t="t" r="r" b="b"/>
              <a:pathLst>
                <a:path w="7906" h="23022" extrusionOk="0">
                  <a:moveTo>
                    <a:pt x="7906" y="1"/>
                  </a:moveTo>
                  <a:lnTo>
                    <a:pt x="7906" y="1"/>
                  </a:lnTo>
                  <a:cubicBezTo>
                    <a:pt x="7905" y="2"/>
                    <a:pt x="0" y="8140"/>
                    <a:pt x="6976" y="23021"/>
                  </a:cubicBezTo>
                  <a:lnTo>
                    <a:pt x="7906" y="21160"/>
                  </a:lnTo>
                  <a:cubicBezTo>
                    <a:pt x="7906" y="21160"/>
                    <a:pt x="2791" y="7907"/>
                    <a:pt x="790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64"/>
            <p:cNvSpPr/>
            <p:nvPr/>
          </p:nvSpPr>
          <p:spPr>
            <a:xfrm>
              <a:off x="3723150" y="1974275"/>
              <a:ext cx="160725" cy="282200"/>
            </a:xfrm>
            <a:custGeom>
              <a:avLst/>
              <a:gdLst/>
              <a:ahLst/>
              <a:cxnLst/>
              <a:rect l="l" t="t" r="r" b="b"/>
              <a:pathLst>
                <a:path w="6429" h="11288" extrusionOk="0">
                  <a:moveTo>
                    <a:pt x="2574" y="1"/>
                  </a:moveTo>
                  <a:cubicBezTo>
                    <a:pt x="2506" y="1"/>
                    <a:pt x="2437" y="6"/>
                    <a:pt x="2368" y="16"/>
                  </a:cubicBezTo>
                  <a:cubicBezTo>
                    <a:pt x="852" y="245"/>
                    <a:pt x="0" y="2948"/>
                    <a:pt x="468" y="6057"/>
                  </a:cubicBezTo>
                  <a:cubicBezTo>
                    <a:pt x="914" y="9025"/>
                    <a:pt x="2400" y="11288"/>
                    <a:pt x="3855" y="11288"/>
                  </a:cubicBezTo>
                  <a:cubicBezTo>
                    <a:pt x="3923" y="11288"/>
                    <a:pt x="3992" y="11283"/>
                    <a:pt x="4060" y="11273"/>
                  </a:cubicBezTo>
                  <a:cubicBezTo>
                    <a:pt x="5577" y="11045"/>
                    <a:pt x="6428" y="8340"/>
                    <a:pt x="5961" y="5231"/>
                  </a:cubicBezTo>
                  <a:cubicBezTo>
                    <a:pt x="5515" y="2263"/>
                    <a:pt x="4029" y="1"/>
                    <a:pt x="25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64"/>
            <p:cNvSpPr/>
            <p:nvPr/>
          </p:nvSpPr>
          <p:spPr>
            <a:xfrm>
              <a:off x="3721300" y="1966500"/>
              <a:ext cx="164425" cy="297775"/>
            </a:xfrm>
            <a:custGeom>
              <a:avLst/>
              <a:gdLst/>
              <a:ahLst/>
              <a:cxnLst/>
              <a:rect l="l" t="t" r="r" b="b"/>
              <a:pathLst>
                <a:path w="6577" h="11911" extrusionOk="0">
                  <a:moveTo>
                    <a:pt x="2651" y="623"/>
                  </a:moveTo>
                  <a:cubicBezTo>
                    <a:pt x="3930" y="623"/>
                    <a:pt x="5312" y="2823"/>
                    <a:pt x="5727" y="5589"/>
                  </a:cubicBezTo>
                  <a:cubicBezTo>
                    <a:pt x="5946" y="7047"/>
                    <a:pt x="5877" y="8453"/>
                    <a:pt x="5532" y="9549"/>
                  </a:cubicBezTo>
                  <a:cubicBezTo>
                    <a:pt x="5215" y="10557"/>
                    <a:pt x="4689" y="11185"/>
                    <a:pt x="4088" y="11276"/>
                  </a:cubicBezTo>
                  <a:cubicBezTo>
                    <a:pt x="4033" y="11284"/>
                    <a:pt x="3978" y="11288"/>
                    <a:pt x="3923" y="11288"/>
                  </a:cubicBezTo>
                  <a:cubicBezTo>
                    <a:pt x="2641" y="11288"/>
                    <a:pt x="1266" y="9087"/>
                    <a:pt x="850" y="6322"/>
                  </a:cubicBezTo>
                  <a:cubicBezTo>
                    <a:pt x="631" y="4864"/>
                    <a:pt x="701" y="3458"/>
                    <a:pt x="1045" y="2361"/>
                  </a:cubicBezTo>
                  <a:cubicBezTo>
                    <a:pt x="1362" y="1354"/>
                    <a:pt x="1888" y="726"/>
                    <a:pt x="2489" y="635"/>
                  </a:cubicBezTo>
                  <a:cubicBezTo>
                    <a:pt x="2543" y="627"/>
                    <a:pt x="2597" y="623"/>
                    <a:pt x="2651" y="623"/>
                  </a:cubicBezTo>
                  <a:close/>
                  <a:moveTo>
                    <a:pt x="2646" y="0"/>
                  </a:moveTo>
                  <a:cubicBezTo>
                    <a:pt x="2563" y="0"/>
                    <a:pt x="2479" y="6"/>
                    <a:pt x="2396" y="19"/>
                  </a:cubicBezTo>
                  <a:cubicBezTo>
                    <a:pt x="1538" y="148"/>
                    <a:pt x="848" y="913"/>
                    <a:pt x="451" y="2174"/>
                  </a:cubicBezTo>
                  <a:cubicBezTo>
                    <a:pt x="78" y="3360"/>
                    <a:pt x="0" y="4865"/>
                    <a:pt x="234" y="6415"/>
                  </a:cubicBezTo>
                  <a:cubicBezTo>
                    <a:pt x="710" y="9580"/>
                    <a:pt x="2300" y="11911"/>
                    <a:pt x="3928" y="11911"/>
                  </a:cubicBezTo>
                  <a:cubicBezTo>
                    <a:pt x="4013" y="11911"/>
                    <a:pt x="4097" y="11904"/>
                    <a:pt x="4181" y="11892"/>
                  </a:cubicBezTo>
                  <a:cubicBezTo>
                    <a:pt x="5038" y="11763"/>
                    <a:pt x="5729" y="10997"/>
                    <a:pt x="6126" y="9737"/>
                  </a:cubicBezTo>
                  <a:cubicBezTo>
                    <a:pt x="6499" y="8551"/>
                    <a:pt x="6576" y="7045"/>
                    <a:pt x="6343" y="5496"/>
                  </a:cubicBezTo>
                  <a:cubicBezTo>
                    <a:pt x="5867" y="2330"/>
                    <a:pt x="4273" y="0"/>
                    <a:pt x="264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64"/>
            <p:cNvSpPr/>
            <p:nvPr/>
          </p:nvSpPr>
          <p:spPr>
            <a:xfrm>
              <a:off x="3708900" y="1972075"/>
              <a:ext cx="139500" cy="282025"/>
            </a:xfrm>
            <a:custGeom>
              <a:avLst/>
              <a:gdLst/>
              <a:ahLst/>
              <a:cxnLst/>
              <a:rect l="l" t="t" r="r" b="b"/>
              <a:pathLst>
                <a:path w="5580" h="11281" extrusionOk="0">
                  <a:moveTo>
                    <a:pt x="2225" y="0"/>
                  </a:moveTo>
                  <a:cubicBezTo>
                    <a:pt x="2172" y="0"/>
                    <a:pt x="2118" y="4"/>
                    <a:pt x="2065" y="12"/>
                  </a:cubicBezTo>
                  <a:cubicBezTo>
                    <a:pt x="715" y="216"/>
                    <a:pt x="1" y="2900"/>
                    <a:pt x="468" y="6008"/>
                  </a:cubicBezTo>
                  <a:cubicBezTo>
                    <a:pt x="692" y="7501"/>
                    <a:pt x="1165" y="8894"/>
                    <a:pt x="1781" y="9881"/>
                  </a:cubicBezTo>
                  <a:cubicBezTo>
                    <a:pt x="2348" y="10786"/>
                    <a:pt x="2993" y="11281"/>
                    <a:pt x="3596" y="11281"/>
                  </a:cubicBezTo>
                  <a:cubicBezTo>
                    <a:pt x="3650" y="11281"/>
                    <a:pt x="3704" y="11277"/>
                    <a:pt x="3757" y="11269"/>
                  </a:cubicBezTo>
                  <a:cubicBezTo>
                    <a:pt x="4405" y="11172"/>
                    <a:pt x="4938" y="10485"/>
                    <a:pt x="5237" y="9360"/>
                  </a:cubicBezTo>
                  <a:cubicBezTo>
                    <a:pt x="5537" y="8236"/>
                    <a:pt x="5579" y="6766"/>
                    <a:pt x="5355" y="5274"/>
                  </a:cubicBezTo>
                  <a:cubicBezTo>
                    <a:pt x="5131" y="3781"/>
                    <a:pt x="4658" y="2388"/>
                    <a:pt x="4041" y="1402"/>
                  </a:cubicBezTo>
                  <a:cubicBezTo>
                    <a:pt x="3474" y="496"/>
                    <a:pt x="2829" y="0"/>
                    <a:pt x="222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64"/>
            <p:cNvSpPr/>
            <p:nvPr/>
          </p:nvSpPr>
          <p:spPr>
            <a:xfrm>
              <a:off x="3700275" y="1964475"/>
              <a:ext cx="155925" cy="297600"/>
            </a:xfrm>
            <a:custGeom>
              <a:avLst/>
              <a:gdLst/>
              <a:ahLst/>
              <a:cxnLst/>
              <a:rect l="l" t="t" r="r" b="b"/>
              <a:pathLst>
                <a:path w="6237" h="11904" extrusionOk="0">
                  <a:moveTo>
                    <a:pt x="2562" y="622"/>
                  </a:moveTo>
                  <a:cubicBezTo>
                    <a:pt x="3565" y="622"/>
                    <a:pt x="4935" y="2605"/>
                    <a:pt x="5389" y="5630"/>
                  </a:cubicBezTo>
                  <a:cubicBezTo>
                    <a:pt x="5608" y="7092"/>
                    <a:pt x="5570" y="8499"/>
                    <a:pt x="5278" y="9590"/>
                  </a:cubicBezTo>
                  <a:cubicBezTo>
                    <a:pt x="5015" y="10580"/>
                    <a:pt x="4568" y="11193"/>
                    <a:pt x="4053" y="11270"/>
                  </a:cubicBezTo>
                  <a:cubicBezTo>
                    <a:pt x="4015" y="11276"/>
                    <a:pt x="3976" y="11279"/>
                    <a:pt x="3937" y="11279"/>
                  </a:cubicBezTo>
                  <a:cubicBezTo>
                    <a:pt x="3446" y="11279"/>
                    <a:pt x="2892" y="10830"/>
                    <a:pt x="2388" y="10026"/>
                  </a:cubicBezTo>
                  <a:cubicBezTo>
                    <a:pt x="1788" y="9067"/>
                    <a:pt x="1337" y="7734"/>
                    <a:pt x="1118" y="6272"/>
                  </a:cubicBezTo>
                  <a:cubicBezTo>
                    <a:pt x="647" y="3137"/>
                    <a:pt x="1443" y="782"/>
                    <a:pt x="2454" y="631"/>
                  </a:cubicBezTo>
                  <a:cubicBezTo>
                    <a:pt x="2485" y="626"/>
                    <a:pt x="2516" y="623"/>
                    <a:pt x="2548" y="623"/>
                  </a:cubicBezTo>
                  <a:cubicBezTo>
                    <a:pt x="2553" y="623"/>
                    <a:pt x="2558" y="623"/>
                    <a:pt x="2562" y="623"/>
                  </a:cubicBezTo>
                  <a:lnTo>
                    <a:pt x="2562" y="622"/>
                  </a:lnTo>
                  <a:close/>
                  <a:moveTo>
                    <a:pt x="2562" y="0"/>
                  </a:moveTo>
                  <a:cubicBezTo>
                    <a:pt x="2495" y="0"/>
                    <a:pt x="2428" y="5"/>
                    <a:pt x="2361" y="15"/>
                  </a:cubicBezTo>
                  <a:cubicBezTo>
                    <a:pt x="818" y="247"/>
                    <a:pt x="1" y="3035"/>
                    <a:pt x="501" y="6364"/>
                  </a:cubicBezTo>
                  <a:cubicBezTo>
                    <a:pt x="733" y="7909"/>
                    <a:pt x="1216" y="9327"/>
                    <a:pt x="1860" y="10356"/>
                  </a:cubicBezTo>
                  <a:cubicBezTo>
                    <a:pt x="2488" y="11362"/>
                    <a:pt x="3217" y="11903"/>
                    <a:pt x="3934" y="11903"/>
                  </a:cubicBezTo>
                  <a:cubicBezTo>
                    <a:pt x="4005" y="11903"/>
                    <a:pt x="4075" y="11898"/>
                    <a:pt x="4146" y="11888"/>
                  </a:cubicBezTo>
                  <a:cubicBezTo>
                    <a:pt x="4928" y="11770"/>
                    <a:pt x="5545" y="11011"/>
                    <a:pt x="5881" y="9752"/>
                  </a:cubicBezTo>
                  <a:cubicBezTo>
                    <a:pt x="6193" y="8579"/>
                    <a:pt x="6237" y="7082"/>
                    <a:pt x="6005" y="5537"/>
                  </a:cubicBezTo>
                  <a:cubicBezTo>
                    <a:pt x="5526" y="2352"/>
                    <a:pt x="4040" y="0"/>
                    <a:pt x="256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64"/>
            <p:cNvSpPr/>
            <p:nvPr/>
          </p:nvSpPr>
          <p:spPr>
            <a:xfrm>
              <a:off x="4871625" y="2656925"/>
              <a:ext cx="358775" cy="1420275"/>
            </a:xfrm>
            <a:custGeom>
              <a:avLst/>
              <a:gdLst/>
              <a:ahLst/>
              <a:cxnLst/>
              <a:rect l="l" t="t" r="r" b="b"/>
              <a:pathLst>
                <a:path w="14351" h="56811" extrusionOk="0">
                  <a:moveTo>
                    <a:pt x="7163" y="0"/>
                  </a:moveTo>
                  <a:lnTo>
                    <a:pt x="0" y="56535"/>
                  </a:lnTo>
                  <a:lnTo>
                    <a:pt x="14351" y="56811"/>
                  </a:lnTo>
                  <a:lnTo>
                    <a:pt x="716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64"/>
            <p:cNvSpPr/>
            <p:nvPr/>
          </p:nvSpPr>
          <p:spPr>
            <a:xfrm>
              <a:off x="4863275" y="2649125"/>
              <a:ext cx="375450" cy="1435900"/>
            </a:xfrm>
            <a:custGeom>
              <a:avLst/>
              <a:gdLst/>
              <a:ahLst/>
              <a:cxnLst/>
              <a:rect l="l" t="t" r="r" b="b"/>
              <a:pathLst>
                <a:path w="15018" h="57436" extrusionOk="0">
                  <a:moveTo>
                    <a:pt x="7497" y="2794"/>
                  </a:moveTo>
                  <a:lnTo>
                    <a:pt x="14331" y="56804"/>
                  </a:lnTo>
                  <a:lnTo>
                    <a:pt x="688" y="56543"/>
                  </a:lnTo>
                  <a:lnTo>
                    <a:pt x="7497" y="2794"/>
                  </a:lnTo>
                  <a:close/>
                  <a:moveTo>
                    <a:pt x="7497" y="1"/>
                  </a:moveTo>
                  <a:cubicBezTo>
                    <a:pt x="7340" y="1"/>
                    <a:pt x="7207" y="117"/>
                    <a:pt x="7188" y="274"/>
                  </a:cubicBezTo>
                  <a:lnTo>
                    <a:pt x="24" y="56808"/>
                  </a:lnTo>
                  <a:cubicBezTo>
                    <a:pt x="1" y="56992"/>
                    <a:pt x="142" y="57156"/>
                    <a:pt x="328" y="57159"/>
                  </a:cubicBezTo>
                  <a:lnTo>
                    <a:pt x="14679" y="57435"/>
                  </a:lnTo>
                  <a:lnTo>
                    <a:pt x="14685" y="57435"/>
                  </a:lnTo>
                  <a:lnTo>
                    <a:pt x="14685" y="57434"/>
                  </a:lnTo>
                  <a:cubicBezTo>
                    <a:pt x="14871" y="57434"/>
                    <a:pt x="15017" y="57271"/>
                    <a:pt x="14994" y="57084"/>
                  </a:cubicBezTo>
                  <a:lnTo>
                    <a:pt x="7806" y="274"/>
                  </a:lnTo>
                  <a:cubicBezTo>
                    <a:pt x="7786" y="118"/>
                    <a:pt x="7654" y="1"/>
                    <a:pt x="749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64"/>
            <p:cNvSpPr/>
            <p:nvPr/>
          </p:nvSpPr>
          <p:spPr>
            <a:xfrm>
              <a:off x="3765375" y="2230275"/>
              <a:ext cx="91075" cy="149700"/>
            </a:xfrm>
            <a:custGeom>
              <a:avLst/>
              <a:gdLst/>
              <a:ahLst/>
              <a:cxnLst/>
              <a:rect l="l" t="t" r="r" b="b"/>
              <a:pathLst>
                <a:path w="3643" h="5988" extrusionOk="0">
                  <a:moveTo>
                    <a:pt x="1692" y="0"/>
                  </a:moveTo>
                  <a:cubicBezTo>
                    <a:pt x="943" y="0"/>
                    <a:pt x="61" y="310"/>
                    <a:pt x="61" y="310"/>
                  </a:cubicBezTo>
                  <a:lnTo>
                    <a:pt x="0" y="2407"/>
                  </a:lnTo>
                  <a:cubicBezTo>
                    <a:pt x="0" y="2407"/>
                    <a:pt x="1522" y="5517"/>
                    <a:pt x="2481" y="5867"/>
                  </a:cubicBezTo>
                  <a:cubicBezTo>
                    <a:pt x="2711" y="5951"/>
                    <a:pt x="2896" y="5988"/>
                    <a:pt x="3044" y="5988"/>
                  </a:cubicBezTo>
                  <a:cubicBezTo>
                    <a:pt x="3513" y="5988"/>
                    <a:pt x="3617" y="5623"/>
                    <a:pt x="3628" y="5255"/>
                  </a:cubicBezTo>
                  <a:cubicBezTo>
                    <a:pt x="3643" y="4772"/>
                    <a:pt x="3100" y="1206"/>
                    <a:pt x="2641" y="385"/>
                  </a:cubicBezTo>
                  <a:cubicBezTo>
                    <a:pt x="2477" y="94"/>
                    <a:pt x="2105" y="0"/>
                    <a:pt x="169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64"/>
            <p:cNvSpPr/>
            <p:nvPr/>
          </p:nvSpPr>
          <p:spPr>
            <a:xfrm>
              <a:off x="3757525" y="2222375"/>
              <a:ext cx="106750" cy="165400"/>
            </a:xfrm>
            <a:custGeom>
              <a:avLst/>
              <a:gdLst/>
              <a:ahLst/>
              <a:cxnLst/>
              <a:rect l="l" t="t" r="r" b="b"/>
              <a:pathLst>
                <a:path w="4270" h="6616" extrusionOk="0">
                  <a:moveTo>
                    <a:pt x="2012" y="627"/>
                  </a:moveTo>
                  <a:cubicBezTo>
                    <a:pt x="2335" y="627"/>
                    <a:pt x="2591" y="691"/>
                    <a:pt x="2683" y="855"/>
                  </a:cubicBezTo>
                  <a:cubicBezTo>
                    <a:pt x="3115" y="1625"/>
                    <a:pt x="3643" y="5130"/>
                    <a:pt x="3631" y="5562"/>
                  </a:cubicBezTo>
                  <a:cubicBezTo>
                    <a:pt x="3624" y="5773"/>
                    <a:pt x="3585" y="5910"/>
                    <a:pt x="3514" y="5958"/>
                  </a:cubicBezTo>
                  <a:cubicBezTo>
                    <a:pt x="3496" y="5969"/>
                    <a:pt x="3450" y="5991"/>
                    <a:pt x="3356" y="5991"/>
                  </a:cubicBezTo>
                  <a:cubicBezTo>
                    <a:pt x="3261" y="5991"/>
                    <a:pt x="3116" y="5969"/>
                    <a:pt x="2902" y="5890"/>
                  </a:cubicBezTo>
                  <a:cubicBezTo>
                    <a:pt x="2302" y="5672"/>
                    <a:pt x="1206" y="3819"/>
                    <a:pt x="628" y="2654"/>
                  </a:cubicBezTo>
                  <a:lnTo>
                    <a:pt x="680" y="855"/>
                  </a:lnTo>
                  <a:cubicBezTo>
                    <a:pt x="1099" y="727"/>
                    <a:pt x="1608" y="627"/>
                    <a:pt x="2012" y="627"/>
                  </a:cubicBezTo>
                  <a:close/>
                  <a:moveTo>
                    <a:pt x="1989" y="1"/>
                  </a:moveTo>
                  <a:cubicBezTo>
                    <a:pt x="1273" y="1"/>
                    <a:pt x="501" y="252"/>
                    <a:pt x="271" y="333"/>
                  </a:cubicBezTo>
                  <a:cubicBezTo>
                    <a:pt x="150" y="375"/>
                    <a:pt x="67" y="488"/>
                    <a:pt x="63" y="618"/>
                  </a:cubicBezTo>
                  <a:lnTo>
                    <a:pt x="3" y="2713"/>
                  </a:lnTo>
                  <a:cubicBezTo>
                    <a:pt x="1" y="2763"/>
                    <a:pt x="12" y="2813"/>
                    <a:pt x="34" y="2860"/>
                  </a:cubicBezTo>
                  <a:cubicBezTo>
                    <a:pt x="298" y="3397"/>
                    <a:pt x="1664" y="6101"/>
                    <a:pt x="2688" y="6477"/>
                  </a:cubicBezTo>
                  <a:cubicBezTo>
                    <a:pt x="2942" y="6569"/>
                    <a:pt x="3166" y="6616"/>
                    <a:pt x="3360" y="6616"/>
                  </a:cubicBezTo>
                  <a:cubicBezTo>
                    <a:pt x="3557" y="6616"/>
                    <a:pt x="3724" y="6568"/>
                    <a:pt x="3863" y="6473"/>
                  </a:cubicBezTo>
                  <a:cubicBezTo>
                    <a:pt x="4235" y="6222"/>
                    <a:pt x="4248" y="5739"/>
                    <a:pt x="4253" y="5581"/>
                  </a:cubicBezTo>
                  <a:cubicBezTo>
                    <a:pt x="4269" y="5055"/>
                    <a:pt x="3714" y="1419"/>
                    <a:pt x="3226" y="549"/>
                  </a:cubicBezTo>
                  <a:cubicBezTo>
                    <a:pt x="2992" y="131"/>
                    <a:pt x="2505" y="1"/>
                    <a:pt x="198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64"/>
            <p:cNvSpPr/>
            <p:nvPr/>
          </p:nvSpPr>
          <p:spPr>
            <a:xfrm>
              <a:off x="3409050" y="2093475"/>
              <a:ext cx="470950" cy="817825"/>
            </a:xfrm>
            <a:custGeom>
              <a:avLst/>
              <a:gdLst/>
              <a:ahLst/>
              <a:cxnLst/>
              <a:rect l="l" t="t" r="r" b="b"/>
              <a:pathLst>
                <a:path w="18838" h="32713" extrusionOk="0">
                  <a:moveTo>
                    <a:pt x="13200" y="1"/>
                  </a:moveTo>
                  <a:cubicBezTo>
                    <a:pt x="11757" y="1"/>
                    <a:pt x="10246" y="42"/>
                    <a:pt x="9789" y="204"/>
                  </a:cubicBezTo>
                  <a:cubicBezTo>
                    <a:pt x="8893" y="520"/>
                    <a:pt x="7086" y="1666"/>
                    <a:pt x="7047" y="3037"/>
                  </a:cubicBezTo>
                  <a:cubicBezTo>
                    <a:pt x="7007" y="4406"/>
                    <a:pt x="5042" y="17029"/>
                    <a:pt x="5042" y="17029"/>
                  </a:cubicBezTo>
                  <a:lnTo>
                    <a:pt x="0" y="31788"/>
                  </a:lnTo>
                  <a:lnTo>
                    <a:pt x="8131" y="32713"/>
                  </a:lnTo>
                  <a:lnTo>
                    <a:pt x="8383" y="17982"/>
                  </a:lnTo>
                  <a:lnTo>
                    <a:pt x="10180" y="17178"/>
                  </a:lnTo>
                  <a:cubicBezTo>
                    <a:pt x="10899" y="16857"/>
                    <a:pt x="10796" y="14283"/>
                    <a:pt x="10796" y="14283"/>
                  </a:cubicBezTo>
                  <a:cubicBezTo>
                    <a:pt x="10796" y="14283"/>
                    <a:pt x="12041" y="14149"/>
                    <a:pt x="13307" y="13328"/>
                  </a:cubicBezTo>
                  <a:cubicBezTo>
                    <a:pt x="14572" y="12509"/>
                    <a:pt x="15115" y="12182"/>
                    <a:pt x="15129" y="11668"/>
                  </a:cubicBezTo>
                  <a:cubicBezTo>
                    <a:pt x="15145" y="11154"/>
                    <a:pt x="15786" y="7404"/>
                    <a:pt x="15988" y="6552"/>
                  </a:cubicBezTo>
                  <a:cubicBezTo>
                    <a:pt x="16190" y="5702"/>
                    <a:pt x="14966" y="5152"/>
                    <a:pt x="14966" y="5152"/>
                  </a:cubicBezTo>
                  <a:lnTo>
                    <a:pt x="9674" y="4141"/>
                  </a:lnTo>
                  <a:lnTo>
                    <a:pt x="10787" y="2460"/>
                  </a:lnTo>
                  <a:cubicBezTo>
                    <a:pt x="10787" y="2460"/>
                    <a:pt x="15050" y="2241"/>
                    <a:pt x="16832" y="1951"/>
                  </a:cubicBezTo>
                  <a:cubicBezTo>
                    <a:pt x="18614" y="1659"/>
                    <a:pt x="18801" y="1324"/>
                    <a:pt x="18821" y="638"/>
                  </a:cubicBezTo>
                  <a:cubicBezTo>
                    <a:pt x="18838" y="74"/>
                    <a:pt x="17393" y="48"/>
                    <a:pt x="16587" y="48"/>
                  </a:cubicBezTo>
                  <a:cubicBezTo>
                    <a:pt x="16508" y="48"/>
                    <a:pt x="16436" y="49"/>
                    <a:pt x="16371" y="49"/>
                  </a:cubicBezTo>
                  <a:cubicBezTo>
                    <a:pt x="16294" y="49"/>
                    <a:pt x="16229" y="48"/>
                    <a:pt x="16178" y="47"/>
                  </a:cubicBezTo>
                  <a:cubicBezTo>
                    <a:pt x="15918" y="39"/>
                    <a:pt x="14590" y="1"/>
                    <a:pt x="1320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64"/>
            <p:cNvSpPr/>
            <p:nvPr/>
          </p:nvSpPr>
          <p:spPr>
            <a:xfrm>
              <a:off x="3400075" y="2085675"/>
              <a:ext cx="487425" cy="833400"/>
            </a:xfrm>
            <a:custGeom>
              <a:avLst/>
              <a:gdLst/>
              <a:ahLst/>
              <a:cxnLst/>
              <a:rect l="l" t="t" r="r" b="b"/>
              <a:pathLst>
                <a:path w="19497" h="33336" extrusionOk="0">
                  <a:moveTo>
                    <a:pt x="13567" y="624"/>
                  </a:moveTo>
                  <a:cubicBezTo>
                    <a:pt x="14531" y="624"/>
                    <a:pt x="15576" y="642"/>
                    <a:pt x="16528" y="670"/>
                  </a:cubicBezTo>
                  <a:cubicBezTo>
                    <a:pt x="16584" y="671"/>
                    <a:pt x="16654" y="671"/>
                    <a:pt x="16739" y="671"/>
                  </a:cubicBezTo>
                  <a:lnTo>
                    <a:pt x="16863" y="671"/>
                  </a:lnTo>
                  <a:cubicBezTo>
                    <a:pt x="18480" y="671"/>
                    <a:pt x="18815" y="844"/>
                    <a:pt x="18869" y="941"/>
                  </a:cubicBezTo>
                  <a:cubicBezTo>
                    <a:pt x="18856" y="1399"/>
                    <a:pt x="18848" y="1676"/>
                    <a:pt x="17141" y="1955"/>
                  </a:cubicBezTo>
                  <a:cubicBezTo>
                    <a:pt x="15397" y="2239"/>
                    <a:pt x="11174" y="2457"/>
                    <a:pt x="11131" y="2460"/>
                  </a:cubicBezTo>
                  <a:cubicBezTo>
                    <a:pt x="11033" y="2465"/>
                    <a:pt x="10942" y="2517"/>
                    <a:pt x="10887" y="2599"/>
                  </a:cubicBezTo>
                  <a:lnTo>
                    <a:pt x="9775" y="4281"/>
                  </a:lnTo>
                  <a:cubicBezTo>
                    <a:pt x="9651" y="4465"/>
                    <a:pt x="9756" y="4717"/>
                    <a:pt x="9975" y="4759"/>
                  </a:cubicBezTo>
                  <a:lnTo>
                    <a:pt x="15225" y="5763"/>
                  </a:lnTo>
                  <a:cubicBezTo>
                    <a:pt x="15388" y="5844"/>
                    <a:pt x="16168" y="6267"/>
                    <a:pt x="16044" y="6792"/>
                  </a:cubicBezTo>
                  <a:cubicBezTo>
                    <a:pt x="15857" y="7581"/>
                    <a:pt x="15193" y="11401"/>
                    <a:pt x="15177" y="11971"/>
                  </a:cubicBezTo>
                  <a:cubicBezTo>
                    <a:pt x="15168" y="12286"/>
                    <a:pt x="14733" y="12580"/>
                    <a:pt x="13662" y="13272"/>
                  </a:cubicBezTo>
                  <a:lnTo>
                    <a:pt x="13497" y="13379"/>
                  </a:lnTo>
                  <a:cubicBezTo>
                    <a:pt x="12315" y="14145"/>
                    <a:pt x="11134" y="14284"/>
                    <a:pt x="11122" y="14286"/>
                  </a:cubicBezTo>
                  <a:cubicBezTo>
                    <a:pt x="10960" y="14304"/>
                    <a:pt x="10838" y="14444"/>
                    <a:pt x="10845" y="14608"/>
                  </a:cubicBezTo>
                  <a:cubicBezTo>
                    <a:pt x="10889" y="15725"/>
                    <a:pt x="10722" y="17067"/>
                    <a:pt x="10413" y="17206"/>
                  </a:cubicBezTo>
                  <a:lnTo>
                    <a:pt x="8616" y="18010"/>
                  </a:lnTo>
                  <a:cubicBezTo>
                    <a:pt x="8506" y="18059"/>
                    <a:pt x="8434" y="18168"/>
                    <a:pt x="8432" y="18289"/>
                  </a:cubicBezTo>
                  <a:lnTo>
                    <a:pt x="8184" y="32674"/>
                  </a:lnTo>
                  <a:lnTo>
                    <a:pt x="780" y="31835"/>
                  </a:lnTo>
                  <a:lnTo>
                    <a:pt x="5696" y="17441"/>
                  </a:lnTo>
                  <a:cubicBezTo>
                    <a:pt x="5701" y="17424"/>
                    <a:pt x="5706" y="17406"/>
                    <a:pt x="5709" y="17387"/>
                  </a:cubicBezTo>
                  <a:cubicBezTo>
                    <a:pt x="5790" y="16872"/>
                    <a:pt x="7677" y="4730"/>
                    <a:pt x="7717" y="3356"/>
                  </a:cubicBezTo>
                  <a:cubicBezTo>
                    <a:pt x="7751" y="2191"/>
                    <a:pt x="9412" y="1105"/>
                    <a:pt x="10253" y="808"/>
                  </a:cubicBezTo>
                  <a:cubicBezTo>
                    <a:pt x="10638" y="673"/>
                    <a:pt x="11994" y="624"/>
                    <a:pt x="13567" y="624"/>
                  </a:cubicBezTo>
                  <a:close/>
                  <a:moveTo>
                    <a:pt x="13568" y="0"/>
                  </a:moveTo>
                  <a:cubicBezTo>
                    <a:pt x="12051" y="0"/>
                    <a:pt x="10536" y="48"/>
                    <a:pt x="10045" y="222"/>
                  </a:cubicBezTo>
                  <a:cubicBezTo>
                    <a:pt x="9140" y="541"/>
                    <a:pt x="7141" y="1769"/>
                    <a:pt x="7094" y="3339"/>
                  </a:cubicBezTo>
                  <a:cubicBezTo>
                    <a:pt x="7057" y="4643"/>
                    <a:pt x="5199" y="16611"/>
                    <a:pt x="5097" y="17265"/>
                  </a:cubicBezTo>
                  <a:lnTo>
                    <a:pt x="64" y="32000"/>
                  </a:lnTo>
                  <a:cubicBezTo>
                    <a:pt x="0" y="32188"/>
                    <a:pt x="127" y="32387"/>
                    <a:pt x="325" y="32410"/>
                  </a:cubicBezTo>
                  <a:lnTo>
                    <a:pt x="8455" y="33334"/>
                  </a:lnTo>
                  <a:cubicBezTo>
                    <a:pt x="8467" y="33335"/>
                    <a:pt x="8479" y="33335"/>
                    <a:pt x="8490" y="33335"/>
                  </a:cubicBezTo>
                  <a:lnTo>
                    <a:pt x="8490" y="33336"/>
                  </a:lnTo>
                  <a:cubicBezTo>
                    <a:pt x="8660" y="33336"/>
                    <a:pt x="8799" y="33199"/>
                    <a:pt x="8803" y="33029"/>
                  </a:cubicBezTo>
                  <a:lnTo>
                    <a:pt x="9051" y="18499"/>
                  </a:lnTo>
                  <a:lnTo>
                    <a:pt x="10667" y="17775"/>
                  </a:lnTo>
                  <a:cubicBezTo>
                    <a:pt x="11417" y="17439"/>
                    <a:pt x="11487" y="15704"/>
                    <a:pt x="11474" y="14859"/>
                  </a:cubicBezTo>
                  <a:cubicBezTo>
                    <a:pt x="11933" y="14770"/>
                    <a:pt x="12876" y="14525"/>
                    <a:pt x="13837" y="13903"/>
                  </a:cubicBezTo>
                  <a:lnTo>
                    <a:pt x="14000" y="13796"/>
                  </a:lnTo>
                  <a:cubicBezTo>
                    <a:pt x="15223" y="13005"/>
                    <a:pt x="15781" y="12644"/>
                    <a:pt x="15801" y="11990"/>
                  </a:cubicBezTo>
                  <a:cubicBezTo>
                    <a:pt x="15814" y="11534"/>
                    <a:pt x="16433" y="7852"/>
                    <a:pt x="16651" y="6937"/>
                  </a:cubicBezTo>
                  <a:cubicBezTo>
                    <a:pt x="16909" y="5848"/>
                    <a:pt x="15512" y="5206"/>
                    <a:pt x="15452" y="5180"/>
                  </a:cubicBezTo>
                  <a:cubicBezTo>
                    <a:pt x="15430" y="5170"/>
                    <a:pt x="15406" y="5162"/>
                    <a:pt x="15383" y="5158"/>
                  </a:cubicBezTo>
                  <a:lnTo>
                    <a:pt x="10552" y="4234"/>
                  </a:lnTo>
                  <a:lnTo>
                    <a:pt x="11320" y="3075"/>
                  </a:lnTo>
                  <a:cubicBezTo>
                    <a:pt x="12117" y="3032"/>
                    <a:pt x="15636" y="2833"/>
                    <a:pt x="17242" y="2571"/>
                  </a:cubicBezTo>
                  <a:cubicBezTo>
                    <a:pt x="18979" y="2287"/>
                    <a:pt x="19463" y="1940"/>
                    <a:pt x="19492" y="960"/>
                  </a:cubicBezTo>
                  <a:cubicBezTo>
                    <a:pt x="19496" y="789"/>
                    <a:pt x="19433" y="631"/>
                    <a:pt x="19309" y="502"/>
                  </a:cubicBezTo>
                  <a:cubicBezTo>
                    <a:pt x="18938" y="122"/>
                    <a:pt x="18051" y="47"/>
                    <a:pt x="17120" y="47"/>
                  </a:cubicBezTo>
                  <a:cubicBezTo>
                    <a:pt x="17023" y="47"/>
                    <a:pt x="16925" y="48"/>
                    <a:pt x="16827" y="50"/>
                  </a:cubicBezTo>
                  <a:cubicBezTo>
                    <a:pt x="16781" y="50"/>
                    <a:pt x="16738" y="50"/>
                    <a:pt x="16699" y="50"/>
                  </a:cubicBezTo>
                  <a:cubicBezTo>
                    <a:pt x="16640" y="50"/>
                    <a:pt x="16588" y="49"/>
                    <a:pt x="16546" y="47"/>
                  </a:cubicBezTo>
                  <a:cubicBezTo>
                    <a:pt x="15833" y="27"/>
                    <a:pt x="14700" y="0"/>
                    <a:pt x="1356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64"/>
            <p:cNvSpPr/>
            <p:nvPr/>
          </p:nvSpPr>
          <p:spPr>
            <a:xfrm>
              <a:off x="3629125" y="2238550"/>
              <a:ext cx="177100" cy="44500"/>
            </a:xfrm>
            <a:custGeom>
              <a:avLst/>
              <a:gdLst/>
              <a:ahLst/>
              <a:cxnLst/>
              <a:rect l="l" t="t" r="r" b="b"/>
              <a:pathLst>
                <a:path w="7084" h="1780" extrusionOk="0">
                  <a:moveTo>
                    <a:pt x="337" y="1"/>
                  </a:moveTo>
                  <a:cubicBezTo>
                    <a:pt x="189" y="1"/>
                    <a:pt x="58" y="106"/>
                    <a:pt x="32" y="257"/>
                  </a:cubicBezTo>
                  <a:cubicBezTo>
                    <a:pt x="1" y="427"/>
                    <a:pt x="113" y="589"/>
                    <a:pt x="282" y="619"/>
                  </a:cubicBezTo>
                  <a:lnTo>
                    <a:pt x="6704" y="1775"/>
                  </a:lnTo>
                  <a:cubicBezTo>
                    <a:pt x="6721" y="1777"/>
                    <a:pt x="6740" y="1780"/>
                    <a:pt x="6758" y="1780"/>
                  </a:cubicBezTo>
                  <a:lnTo>
                    <a:pt x="6758" y="1780"/>
                  </a:lnTo>
                  <a:cubicBezTo>
                    <a:pt x="6921" y="1779"/>
                    <a:pt x="7055" y="1657"/>
                    <a:pt x="7069" y="1496"/>
                  </a:cubicBezTo>
                  <a:cubicBezTo>
                    <a:pt x="7084" y="1335"/>
                    <a:pt x="6972" y="1190"/>
                    <a:pt x="6813" y="1161"/>
                  </a:cubicBezTo>
                  <a:lnTo>
                    <a:pt x="393" y="6"/>
                  </a:lnTo>
                  <a:cubicBezTo>
                    <a:pt x="374" y="2"/>
                    <a:pt x="355" y="1"/>
                    <a:pt x="337" y="1"/>
                  </a:cubicBezTo>
                  <a:close/>
                  <a:moveTo>
                    <a:pt x="6758" y="1780"/>
                  </a:moveTo>
                  <a:cubicBezTo>
                    <a:pt x="6758" y="1780"/>
                    <a:pt x="6758" y="1780"/>
                    <a:pt x="6758" y="1780"/>
                  </a:cubicBezTo>
                  <a:lnTo>
                    <a:pt x="6759" y="1780"/>
                  </a:lnTo>
                  <a:cubicBezTo>
                    <a:pt x="6759" y="1780"/>
                    <a:pt x="6759" y="1780"/>
                    <a:pt x="6758" y="178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64"/>
            <p:cNvSpPr/>
            <p:nvPr/>
          </p:nvSpPr>
          <p:spPr>
            <a:xfrm>
              <a:off x="3639050" y="2307425"/>
              <a:ext cx="149000" cy="47725"/>
            </a:xfrm>
            <a:custGeom>
              <a:avLst/>
              <a:gdLst/>
              <a:ahLst/>
              <a:cxnLst/>
              <a:rect l="l" t="t" r="r" b="b"/>
              <a:pathLst>
                <a:path w="5960" h="1909" extrusionOk="0">
                  <a:moveTo>
                    <a:pt x="343" y="1"/>
                  </a:moveTo>
                  <a:cubicBezTo>
                    <a:pt x="203" y="1"/>
                    <a:pt x="76" y="96"/>
                    <a:pt x="41" y="238"/>
                  </a:cubicBezTo>
                  <a:cubicBezTo>
                    <a:pt x="0" y="406"/>
                    <a:pt x="103" y="574"/>
                    <a:pt x="271" y="615"/>
                  </a:cubicBezTo>
                  <a:lnTo>
                    <a:pt x="5558" y="1900"/>
                  </a:lnTo>
                  <a:cubicBezTo>
                    <a:pt x="5582" y="1905"/>
                    <a:pt x="5607" y="1908"/>
                    <a:pt x="5632" y="1908"/>
                  </a:cubicBezTo>
                  <a:cubicBezTo>
                    <a:pt x="5790" y="1908"/>
                    <a:pt x="5922" y="1790"/>
                    <a:pt x="5941" y="1633"/>
                  </a:cubicBezTo>
                  <a:cubicBezTo>
                    <a:pt x="5960" y="1477"/>
                    <a:pt x="5858" y="1331"/>
                    <a:pt x="5705" y="1293"/>
                  </a:cubicBezTo>
                  <a:lnTo>
                    <a:pt x="418" y="10"/>
                  </a:lnTo>
                  <a:cubicBezTo>
                    <a:pt x="393" y="4"/>
                    <a:pt x="368" y="1"/>
                    <a:pt x="34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64"/>
            <p:cNvSpPr/>
            <p:nvPr/>
          </p:nvSpPr>
          <p:spPr>
            <a:xfrm>
              <a:off x="3654175" y="2394200"/>
              <a:ext cx="57425" cy="64150"/>
            </a:xfrm>
            <a:custGeom>
              <a:avLst/>
              <a:gdLst/>
              <a:ahLst/>
              <a:cxnLst/>
              <a:rect l="l" t="t" r="r" b="b"/>
              <a:pathLst>
                <a:path w="2297" h="2566" extrusionOk="0">
                  <a:moveTo>
                    <a:pt x="2142" y="0"/>
                  </a:moveTo>
                  <a:cubicBezTo>
                    <a:pt x="2142" y="0"/>
                    <a:pt x="996" y="293"/>
                    <a:pt x="503" y="441"/>
                  </a:cubicBezTo>
                  <a:cubicBezTo>
                    <a:pt x="350" y="485"/>
                    <a:pt x="226" y="601"/>
                    <a:pt x="172" y="752"/>
                  </a:cubicBezTo>
                  <a:cubicBezTo>
                    <a:pt x="1" y="1220"/>
                    <a:pt x="505" y="2077"/>
                    <a:pt x="729" y="2423"/>
                  </a:cubicBezTo>
                  <a:cubicBezTo>
                    <a:pt x="787" y="2513"/>
                    <a:pt x="886" y="2566"/>
                    <a:pt x="992" y="2566"/>
                  </a:cubicBezTo>
                  <a:cubicBezTo>
                    <a:pt x="1052" y="2566"/>
                    <a:pt x="1111" y="2548"/>
                    <a:pt x="1160" y="2516"/>
                  </a:cubicBezTo>
                  <a:cubicBezTo>
                    <a:pt x="1305" y="2422"/>
                    <a:pt x="1347" y="2229"/>
                    <a:pt x="1253" y="2084"/>
                  </a:cubicBezTo>
                  <a:cubicBezTo>
                    <a:pt x="993" y="1685"/>
                    <a:pt x="777" y="1211"/>
                    <a:pt x="758" y="1015"/>
                  </a:cubicBezTo>
                  <a:cubicBezTo>
                    <a:pt x="1275" y="865"/>
                    <a:pt x="2296" y="604"/>
                    <a:pt x="2297" y="604"/>
                  </a:cubicBezTo>
                  <a:lnTo>
                    <a:pt x="214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64"/>
            <p:cNvSpPr/>
            <p:nvPr/>
          </p:nvSpPr>
          <p:spPr>
            <a:xfrm>
              <a:off x="3025250" y="2698225"/>
              <a:ext cx="621925" cy="1293075"/>
            </a:xfrm>
            <a:custGeom>
              <a:avLst/>
              <a:gdLst/>
              <a:ahLst/>
              <a:cxnLst/>
              <a:rect l="l" t="t" r="r" b="b"/>
              <a:pathLst>
                <a:path w="24877" h="51723" extrusionOk="0">
                  <a:moveTo>
                    <a:pt x="16087" y="0"/>
                  </a:moveTo>
                  <a:cubicBezTo>
                    <a:pt x="16087" y="0"/>
                    <a:pt x="0" y="37302"/>
                    <a:pt x="132" y="42305"/>
                  </a:cubicBezTo>
                  <a:cubicBezTo>
                    <a:pt x="258" y="47100"/>
                    <a:pt x="3197" y="51722"/>
                    <a:pt x="7365" y="51722"/>
                  </a:cubicBezTo>
                  <a:cubicBezTo>
                    <a:pt x="7545" y="51722"/>
                    <a:pt x="7727" y="51714"/>
                    <a:pt x="7911" y="51696"/>
                  </a:cubicBezTo>
                  <a:cubicBezTo>
                    <a:pt x="12368" y="51271"/>
                    <a:pt x="15803" y="47761"/>
                    <a:pt x="17279" y="44749"/>
                  </a:cubicBezTo>
                  <a:cubicBezTo>
                    <a:pt x="18756" y="41737"/>
                    <a:pt x="24877" y="3312"/>
                    <a:pt x="24877" y="3312"/>
                  </a:cubicBezTo>
                  <a:lnTo>
                    <a:pt x="1608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64"/>
            <p:cNvSpPr/>
            <p:nvPr/>
          </p:nvSpPr>
          <p:spPr>
            <a:xfrm>
              <a:off x="3017425" y="2690425"/>
              <a:ext cx="638050" cy="1308650"/>
            </a:xfrm>
            <a:custGeom>
              <a:avLst/>
              <a:gdLst/>
              <a:ahLst/>
              <a:cxnLst/>
              <a:rect l="l" t="t" r="r" b="b"/>
              <a:pathLst>
                <a:path w="25522" h="52346" extrusionOk="0">
                  <a:moveTo>
                    <a:pt x="16567" y="709"/>
                  </a:moveTo>
                  <a:lnTo>
                    <a:pt x="24842" y="3826"/>
                  </a:lnTo>
                  <a:cubicBezTo>
                    <a:pt x="24310" y="7154"/>
                    <a:pt x="18690" y="42113"/>
                    <a:pt x="17313" y="44924"/>
                  </a:cubicBezTo>
                  <a:cubicBezTo>
                    <a:pt x="15801" y="48007"/>
                    <a:pt x="12395" y="51297"/>
                    <a:pt x="8195" y="51699"/>
                  </a:cubicBezTo>
                  <a:cubicBezTo>
                    <a:pt x="8022" y="51716"/>
                    <a:pt x="7850" y="51724"/>
                    <a:pt x="7679" y="51724"/>
                  </a:cubicBezTo>
                  <a:cubicBezTo>
                    <a:pt x="6341" y="51724"/>
                    <a:pt x="5065" y="51214"/>
                    <a:pt x="3961" y="50235"/>
                  </a:cubicBezTo>
                  <a:cubicBezTo>
                    <a:pt x="2064" y="48557"/>
                    <a:pt x="836" y="45633"/>
                    <a:pt x="756" y="42609"/>
                  </a:cubicBezTo>
                  <a:cubicBezTo>
                    <a:pt x="633" y="37953"/>
                    <a:pt x="15106" y="4113"/>
                    <a:pt x="16567" y="709"/>
                  </a:cubicBezTo>
                  <a:close/>
                  <a:moveTo>
                    <a:pt x="16399" y="1"/>
                  </a:moveTo>
                  <a:cubicBezTo>
                    <a:pt x="16278" y="1"/>
                    <a:pt x="16164" y="72"/>
                    <a:pt x="16114" y="189"/>
                  </a:cubicBezTo>
                  <a:cubicBezTo>
                    <a:pt x="15455" y="1714"/>
                    <a:pt x="1" y="37610"/>
                    <a:pt x="133" y="42624"/>
                  </a:cubicBezTo>
                  <a:cubicBezTo>
                    <a:pt x="217" y="45816"/>
                    <a:pt x="1526" y="48911"/>
                    <a:pt x="3548" y="50703"/>
                  </a:cubicBezTo>
                  <a:cubicBezTo>
                    <a:pt x="4770" y="51785"/>
                    <a:pt x="6189" y="52346"/>
                    <a:pt x="7680" y="52346"/>
                  </a:cubicBezTo>
                  <a:cubicBezTo>
                    <a:pt x="7870" y="52346"/>
                    <a:pt x="8062" y="52337"/>
                    <a:pt x="8254" y="52319"/>
                  </a:cubicBezTo>
                  <a:cubicBezTo>
                    <a:pt x="12694" y="51895"/>
                    <a:pt x="16284" y="48437"/>
                    <a:pt x="17872" y="45198"/>
                  </a:cubicBezTo>
                  <a:cubicBezTo>
                    <a:pt x="19352" y="42178"/>
                    <a:pt x="25247" y="5244"/>
                    <a:pt x="25497" y="3673"/>
                  </a:cubicBezTo>
                  <a:cubicBezTo>
                    <a:pt x="25521" y="3526"/>
                    <a:pt x="25439" y="3384"/>
                    <a:pt x="25299" y="3332"/>
                  </a:cubicBezTo>
                  <a:lnTo>
                    <a:pt x="16509" y="21"/>
                  </a:lnTo>
                  <a:cubicBezTo>
                    <a:pt x="16473" y="7"/>
                    <a:pt x="16436" y="1"/>
                    <a:pt x="163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64"/>
            <p:cNvSpPr/>
            <p:nvPr/>
          </p:nvSpPr>
          <p:spPr>
            <a:xfrm>
              <a:off x="5100600" y="779275"/>
              <a:ext cx="496550" cy="496525"/>
            </a:xfrm>
            <a:custGeom>
              <a:avLst/>
              <a:gdLst/>
              <a:ahLst/>
              <a:cxnLst/>
              <a:rect l="l" t="t" r="r" b="b"/>
              <a:pathLst>
                <a:path w="19862" h="19861" extrusionOk="0">
                  <a:moveTo>
                    <a:pt x="9931" y="6030"/>
                  </a:moveTo>
                  <a:cubicBezTo>
                    <a:pt x="12217" y="6030"/>
                    <a:pt x="14043" y="7995"/>
                    <a:pt x="13813" y="10329"/>
                  </a:cubicBezTo>
                  <a:cubicBezTo>
                    <a:pt x="13632" y="12154"/>
                    <a:pt x="12155" y="13631"/>
                    <a:pt x="10330" y="13812"/>
                  </a:cubicBezTo>
                  <a:cubicBezTo>
                    <a:pt x="10195" y="13825"/>
                    <a:pt x="10062" y="13832"/>
                    <a:pt x="9930" y="13832"/>
                  </a:cubicBezTo>
                  <a:cubicBezTo>
                    <a:pt x="7645" y="13832"/>
                    <a:pt x="5819" y="11866"/>
                    <a:pt x="6050" y="9532"/>
                  </a:cubicBezTo>
                  <a:cubicBezTo>
                    <a:pt x="6231" y="7706"/>
                    <a:pt x="7708" y="6230"/>
                    <a:pt x="9533" y="6050"/>
                  </a:cubicBezTo>
                  <a:cubicBezTo>
                    <a:pt x="9667" y="6036"/>
                    <a:pt x="9800" y="6030"/>
                    <a:pt x="9931" y="6030"/>
                  </a:cubicBezTo>
                  <a:close/>
                  <a:moveTo>
                    <a:pt x="9078" y="0"/>
                  </a:moveTo>
                  <a:cubicBezTo>
                    <a:pt x="8575" y="0"/>
                    <a:pt x="8166" y="409"/>
                    <a:pt x="8166" y="913"/>
                  </a:cubicBezTo>
                  <a:lnTo>
                    <a:pt x="8166" y="2229"/>
                  </a:lnTo>
                  <a:cubicBezTo>
                    <a:pt x="7304" y="2426"/>
                    <a:pt x="6483" y="2767"/>
                    <a:pt x="5734" y="3238"/>
                  </a:cubicBezTo>
                  <a:lnTo>
                    <a:pt x="4803" y="2307"/>
                  </a:lnTo>
                  <a:cubicBezTo>
                    <a:pt x="4625" y="2128"/>
                    <a:pt x="4392" y="2039"/>
                    <a:pt x="4158" y="2039"/>
                  </a:cubicBezTo>
                  <a:cubicBezTo>
                    <a:pt x="3925" y="2039"/>
                    <a:pt x="3691" y="2128"/>
                    <a:pt x="3513" y="2307"/>
                  </a:cubicBezTo>
                  <a:lnTo>
                    <a:pt x="2307" y="3513"/>
                  </a:lnTo>
                  <a:cubicBezTo>
                    <a:pt x="1950" y="3868"/>
                    <a:pt x="1950" y="4446"/>
                    <a:pt x="2307" y="4803"/>
                  </a:cubicBezTo>
                  <a:lnTo>
                    <a:pt x="3238" y="5734"/>
                  </a:lnTo>
                  <a:cubicBezTo>
                    <a:pt x="2767" y="6481"/>
                    <a:pt x="2427" y="7304"/>
                    <a:pt x="2229" y="8166"/>
                  </a:cubicBezTo>
                  <a:lnTo>
                    <a:pt x="913" y="8166"/>
                  </a:lnTo>
                  <a:cubicBezTo>
                    <a:pt x="409" y="8166"/>
                    <a:pt x="1" y="8574"/>
                    <a:pt x="1" y="9078"/>
                  </a:cubicBezTo>
                  <a:lnTo>
                    <a:pt x="1" y="10784"/>
                  </a:lnTo>
                  <a:cubicBezTo>
                    <a:pt x="1" y="11288"/>
                    <a:pt x="409" y="11696"/>
                    <a:pt x="913" y="11696"/>
                  </a:cubicBezTo>
                  <a:lnTo>
                    <a:pt x="2229" y="11696"/>
                  </a:lnTo>
                  <a:cubicBezTo>
                    <a:pt x="2427" y="12557"/>
                    <a:pt x="2767" y="13380"/>
                    <a:pt x="3238" y="14128"/>
                  </a:cubicBezTo>
                  <a:lnTo>
                    <a:pt x="2307" y="15059"/>
                  </a:lnTo>
                  <a:cubicBezTo>
                    <a:pt x="1950" y="15415"/>
                    <a:pt x="1950" y="15993"/>
                    <a:pt x="2307" y="16349"/>
                  </a:cubicBezTo>
                  <a:lnTo>
                    <a:pt x="3513" y="17556"/>
                  </a:lnTo>
                  <a:cubicBezTo>
                    <a:pt x="3691" y="17734"/>
                    <a:pt x="3925" y="17823"/>
                    <a:pt x="4158" y="17823"/>
                  </a:cubicBezTo>
                  <a:cubicBezTo>
                    <a:pt x="4392" y="17823"/>
                    <a:pt x="4625" y="17734"/>
                    <a:pt x="4803" y="17556"/>
                  </a:cubicBezTo>
                  <a:lnTo>
                    <a:pt x="5734" y="16625"/>
                  </a:lnTo>
                  <a:cubicBezTo>
                    <a:pt x="6482" y="17094"/>
                    <a:pt x="7304" y="17435"/>
                    <a:pt x="8166" y="17632"/>
                  </a:cubicBezTo>
                  <a:lnTo>
                    <a:pt x="8166" y="18949"/>
                  </a:lnTo>
                  <a:cubicBezTo>
                    <a:pt x="8166" y="19452"/>
                    <a:pt x="8575" y="19861"/>
                    <a:pt x="9078" y="19861"/>
                  </a:cubicBezTo>
                  <a:lnTo>
                    <a:pt x="10783" y="19861"/>
                  </a:lnTo>
                  <a:cubicBezTo>
                    <a:pt x="11288" y="19861"/>
                    <a:pt x="11696" y="19452"/>
                    <a:pt x="11696" y="18949"/>
                  </a:cubicBezTo>
                  <a:lnTo>
                    <a:pt x="11696" y="17632"/>
                  </a:lnTo>
                  <a:cubicBezTo>
                    <a:pt x="12557" y="17434"/>
                    <a:pt x="13380" y="17094"/>
                    <a:pt x="14128" y="16624"/>
                  </a:cubicBezTo>
                  <a:lnTo>
                    <a:pt x="15059" y="17555"/>
                  </a:lnTo>
                  <a:cubicBezTo>
                    <a:pt x="15237" y="17733"/>
                    <a:pt x="15471" y="17822"/>
                    <a:pt x="15704" y="17822"/>
                  </a:cubicBezTo>
                  <a:cubicBezTo>
                    <a:pt x="15938" y="17822"/>
                    <a:pt x="16171" y="17733"/>
                    <a:pt x="16349" y="17555"/>
                  </a:cubicBezTo>
                  <a:lnTo>
                    <a:pt x="17556" y="16349"/>
                  </a:lnTo>
                  <a:cubicBezTo>
                    <a:pt x="17912" y="15992"/>
                    <a:pt x="17912" y="15414"/>
                    <a:pt x="17556" y="15059"/>
                  </a:cubicBezTo>
                  <a:lnTo>
                    <a:pt x="16625" y="14128"/>
                  </a:lnTo>
                  <a:cubicBezTo>
                    <a:pt x="17094" y="13379"/>
                    <a:pt x="17436" y="12557"/>
                    <a:pt x="17632" y="11696"/>
                  </a:cubicBezTo>
                  <a:lnTo>
                    <a:pt x="18949" y="11696"/>
                  </a:lnTo>
                  <a:cubicBezTo>
                    <a:pt x="19452" y="11696"/>
                    <a:pt x="19861" y="11287"/>
                    <a:pt x="19861" y="10784"/>
                  </a:cubicBezTo>
                  <a:lnTo>
                    <a:pt x="19861" y="9078"/>
                  </a:lnTo>
                  <a:cubicBezTo>
                    <a:pt x="19861" y="8574"/>
                    <a:pt x="19452" y="8166"/>
                    <a:pt x="18949" y="8166"/>
                  </a:cubicBezTo>
                  <a:lnTo>
                    <a:pt x="17632" y="8166"/>
                  </a:lnTo>
                  <a:cubicBezTo>
                    <a:pt x="17436" y="7304"/>
                    <a:pt x="17094" y="6481"/>
                    <a:pt x="16625" y="5734"/>
                  </a:cubicBezTo>
                  <a:lnTo>
                    <a:pt x="17556" y="4803"/>
                  </a:lnTo>
                  <a:cubicBezTo>
                    <a:pt x="17912" y="4446"/>
                    <a:pt x="17912" y="3868"/>
                    <a:pt x="17556" y="3513"/>
                  </a:cubicBezTo>
                  <a:lnTo>
                    <a:pt x="16349" y="2307"/>
                  </a:lnTo>
                  <a:cubicBezTo>
                    <a:pt x="16171" y="2128"/>
                    <a:pt x="15938" y="2039"/>
                    <a:pt x="15704" y="2039"/>
                  </a:cubicBezTo>
                  <a:cubicBezTo>
                    <a:pt x="15471" y="2039"/>
                    <a:pt x="15237" y="2128"/>
                    <a:pt x="15059" y="2307"/>
                  </a:cubicBezTo>
                  <a:lnTo>
                    <a:pt x="14128" y="3238"/>
                  </a:lnTo>
                  <a:cubicBezTo>
                    <a:pt x="13380" y="2767"/>
                    <a:pt x="12557" y="2426"/>
                    <a:pt x="11696" y="2229"/>
                  </a:cubicBezTo>
                  <a:lnTo>
                    <a:pt x="11696" y="913"/>
                  </a:lnTo>
                  <a:cubicBezTo>
                    <a:pt x="11696" y="409"/>
                    <a:pt x="11288" y="0"/>
                    <a:pt x="1078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64"/>
            <p:cNvSpPr/>
            <p:nvPr/>
          </p:nvSpPr>
          <p:spPr>
            <a:xfrm>
              <a:off x="1233600" y="2706725"/>
              <a:ext cx="374275" cy="374300"/>
            </a:xfrm>
            <a:custGeom>
              <a:avLst/>
              <a:gdLst/>
              <a:ahLst/>
              <a:cxnLst/>
              <a:rect l="l" t="t" r="r" b="b"/>
              <a:pathLst>
                <a:path w="14971" h="14972" extrusionOk="0">
                  <a:moveTo>
                    <a:pt x="7486" y="4546"/>
                  </a:moveTo>
                  <a:cubicBezTo>
                    <a:pt x="8262" y="4546"/>
                    <a:pt x="9011" y="4853"/>
                    <a:pt x="9565" y="5407"/>
                  </a:cubicBezTo>
                  <a:cubicBezTo>
                    <a:pt x="10191" y="6032"/>
                    <a:pt x="10501" y="6907"/>
                    <a:pt x="10412" y="7786"/>
                  </a:cubicBezTo>
                  <a:cubicBezTo>
                    <a:pt x="10275" y="9162"/>
                    <a:pt x="9161" y="10275"/>
                    <a:pt x="7785" y="10412"/>
                  </a:cubicBezTo>
                  <a:cubicBezTo>
                    <a:pt x="7686" y="10423"/>
                    <a:pt x="7586" y="10428"/>
                    <a:pt x="7487" y="10428"/>
                  </a:cubicBezTo>
                  <a:cubicBezTo>
                    <a:pt x="6710" y="10428"/>
                    <a:pt x="5961" y="10121"/>
                    <a:pt x="5406" y="9565"/>
                  </a:cubicBezTo>
                  <a:cubicBezTo>
                    <a:pt x="4780" y="8940"/>
                    <a:pt x="4470" y="8067"/>
                    <a:pt x="4559" y="7186"/>
                  </a:cubicBezTo>
                  <a:cubicBezTo>
                    <a:pt x="4696" y="5810"/>
                    <a:pt x="5809" y="4697"/>
                    <a:pt x="7186" y="4561"/>
                  </a:cubicBezTo>
                  <a:cubicBezTo>
                    <a:pt x="7286" y="4551"/>
                    <a:pt x="7386" y="4546"/>
                    <a:pt x="7486" y="4546"/>
                  </a:cubicBezTo>
                  <a:close/>
                  <a:moveTo>
                    <a:pt x="6842" y="1"/>
                  </a:moveTo>
                  <a:cubicBezTo>
                    <a:pt x="6462" y="1"/>
                    <a:pt x="6155" y="308"/>
                    <a:pt x="6155" y="688"/>
                  </a:cubicBezTo>
                  <a:lnTo>
                    <a:pt x="6155" y="1681"/>
                  </a:lnTo>
                  <a:cubicBezTo>
                    <a:pt x="5506" y="1829"/>
                    <a:pt x="4886" y="2086"/>
                    <a:pt x="4322" y="2440"/>
                  </a:cubicBezTo>
                  <a:lnTo>
                    <a:pt x="3619" y="1738"/>
                  </a:lnTo>
                  <a:cubicBezTo>
                    <a:pt x="3485" y="1604"/>
                    <a:pt x="3309" y="1537"/>
                    <a:pt x="3133" y="1537"/>
                  </a:cubicBezTo>
                  <a:cubicBezTo>
                    <a:pt x="2957" y="1537"/>
                    <a:pt x="2782" y="1604"/>
                    <a:pt x="2647" y="1738"/>
                  </a:cubicBezTo>
                  <a:lnTo>
                    <a:pt x="1737" y="2648"/>
                  </a:lnTo>
                  <a:cubicBezTo>
                    <a:pt x="1469" y="2916"/>
                    <a:pt x="1469" y="3352"/>
                    <a:pt x="1737" y="3620"/>
                  </a:cubicBezTo>
                  <a:lnTo>
                    <a:pt x="2440" y="4322"/>
                  </a:lnTo>
                  <a:cubicBezTo>
                    <a:pt x="2085" y="4886"/>
                    <a:pt x="1829" y="5505"/>
                    <a:pt x="1680" y="6155"/>
                  </a:cubicBezTo>
                  <a:lnTo>
                    <a:pt x="688" y="6155"/>
                  </a:lnTo>
                  <a:cubicBezTo>
                    <a:pt x="308" y="6155"/>
                    <a:pt x="0" y="6463"/>
                    <a:pt x="0" y="6843"/>
                  </a:cubicBezTo>
                  <a:lnTo>
                    <a:pt x="0" y="8128"/>
                  </a:lnTo>
                  <a:cubicBezTo>
                    <a:pt x="0" y="8508"/>
                    <a:pt x="308" y="8818"/>
                    <a:pt x="688" y="8818"/>
                  </a:cubicBezTo>
                  <a:lnTo>
                    <a:pt x="1680" y="8818"/>
                  </a:lnTo>
                  <a:cubicBezTo>
                    <a:pt x="1828" y="9467"/>
                    <a:pt x="2085" y="10087"/>
                    <a:pt x="2440" y="10650"/>
                  </a:cubicBezTo>
                  <a:lnTo>
                    <a:pt x="1737" y="11352"/>
                  </a:lnTo>
                  <a:cubicBezTo>
                    <a:pt x="1469" y="11621"/>
                    <a:pt x="1469" y="12056"/>
                    <a:pt x="1737" y="12324"/>
                  </a:cubicBezTo>
                  <a:lnTo>
                    <a:pt x="2647" y="13234"/>
                  </a:lnTo>
                  <a:cubicBezTo>
                    <a:pt x="2782" y="13369"/>
                    <a:pt x="2957" y="13436"/>
                    <a:pt x="3133" y="13436"/>
                  </a:cubicBezTo>
                  <a:cubicBezTo>
                    <a:pt x="3309" y="13436"/>
                    <a:pt x="3485" y="13369"/>
                    <a:pt x="3619" y="13234"/>
                  </a:cubicBezTo>
                  <a:lnTo>
                    <a:pt x="4322" y="12532"/>
                  </a:lnTo>
                  <a:cubicBezTo>
                    <a:pt x="4885" y="12886"/>
                    <a:pt x="5505" y="13143"/>
                    <a:pt x="6154" y="13292"/>
                  </a:cubicBezTo>
                  <a:lnTo>
                    <a:pt x="6154" y="14285"/>
                  </a:lnTo>
                  <a:cubicBezTo>
                    <a:pt x="6154" y="14663"/>
                    <a:pt x="6462" y="14972"/>
                    <a:pt x="6842" y="14972"/>
                  </a:cubicBezTo>
                  <a:lnTo>
                    <a:pt x="8128" y="14972"/>
                  </a:lnTo>
                  <a:cubicBezTo>
                    <a:pt x="8508" y="14972"/>
                    <a:pt x="8816" y="14665"/>
                    <a:pt x="8816" y="14285"/>
                  </a:cubicBezTo>
                  <a:lnTo>
                    <a:pt x="8816" y="13292"/>
                  </a:lnTo>
                  <a:cubicBezTo>
                    <a:pt x="9465" y="13144"/>
                    <a:pt x="10085" y="12886"/>
                    <a:pt x="10649" y="12532"/>
                  </a:cubicBezTo>
                  <a:lnTo>
                    <a:pt x="11352" y="13234"/>
                  </a:lnTo>
                  <a:cubicBezTo>
                    <a:pt x="11486" y="13369"/>
                    <a:pt x="11662" y="13436"/>
                    <a:pt x="11838" y="13436"/>
                  </a:cubicBezTo>
                  <a:cubicBezTo>
                    <a:pt x="12013" y="13436"/>
                    <a:pt x="12189" y="13369"/>
                    <a:pt x="12324" y="13234"/>
                  </a:cubicBezTo>
                  <a:lnTo>
                    <a:pt x="13234" y="12325"/>
                  </a:lnTo>
                  <a:cubicBezTo>
                    <a:pt x="13502" y="12057"/>
                    <a:pt x="13502" y="11621"/>
                    <a:pt x="13234" y="11352"/>
                  </a:cubicBezTo>
                  <a:lnTo>
                    <a:pt x="12531" y="10651"/>
                  </a:lnTo>
                  <a:cubicBezTo>
                    <a:pt x="12886" y="10087"/>
                    <a:pt x="13142" y="9467"/>
                    <a:pt x="13291" y="8818"/>
                  </a:cubicBezTo>
                  <a:lnTo>
                    <a:pt x="14283" y="8818"/>
                  </a:lnTo>
                  <a:cubicBezTo>
                    <a:pt x="14663" y="8818"/>
                    <a:pt x="14971" y="8509"/>
                    <a:pt x="14971" y="8129"/>
                  </a:cubicBezTo>
                  <a:lnTo>
                    <a:pt x="14971" y="6843"/>
                  </a:lnTo>
                  <a:cubicBezTo>
                    <a:pt x="14971" y="6463"/>
                    <a:pt x="14663" y="6155"/>
                    <a:pt x="14283" y="6155"/>
                  </a:cubicBezTo>
                  <a:lnTo>
                    <a:pt x="13291" y="6155"/>
                  </a:lnTo>
                  <a:cubicBezTo>
                    <a:pt x="13142" y="5505"/>
                    <a:pt x="12886" y="4886"/>
                    <a:pt x="12531" y="4322"/>
                  </a:cubicBezTo>
                  <a:lnTo>
                    <a:pt x="13234" y="3620"/>
                  </a:lnTo>
                  <a:cubicBezTo>
                    <a:pt x="13502" y="3352"/>
                    <a:pt x="13502" y="2916"/>
                    <a:pt x="13234" y="2648"/>
                  </a:cubicBezTo>
                  <a:lnTo>
                    <a:pt x="12324" y="1738"/>
                  </a:lnTo>
                  <a:cubicBezTo>
                    <a:pt x="12189" y="1604"/>
                    <a:pt x="12013" y="1537"/>
                    <a:pt x="11838" y="1537"/>
                  </a:cubicBezTo>
                  <a:cubicBezTo>
                    <a:pt x="11662" y="1537"/>
                    <a:pt x="11486" y="1604"/>
                    <a:pt x="11352" y="1738"/>
                  </a:cubicBezTo>
                  <a:lnTo>
                    <a:pt x="10649" y="2440"/>
                  </a:lnTo>
                  <a:cubicBezTo>
                    <a:pt x="10086" y="2086"/>
                    <a:pt x="9465" y="1829"/>
                    <a:pt x="8817" y="1681"/>
                  </a:cubicBezTo>
                  <a:lnTo>
                    <a:pt x="8817" y="688"/>
                  </a:lnTo>
                  <a:cubicBezTo>
                    <a:pt x="8816" y="308"/>
                    <a:pt x="8509" y="1"/>
                    <a:pt x="812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64"/>
            <p:cNvSpPr/>
            <p:nvPr/>
          </p:nvSpPr>
          <p:spPr>
            <a:xfrm>
              <a:off x="6011100" y="2278500"/>
              <a:ext cx="374300" cy="374300"/>
            </a:xfrm>
            <a:custGeom>
              <a:avLst/>
              <a:gdLst/>
              <a:ahLst/>
              <a:cxnLst/>
              <a:rect l="l" t="t" r="r" b="b"/>
              <a:pathLst>
                <a:path w="14972" h="14972" extrusionOk="0">
                  <a:moveTo>
                    <a:pt x="7484" y="4545"/>
                  </a:moveTo>
                  <a:cubicBezTo>
                    <a:pt x="8260" y="4545"/>
                    <a:pt x="9010" y="4852"/>
                    <a:pt x="9565" y="5407"/>
                  </a:cubicBezTo>
                  <a:cubicBezTo>
                    <a:pt x="10190" y="6032"/>
                    <a:pt x="10501" y="6906"/>
                    <a:pt x="10411" y="7786"/>
                  </a:cubicBezTo>
                  <a:cubicBezTo>
                    <a:pt x="10275" y="9162"/>
                    <a:pt x="9162" y="10275"/>
                    <a:pt x="7786" y="10412"/>
                  </a:cubicBezTo>
                  <a:cubicBezTo>
                    <a:pt x="7686" y="10422"/>
                    <a:pt x="7586" y="10427"/>
                    <a:pt x="7487" y="10427"/>
                  </a:cubicBezTo>
                  <a:cubicBezTo>
                    <a:pt x="6711" y="10427"/>
                    <a:pt x="5961" y="10120"/>
                    <a:pt x="5407" y="9565"/>
                  </a:cubicBezTo>
                  <a:cubicBezTo>
                    <a:pt x="4780" y="8940"/>
                    <a:pt x="4470" y="8065"/>
                    <a:pt x="4559" y="7186"/>
                  </a:cubicBezTo>
                  <a:cubicBezTo>
                    <a:pt x="4696" y="5810"/>
                    <a:pt x="5810" y="4697"/>
                    <a:pt x="7186" y="4560"/>
                  </a:cubicBezTo>
                  <a:cubicBezTo>
                    <a:pt x="7285" y="4550"/>
                    <a:pt x="7385" y="4545"/>
                    <a:pt x="7484" y="4545"/>
                  </a:cubicBezTo>
                  <a:close/>
                  <a:moveTo>
                    <a:pt x="6843" y="0"/>
                  </a:moveTo>
                  <a:cubicBezTo>
                    <a:pt x="6463" y="0"/>
                    <a:pt x="6155" y="309"/>
                    <a:pt x="6155" y="689"/>
                  </a:cubicBezTo>
                  <a:lnTo>
                    <a:pt x="6155" y="1680"/>
                  </a:lnTo>
                  <a:cubicBezTo>
                    <a:pt x="5506" y="1829"/>
                    <a:pt x="4886" y="2086"/>
                    <a:pt x="4322" y="2440"/>
                  </a:cubicBezTo>
                  <a:lnTo>
                    <a:pt x="3621" y="1738"/>
                  </a:lnTo>
                  <a:cubicBezTo>
                    <a:pt x="3486" y="1604"/>
                    <a:pt x="3310" y="1537"/>
                    <a:pt x="3134" y="1537"/>
                  </a:cubicBezTo>
                  <a:cubicBezTo>
                    <a:pt x="2958" y="1537"/>
                    <a:pt x="2782" y="1604"/>
                    <a:pt x="2648" y="1738"/>
                  </a:cubicBezTo>
                  <a:lnTo>
                    <a:pt x="1739" y="2648"/>
                  </a:lnTo>
                  <a:cubicBezTo>
                    <a:pt x="1469" y="2916"/>
                    <a:pt x="1469" y="3351"/>
                    <a:pt x="1739" y="3620"/>
                  </a:cubicBezTo>
                  <a:lnTo>
                    <a:pt x="2440" y="4322"/>
                  </a:lnTo>
                  <a:cubicBezTo>
                    <a:pt x="2085" y="4886"/>
                    <a:pt x="1829" y="5506"/>
                    <a:pt x="1681" y="6156"/>
                  </a:cubicBezTo>
                  <a:lnTo>
                    <a:pt x="688" y="6156"/>
                  </a:lnTo>
                  <a:cubicBezTo>
                    <a:pt x="308" y="6156"/>
                    <a:pt x="0" y="6463"/>
                    <a:pt x="1" y="6843"/>
                  </a:cubicBezTo>
                  <a:lnTo>
                    <a:pt x="1" y="8129"/>
                  </a:lnTo>
                  <a:cubicBezTo>
                    <a:pt x="1" y="8508"/>
                    <a:pt x="308" y="8816"/>
                    <a:pt x="688" y="8816"/>
                  </a:cubicBezTo>
                  <a:lnTo>
                    <a:pt x="1681" y="8816"/>
                  </a:lnTo>
                  <a:cubicBezTo>
                    <a:pt x="1829" y="9466"/>
                    <a:pt x="2085" y="10085"/>
                    <a:pt x="2440" y="10650"/>
                  </a:cubicBezTo>
                  <a:lnTo>
                    <a:pt x="1739" y="11352"/>
                  </a:lnTo>
                  <a:cubicBezTo>
                    <a:pt x="1469" y="11621"/>
                    <a:pt x="1469" y="12056"/>
                    <a:pt x="1739" y="12324"/>
                  </a:cubicBezTo>
                  <a:lnTo>
                    <a:pt x="2648" y="13234"/>
                  </a:lnTo>
                  <a:cubicBezTo>
                    <a:pt x="2782" y="13368"/>
                    <a:pt x="2958" y="13435"/>
                    <a:pt x="3134" y="13435"/>
                  </a:cubicBezTo>
                  <a:cubicBezTo>
                    <a:pt x="3310" y="13435"/>
                    <a:pt x="3486" y="13368"/>
                    <a:pt x="3621" y="13234"/>
                  </a:cubicBezTo>
                  <a:lnTo>
                    <a:pt x="4322" y="12532"/>
                  </a:lnTo>
                  <a:cubicBezTo>
                    <a:pt x="4886" y="12886"/>
                    <a:pt x="5506" y="13143"/>
                    <a:pt x="6155" y="13291"/>
                  </a:cubicBezTo>
                  <a:lnTo>
                    <a:pt x="6155" y="14283"/>
                  </a:lnTo>
                  <a:cubicBezTo>
                    <a:pt x="6155" y="14663"/>
                    <a:pt x="6463" y="14972"/>
                    <a:pt x="6843" y="14972"/>
                  </a:cubicBezTo>
                  <a:lnTo>
                    <a:pt x="8129" y="14972"/>
                  </a:lnTo>
                  <a:cubicBezTo>
                    <a:pt x="8509" y="14972"/>
                    <a:pt x="8817" y="14663"/>
                    <a:pt x="8816" y="14283"/>
                  </a:cubicBezTo>
                  <a:lnTo>
                    <a:pt x="8816" y="13291"/>
                  </a:lnTo>
                  <a:cubicBezTo>
                    <a:pt x="9467" y="13143"/>
                    <a:pt x="10086" y="12886"/>
                    <a:pt x="10649" y="12532"/>
                  </a:cubicBezTo>
                  <a:lnTo>
                    <a:pt x="11352" y="13234"/>
                  </a:lnTo>
                  <a:cubicBezTo>
                    <a:pt x="11486" y="13368"/>
                    <a:pt x="11662" y="13435"/>
                    <a:pt x="11838" y="13435"/>
                  </a:cubicBezTo>
                  <a:cubicBezTo>
                    <a:pt x="12014" y="13435"/>
                    <a:pt x="12190" y="13368"/>
                    <a:pt x="12324" y="13234"/>
                  </a:cubicBezTo>
                  <a:lnTo>
                    <a:pt x="13234" y="12324"/>
                  </a:lnTo>
                  <a:cubicBezTo>
                    <a:pt x="13502" y="12056"/>
                    <a:pt x="13502" y="11621"/>
                    <a:pt x="13234" y="11352"/>
                  </a:cubicBezTo>
                  <a:lnTo>
                    <a:pt x="12531" y="10650"/>
                  </a:lnTo>
                  <a:cubicBezTo>
                    <a:pt x="12886" y="10085"/>
                    <a:pt x="13143" y="9466"/>
                    <a:pt x="13291" y="8816"/>
                  </a:cubicBezTo>
                  <a:lnTo>
                    <a:pt x="14283" y="8816"/>
                  </a:lnTo>
                  <a:cubicBezTo>
                    <a:pt x="14663" y="8816"/>
                    <a:pt x="14971" y="8508"/>
                    <a:pt x="14971" y="8129"/>
                  </a:cubicBezTo>
                  <a:lnTo>
                    <a:pt x="14971" y="6843"/>
                  </a:lnTo>
                  <a:cubicBezTo>
                    <a:pt x="14971" y="6463"/>
                    <a:pt x="14663" y="6156"/>
                    <a:pt x="14283" y="6156"/>
                  </a:cubicBezTo>
                  <a:lnTo>
                    <a:pt x="13291" y="6156"/>
                  </a:lnTo>
                  <a:cubicBezTo>
                    <a:pt x="13142" y="5506"/>
                    <a:pt x="12886" y="4886"/>
                    <a:pt x="12531" y="4322"/>
                  </a:cubicBezTo>
                  <a:lnTo>
                    <a:pt x="13234" y="3620"/>
                  </a:lnTo>
                  <a:cubicBezTo>
                    <a:pt x="13502" y="3351"/>
                    <a:pt x="13502" y="2916"/>
                    <a:pt x="13234" y="2648"/>
                  </a:cubicBezTo>
                  <a:lnTo>
                    <a:pt x="12324" y="1738"/>
                  </a:lnTo>
                  <a:cubicBezTo>
                    <a:pt x="12190" y="1604"/>
                    <a:pt x="12014" y="1537"/>
                    <a:pt x="11838" y="1537"/>
                  </a:cubicBezTo>
                  <a:cubicBezTo>
                    <a:pt x="11662" y="1537"/>
                    <a:pt x="11486" y="1604"/>
                    <a:pt x="11352" y="1738"/>
                  </a:cubicBezTo>
                  <a:lnTo>
                    <a:pt x="10649" y="2440"/>
                  </a:lnTo>
                  <a:cubicBezTo>
                    <a:pt x="10086" y="2086"/>
                    <a:pt x="9467" y="1829"/>
                    <a:pt x="8816" y="1680"/>
                  </a:cubicBezTo>
                  <a:lnTo>
                    <a:pt x="8816" y="689"/>
                  </a:lnTo>
                  <a:cubicBezTo>
                    <a:pt x="8816" y="309"/>
                    <a:pt x="8509" y="0"/>
                    <a:pt x="812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64"/>
            <p:cNvSpPr/>
            <p:nvPr/>
          </p:nvSpPr>
          <p:spPr>
            <a:xfrm>
              <a:off x="3567575" y="286800"/>
              <a:ext cx="191725" cy="191675"/>
            </a:xfrm>
            <a:custGeom>
              <a:avLst/>
              <a:gdLst/>
              <a:ahLst/>
              <a:cxnLst/>
              <a:rect l="l" t="t" r="r" b="b"/>
              <a:pathLst>
                <a:path w="7669" h="7667" extrusionOk="0">
                  <a:moveTo>
                    <a:pt x="3838" y="2327"/>
                  </a:moveTo>
                  <a:cubicBezTo>
                    <a:pt x="4717" y="2327"/>
                    <a:pt x="5425" y="3089"/>
                    <a:pt x="5333" y="3986"/>
                  </a:cubicBezTo>
                  <a:cubicBezTo>
                    <a:pt x="5263" y="4692"/>
                    <a:pt x="4693" y="5262"/>
                    <a:pt x="3988" y="5331"/>
                  </a:cubicBezTo>
                  <a:cubicBezTo>
                    <a:pt x="3935" y="5337"/>
                    <a:pt x="3883" y="5339"/>
                    <a:pt x="3832" y="5339"/>
                  </a:cubicBezTo>
                  <a:cubicBezTo>
                    <a:pt x="2952" y="5339"/>
                    <a:pt x="2244" y="4576"/>
                    <a:pt x="2336" y="3679"/>
                  </a:cubicBezTo>
                  <a:cubicBezTo>
                    <a:pt x="2405" y="2974"/>
                    <a:pt x="2976" y="2405"/>
                    <a:pt x="3681" y="2335"/>
                  </a:cubicBezTo>
                  <a:cubicBezTo>
                    <a:pt x="3734" y="2330"/>
                    <a:pt x="3786" y="2327"/>
                    <a:pt x="3838" y="2327"/>
                  </a:cubicBezTo>
                  <a:close/>
                  <a:moveTo>
                    <a:pt x="3503" y="0"/>
                  </a:moveTo>
                  <a:cubicBezTo>
                    <a:pt x="3310" y="0"/>
                    <a:pt x="3153" y="158"/>
                    <a:pt x="3153" y="351"/>
                  </a:cubicBezTo>
                  <a:lnTo>
                    <a:pt x="3153" y="859"/>
                  </a:lnTo>
                  <a:cubicBezTo>
                    <a:pt x="2821" y="936"/>
                    <a:pt x="2503" y="1067"/>
                    <a:pt x="2214" y="1249"/>
                  </a:cubicBezTo>
                  <a:lnTo>
                    <a:pt x="1855" y="890"/>
                  </a:lnTo>
                  <a:cubicBezTo>
                    <a:pt x="1786" y="821"/>
                    <a:pt x="1696" y="787"/>
                    <a:pt x="1606" y="787"/>
                  </a:cubicBezTo>
                  <a:cubicBezTo>
                    <a:pt x="1516" y="787"/>
                    <a:pt x="1426" y="821"/>
                    <a:pt x="1357" y="890"/>
                  </a:cubicBezTo>
                  <a:lnTo>
                    <a:pt x="891" y="1355"/>
                  </a:lnTo>
                  <a:cubicBezTo>
                    <a:pt x="754" y="1493"/>
                    <a:pt x="754" y="1717"/>
                    <a:pt x="891" y="1853"/>
                  </a:cubicBezTo>
                  <a:lnTo>
                    <a:pt x="1251" y="2212"/>
                  </a:lnTo>
                  <a:cubicBezTo>
                    <a:pt x="1069" y="2502"/>
                    <a:pt x="938" y="2819"/>
                    <a:pt x="861" y="3151"/>
                  </a:cubicBezTo>
                  <a:lnTo>
                    <a:pt x="353" y="3151"/>
                  </a:lnTo>
                  <a:cubicBezTo>
                    <a:pt x="159" y="3151"/>
                    <a:pt x="1" y="3309"/>
                    <a:pt x="1" y="3504"/>
                  </a:cubicBezTo>
                  <a:lnTo>
                    <a:pt x="1" y="4163"/>
                  </a:lnTo>
                  <a:cubicBezTo>
                    <a:pt x="1" y="4356"/>
                    <a:pt x="159" y="4514"/>
                    <a:pt x="353" y="4514"/>
                  </a:cubicBezTo>
                  <a:lnTo>
                    <a:pt x="861" y="4514"/>
                  </a:lnTo>
                  <a:cubicBezTo>
                    <a:pt x="938" y="4847"/>
                    <a:pt x="1069" y="5165"/>
                    <a:pt x="1250" y="5453"/>
                  </a:cubicBezTo>
                  <a:lnTo>
                    <a:pt x="891" y="5812"/>
                  </a:lnTo>
                  <a:cubicBezTo>
                    <a:pt x="753" y="5950"/>
                    <a:pt x="753" y="6172"/>
                    <a:pt x="891" y="6310"/>
                  </a:cubicBezTo>
                  <a:lnTo>
                    <a:pt x="1356" y="6776"/>
                  </a:lnTo>
                  <a:cubicBezTo>
                    <a:pt x="1425" y="6845"/>
                    <a:pt x="1515" y="6879"/>
                    <a:pt x="1606" y="6879"/>
                  </a:cubicBezTo>
                  <a:cubicBezTo>
                    <a:pt x="1696" y="6879"/>
                    <a:pt x="1786" y="6845"/>
                    <a:pt x="1854" y="6776"/>
                  </a:cubicBezTo>
                  <a:lnTo>
                    <a:pt x="2213" y="6417"/>
                  </a:lnTo>
                  <a:cubicBezTo>
                    <a:pt x="2503" y="6598"/>
                    <a:pt x="2820" y="6730"/>
                    <a:pt x="3152" y="6806"/>
                  </a:cubicBezTo>
                  <a:lnTo>
                    <a:pt x="3152" y="7314"/>
                  </a:lnTo>
                  <a:cubicBezTo>
                    <a:pt x="3152" y="7508"/>
                    <a:pt x="3310" y="7666"/>
                    <a:pt x="3504" y="7666"/>
                  </a:cubicBezTo>
                  <a:lnTo>
                    <a:pt x="4164" y="7666"/>
                  </a:lnTo>
                  <a:cubicBezTo>
                    <a:pt x="4358" y="7666"/>
                    <a:pt x="4515" y="7508"/>
                    <a:pt x="4515" y="7314"/>
                  </a:cubicBezTo>
                  <a:lnTo>
                    <a:pt x="4515" y="6806"/>
                  </a:lnTo>
                  <a:cubicBezTo>
                    <a:pt x="4847" y="6730"/>
                    <a:pt x="5165" y="6598"/>
                    <a:pt x="5454" y="6417"/>
                  </a:cubicBezTo>
                  <a:lnTo>
                    <a:pt x="5813" y="6776"/>
                  </a:lnTo>
                  <a:cubicBezTo>
                    <a:pt x="5882" y="6845"/>
                    <a:pt x="5972" y="6879"/>
                    <a:pt x="6062" y="6879"/>
                  </a:cubicBezTo>
                  <a:cubicBezTo>
                    <a:pt x="6152" y="6879"/>
                    <a:pt x="6242" y="6845"/>
                    <a:pt x="6311" y="6776"/>
                  </a:cubicBezTo>
                  <a:lnTo>
                    <a:pt x="6777" y="6310"/>
                  </a:lnTo>
                  <a:cubicBezTo>
                    <a:pt x="6914" y="6173"/>
                    <a:pt x="6914" y="5950"/>
                    <a:pt x="6777" y="5812"/>
                  </a:cubicBezTo>
                  <a:lnTo>
                    <a:pt x="6418" y="5453"/>
                  </a:lnTo>
                  <a:cubicBezTo>
                    <a:pt x="6599" y="5165"/>
                    <a:pt x="6730" y="4847"/>
                    <a:pt x="6807" y="4514"/>
                  </a:cubicBezTo>
                  <a:lnTo>
                    <a:pt x="7316" y="4514"/>
                  </a:lnTo>
                  <a:cubicBezTo>
                    <a:pt x="7510" y="4514"/>
                    <a:pt x="7668" y="4357"/>
                    <a:pt x="7668" y="4162"/>
                  </a:cubicBezTo>
                  <a:lnTo>
                    <a:pt x="7668" y="3504"/>
                  </a:lnTo>
                  <a:cubicBezTo>
                    <a:pt x="7668" y="3309"/>
                    <a:pt x="7510" y="3151"/>
                    <a:pt x="7316" y="3151"/>
                  </a:cubicBezTo>
                  <a:lnTo>
                    <a:pt x="6808" y="3151"/>
                  </a:lnTo>
                  <a:cubicBezTo>
                    <a:pt x="6732" y="2819"/>
                    <a:pt x="6600" y="2502"/>
                    <a:pt x="6419" y="2212"/>
                  </a:cubicBezTo>
                  <a:lnTo>
                    <a:pt x="6778" y="1853"/>
                  </a:lnTo>
                  <a:cubicBezTo>
                    <a:pt x="6915" y="1717"/>
                    <a:pt x="6915" y="1493"/>
                    <a:pt x="6778" y="1355"/>
                  </a:cubicBezTo>
                  <a:lnTo>
                    <a:pt x="6312" y="889"/>
                  </a:lnTo>
                  <a:cubicBezTo>
                    <a:pt x="6243" y="821"/>
                    <a:pt x="6153" y="787"/>
                    <a:pt x="6063" y="787"/>
                  </a:cubicBezTo>
                  <a:cubicBezTo>
                    <a:pt x="5973" y="787"/>
                    <a:pt x="5883" y="821"/>
                    <a:pt x="5814" y="889"/>
                  </a:cubicBezTo>
                  <a:lnTo>
                    <a:pt x="5455" y="1248"/>
                  </a:lnTo>
                  <a:cubicBezTo>
                    <a:pt x="5167" y="1067"/>
                    <a:pt x="4848" y="936"/>
                    <a:pt x="4516" y="859"/>
                  </a:cubicBezTo>
                  <a:lnTo>
                    <a:pt x="4516" y="351"/>
                  </a:lnTo>
                  <a:cubicBezTo>
                    <a:pt x="4516" y="158"/>
                    <a:pt x="4359" y="0"/>
                    <a:pt x="4166" y="0"/>
                  </a:cubicBezTo>
                  <a:cubicBezTo>
                    <a:pt x="4165" y="0"/>
                    <a:pt x="4164" y="0"/>
                    <a:pt x="4164" y="0"/>
                  </a:cubicBezTo>
                  <a:lnTo>
                    <a:pt x="3505" y="0"/>
                  </a:lnTo>
                  <a:cubicBezTo>
                    <a:pt x="3505" y="0"/>
                    <a:pt x="3504" y="0"/>
                    <a:pt x="35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64"/>
            <p:cNvSpPr/>
            <p:nvPr/>
          </p:nvSpPr>
          <p:spPr>
            <a:xfrm>
              <a:off x="2171325" y="616825"/>
              <a:ext cx="1481975" cy="933075"/>
            </a:xfrm>
            <a:custGeom>
              <a:avLst/>
              <a:gdLst/>
              <a:ahLst/>
              <a:cxnLst/>
              <a:rect l="l" t="t" r="r" b="b"/>
              <a:pathLst>
                <a:path w="59279" h="37323" extrusionOk="0">
                  <a:moveTo>
                    <a:pt x="3952" y="1"/>
                  </a:moveTo>
                  <a:cubicBezTo>
                    <a:pt x="1779" y="1"/>
                    <a:pt x="1" y="1779"/>
                    <a:pt x="1" y="3953"/>
                  </a:cubicBezTo>
                  <a:lnTo>
                    <a:pt x="1" y="25468"/>
                  </a:lnTo>
                  <a:cubicBezTo>
                    <a:pt x="1" y="27641"/>
                    <a:pt x="1779" y="29419"/>
                    <a:pt x="3952" y="29419"/>
                  </a:cubicBezTo>
                  <a:lnTo>
                    <a:pt x="46858" y="29419"/>
                  </a:lnTo>
                  <a:lnTo>
                    <a:pt x="59278" y="37323"/>
                  </a:lnTo>
                  <a:lnTo>
                    <a:pt x="53569" y="29419"/>
                  </a:lnTo>
                  <a:cubicBezTo>
                    <a:pt x="55743" y="29419"/>
                    <a:pt x="57521" y="27641"/>
                    <a:pt x="57521" y="25468"/>
                  </a:cubicBezTo>
                  <a:lnTo>
                    <a:pt x="57521" y="3953"/>
                  </a:lnTo>
                  <a:cubicBezTo>
                    <a:pt x="57521" y="1779"/>
                    <a:pt x="55743" y="1"/>
                    <a:pt x="5356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64"/>
            <p:cNvSpPr/>
            <p:nvPr/>
          </p:nvSpPr>
          <p:spPr>
            <a:xfrm>
              <a:off x="2458200" y="902225"/>
              <a:ext cx="125525" cy="120775"/>
            </a:xfrm>
            <a:custGeom>
              <a:avLst/>
              <a:gdLst/>
              <a:ahLst/>
              <a:cxnLst/>
              <a:rect l="l" t="t" r="r" b="b"/>
              <a:pathLst>
                <a:path w="5021" h="4831" extrusionOk="0">
                  <a:moveTo>
                    <a:pt x="2607" y="0"/>
                  </a:moveTo>
                  <a:cubicBezTo>
                    <a:pt x="1978" y="0"/>
                    <a:pt x="1360" y="246"/>
                    <a:pt x="898" y="707"/>
                  </a:cubicBezTo>
                  <a:cubicBezTo>
                    <a:pt x="208" y="1398"/>
                    <a:pt x="1" y="2437"/>
                    <a:pt x="374" y="3339"/>
                  </a:cubicBezTo>
                  <a:cubicBezTo>
                    <a:pt x="748" y="4242"/>
                    <a:pt x="1629" y="4830"/>
                    <a:pt x="2605" y="4830"/>
                  </a:cubicBezTo>
                  <a:cubicBezTo>
                    <a:pt x="3939" y="4830"/>
                    <a:pt x="5020" y="3749"/>
                    <a:pt x="5021" y="2416"/>
                  </a:cubicBezTo>
                  <a:cubicBezTo>
                    <a:pt x="5021" y="1439"/>
                    <a:pt x="4432" y="558"/>
                    <a:pt x="3530" y="184"/>
                  </a:cubicBezTo>
                  <a:cubicBezTo>
                    <a:pt x="3231"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64"/>
            <p:cNvSpPr/>
            <p:nvPr/>
          </p:nvSpPr>
          <p:spPr>
            <a:xfrm>
              <a:off x="2814950" y="902225"/>
              <a:ext cx="125550" cy="120775"/>
            </a:xfrm>
            <a:custGeom>
              <a:avLst/>
              <a:gdLst/>
              <a:ahLst/>
              <a:cxnLst/>
              <a:rect l="l" t="t" r="r" b="b"/>
              <a:pathLst>
                <a:path w="5022" h="4831" extrusionOk="0">
                  <a:moveTo>
                    <a:pt x="2607" y="0"/>
                  </a:moveTo>
                  <a:cubicBezTo>
                    <a:pt x="1978" y="0"/>
                    <a:pt x="1360" y="246"/>
                    <a:pt x="899" y="707"/>
                  </a:cubicBezTo>
                  <a:cubicBezTo>
                    <a:pt x="207" y="1398"/>
                    <a:pt x="1" y="2437"/>
                    <a:pt x="375" y="3339"/>
                  </a:cubicBezTo>
                  <a:cubicBezTo>
                    <a:pt x="748" y="4242"/>
                    <a:pt x="1629" y="4830"/>
                    <a:pt x="2606" y="4830"/>
                  </a:cubicBezTo>
                  <a:cubicBezTo>
                    <a:pt x="3939" y="4830"/>
                    <a:pt x="5020" y="3749"/>
                    <a:pt x="5020" y="2416"/>
                  </a:cubicBezTo>
                  <a:cubicBezTo>
                    <a:pt x="5021" y="1439"/>
                    <a:pt x="4433" y="558"/>
                    <a:pt x="3530" y="184"/>
                  </a:cubicBezTo>
                  <a:cubicBezTo>
                    <a:pt x="3232"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64"/>
            <p:cNvSpPr/>
            <p:nvPr/>
          </p:nvSpPr>
          <p:spPr>
            <a:xfrm>
              <a:off x="3171725" y="902225"/>
              <a:ext cx="125525" cy="120775"/>
            </a:xfrm>
            <a:custGeom>
              <a:avLst/>
              <a:gdLst/>
              <a:ahLst/>
              <a:cxnLst/>
              <a:rect l="l" t="t" r="r" b="b"/>
              <a:pathLst>
                <a:path w="5021" h="4831" extrusionOk="0">
                  <a:moveTo>
                    <a:pt x="2607" y="0"/>
                  </a:moveTo>
                  <a:cubicBezTo>
                    <a:pt x="1978" y="0"/>
                    <a:pt x="1360" y="246"/>
                    <a:pt x="898" y="707"/>
                  </a:cubicBezTo>
                  <a:cubicBezTo>
                    <a:pt x="207" y="1398"/>
                    <a:pt x="0" y="2437"/>
                    <a:pt x="374" y="3339"/>
                  </a:cubicBezTo>
                  <a:cubicBezTo>
                    <a:pt x="748" y="4242"/>
                    <a:pt x="1628" y="4830"/>
                    <a:pt x="2606" y="4830"/>
                  </a:cubicBezTo>
                  <a:cubicBezTo>
                    <a:pt x="3939" y="4830"/>
                    <a:pt x="5020" y="3749"/>
                    <a:pt x="5020" y="2416"/>
                  </a:cubicBezTo>
                  <a:cubicBezTo>
                    <a:pt x="5020" y="1439"/>
                    <a:pt x="4433" y="558"/>
                    <a:pt x="3530" y="184"/>
                  </a:cubicBezTo>
                  <a:cubicBezTo>
                    <a:pt x="3232"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60" name="Google Shape;3560;p64"/>
          <p:cNvGrpSpPr/>
          <p:nvPr/>
        </p:nvGrpSpPr>
        <p:grpSpPr>
          <a:xfrm>
            <a:off x="6031075" y="2510707"/>
            <a:ext cx="2661197" cy="2177198"/>
            <a:chOff x="449250" y="238125"/>
            <a:chExt cx="6401725" cy="5237425"/>
          </a:xfrm>
        </p:grpSpPr>
        <p:sp>
          <p:nvSpPr>
            <p:cNvPr id="3561" name="Google Shape;3561;p64"/>
            <p:cNvSpPr/>
            <p:nvPr/>
          </p:nvSpPr>
          <p:spPr>
            <a:xfrm>
              <a:off x="449250" y="238125"/>
              <a:ext cx="6401725" cy="4867000"/>
            </a:xfrm>
            <a:custGeom>
              <a:avLst/>
              <a:gdLst/>
              <a:ahLst/>
              <a:cxnLst/>
              <a:rect l="l" t="t" r="r" b="b"/>
              <a:pathLst>
                <a:path w="256069" h="194680" extrusionOk="0">
                  <a:moveTo>
                    <a:pt x="156176" y="0"/>
                  </a:moveTo>
                  <a:cubicBezTo>
                    <a:pt x="145518" y="0"/>
                    <a:pt x="132819" y="2041"/>
                    <a:pt x="117347" y="7037"/>
                  </a:cubicBezTo>
                  <a:cubicBezTo>
                    <a:pt x="73919" y="21063"/>
                    <a:pt x="72529" y="47320"/>
                    <a:pt x="39520" y="50959"/>
                  </a:cubicBezTo>
                  <a:cubicBezTo>
                    <a:pt x="6511" y="54598"/>
                    <a:pt x="0" y="81018"/>
                    <a:pt x="20457" y="107280"/>
                  </a:cubicBezTo>
                  <a:cubicBezTo>
                    <a:pt x="40914" y="133541"/>
                    <a:pt x="34389" y="155948"/>
                    <a:pt x="53883" y="173479"/>
                  </a:cubicBezTo>
                  <a:cubicBezTo>
                    <a:pt x="53883" y="173479"/>
                    <a:pt x="75463" y="194395"/>
                    <a:pt x="109332" y="194677"/>
                  </a:cubicBezTo>
                  <a:cubicBezTo>
                    <a:pt x="109494" y="194679"/>
                    <a:pt x="109655" y="194679"/>
                    <a:pt x="109816" y="194679"/>
                  </a:cubicBezTo>
                  <a:cubicBezTo>
                    <a:pt x="143285" y="194679"/>
                    <a:pt x="152002" y="165455"/>
                    <a:pt x="163781" y="160161"/>
                  </a:cubicBezTo>
                  <a:cubicBezTo>
                    <a:pt x="165889" y="159213"/>
                    <a:pt x="168046" y="158833"/>
                    <a:pt x="170310" y="158833"/>
                  </a:cubicBezTo>
                  <a:cubicBezTo>
                    <a:pt x="179462" y="158833"/>
                    <a:pt x="190378" y="165035"/>
                    <a:pt x="206960" y="165035"/>
                  </a:cubicBezTo>
                  <a:cubicBezTo>
                    <a:pt x="209318" y="165035"/>
                    <a:pt x="211790" y="164910"/>
                    <a:pt x="214388" y="164623"/>
                  </a:cubicBezTo>
                  <a:cubicBezTo>
                    <a:pt x="239780" y="161824"/>
                    <a:pt x="256069" y="123080"/>
                    <a:pt x="238166" y="100552"/>
                  </a:cubicBezTo>
                  <a:cubicBezTo>
                    <a:pt x="220263" y="78026"/>
                    <a:pt x="194362" y="68431"/>
                    <a:pt x="196727" y="54917"/>
                  </a:cubicBezTo>
                  <a:cubicBezTo>
                    <a:pt x="199092" y="41401"/>
                    <a:pt x="214197" y="26885"/>
                    <a:pt x="198277" y="14582"/>
                  </a:cubicBezTo>
                  <a:cubicBezTo>
                    <a:pt x="188030" y="6662"/>
                    <a:pt x="175435" y="0"/>
                    <a:pt x="15617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64"/>
            <p:cNvSpPr/>
            <p:nvPr/>
          </p:nvSpPr>
          <p:spPr>
            <a:xfrm>
              <a:off x="654175" y="1408900"/>
              <a:ext cx="2934500" cy="1237575"/>
            </a:xfrm>
            <a:custGeom>
              <a:avLst/>
              <a:gdLst/>
              <a:ahLst/>
              <a:cxnLst/>
              <a:rect l="l" t="t" r="r" b="b"/>
              <a:pathLst>
                <a:path w="117380" h="49503" extrusionOk="0">
                  <a:moveTo>
                    <a:pt x="117379" y="0"/>
                  </a:moveTo>
                  <a:lnTo>
                    <a:pt x="819" y="28131"/>
                  </a:lnTo>
                  <a:lnTo>
                    <a:pt x="819" y="28131"/>
                  </a:lnTo>
                  <a:cubicBezTo>
                    <a:pt x="0" y="34609"/>
                    <a:pt x="1478" y="41924"/>
                    <a:pt x="5269" y="49502"/>
                  </a:cubicBezTo>
                  <a:lnTo>
                    <a:pt x="5269" y="49502"/>
                  </a:lnTo>
                  <a:lnTo>
                    <a:pt x="11737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64"/>
            <p:cNvSpPr/>
            <p:nvPr/>
          </p:nvSpPr>
          <p:spPr>
            <a:xfrm>
              <a:off x="1359925" y="1527750"/>
              <a:ext cx="2324375" cy="2834650"/>
            </a:xfrm>
            <a:custGeom>
              <a:avLst/>
              <a:gdLst/>
              <a:ahLst/>
              <a:cxnLst/>
              <a:rect l="l" t="t" r="r" b="b"/>
              <a:pathLst>
                <a:path w="92975" h="113386" extrusionOk="0">
                  <a:moveTo>
                    <a:pt x="92975" y="1"/>
                  </a:moveTo>
                  <a:lnTo>
                    <a:pt x="1" y="88441"/>
                  </a:lnTo>
                  <a:cubicBezTo>
                    <a:pt x="2765" y="97462"/>
                    <a:pt x="5000" y="105799"/>
                    <a:pt x="10063" y="113385"/>
                  </a:cubicBezTo>
                  <a:lnTo>
                    <a:pt x="10063" y="113385"/>
                  </a:lnTo>
                  <a:lnTo>
                    <a:pt x="9297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64"/>
            <p:cNvSpPr/>
            <p:nvPr/>
          </p:nvSpPr>
          <p:spPr>
            <a:xfrm>
              <a:off x="1872225" y="1564700"/>
              <a:ext cx="1879600" cy="3395675"/>
            </a:xfrm>
            <a:custGeom>
              <a:avLst/>
              <a:gdLst/>
              <a:ahLst/>
              <a:cxnLst/>
              <a:rect l="l" t="t" r="r" b="b"/>
              <a:pathLst>
                <a:path w="75184" h="135827" extrusionOk="0">
                  <a:moveTo>
                    <a:pt x="75183" y="1"/>
                  </a:moveTo>
                  <a:lnTo>
                    <a:pt x="1" y="123012"/>
                  </a:lnTo>
                  <a:cubicBezTo>
                    <a:pt x="3990" y="126184"/>
                    <a:pt x="11779" y="131640"/>
                    <a:pt x="22564" y="135827"/>
                  </a:cubicBezTo>
                  <a:lnTo>
                    <a:pt x="7518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64"/>
            <p:cNvSpPr/>
            <p:nvPr/>
          </p:nvSpPr>
          <p:spPr>
            <a:xfrm>
              <a:off x="847450" y="1296475"/>
              <a:ext cx="2719600" cy="460775"/>
            </a:xfrm>
            <a:custGeom>
              <a:avLst/>
              <a:gdLst/>
              <a:ahLst/>
              <a:cxnLst/>
              <a:rect l="l" t="t" r="r" b="b"/>
              <a:pathLst>
                <a:path w="108784" h="18431" extrusionOk="0">
                  <a:moveTo>
                    <a:pt x="47015" y="0"/>
                  </a:moveTo>
                  <a:cubicBezTo>
                    <a:pt x="40751" y="4314"/>
                    <a:pt x="33637" y="7517"/>
                    <a:pt x="23592" y="8625"/>
                  </a:cubicBezTo>
                  <a:cubicBezTo>
                    <a:pt x="12986" y="9794"/>
                    <a:pt x="5121" y="13318"/>
                    <a:pt x="1" y="18431"/>
                  </a:cubicBezTo>
                  <a:lnTo>
                    <a:pt x="108783" y="1544"/>
                  </a:lnTo>
                  <a:lnTo>
                    <a:pt x="4701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64"/>
            <p:cNvSpPr/>
            <p:nvPr/>
          </p:nvSpPr>
          <p:spPr>
            <a:xfrm>
              <a:off x="2799325" y="1582900"/>
              <a:ext cx="1027275" cy="3522225"/>
            </a:xfrm>
            <a:custGeom>
              <a:avLst/>
              <a:gdLst/>
              <a:ahLst/>
              <a:cxnLst/>
              <a:rect l="l" t="t" r="r" b="b"/>
              <a:pathLst>
                <a:path w="41091" h="140889" extrusionOk="0">
                  <a:moveTo>
                    <a:pt x="41090" y="0"/>
                  </a:moveTo>
                  <a:lnTo>
                    <a:pt x="0" y="139320"/>
                  </a:lnTo>
                  <a:cubicBezTo>
                    <a:pt x="4769" y="140258"/>
                    <a:pt x="9888" y="140841"/>
                    <a:pt x="15329" y="140886"/>
                  </a:cubicBezTo>
                  <a:cubicBezTo>
                    <a:pt x="15489" y="140888"/>
                    <a:pt x="15648" y="140888"/>
                    <a:pt x="15807" y="140888"/>
                  </a:cubicBezTo>
                  <a:cubicBezTo>
                    <a:pt x="19473" y="140888"/>
                    <a:pt x="22841" y="140535"/>
                    <a:pt x="25951" y="139903"/>
                  </a:cubicBezTo>
                  <a:lnTo>
                    <a:pt x="4109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64"/>
            <p:cNvSpPr/>
            <p:nvPr/>
          </p:nvSpPr>
          <p:spPr>
            <a:xfrm>
              <a:off x="964550" y="1474650"/>
              <a:ext cx="2664100" cy="1922400"/>
            </a:xfrm>
            <a:custGeom>
              <a:avLst/>
              <a:gdLst/>
              <a:ahLst/>
              <a:cxnLst/>
              <a:rect l="l" t="t" r="r" b="b"/>
              <a:pathLst>
                <a:path w="106564" h="76896" extrusionOk="0">
                  <a:moveTo>
                    <a:pt x="106564" y="0"/>
                  </a:moveTo>
                  <a:lnTo>
                    <a:pt x="1" y="58023"/>
                  </a:lnTo>
                  <a:cubicBezTo>
                    <a:pt x="5061" y="64558"/>
                    <a:pt x="8458" y="70854"/>
                    <a:pt x="11006" y="76896"/>
                  </a:cubicBezTo>
                  <a:lnTo>
                    <a:pt x="10656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64"/>
            <p:cNvSpPr/>
            <p:nvPr/>
          </p:nvSpPr>
          <p:spPr>
            <a:xfrm>
              <a:off x="4043050" y="1519500"/>
              <a:ext cx="2147875" cy="2844425"/>
            </a:xfrm>
            <a:custGeom>
              <a:avLst/>
              <a:gdLst/>
              <a:ahLst/>
              <a:cxnLst/>
              <a:rect l="l" t="t" r="r" b="b"/>
              <a:pathLst>
                <a:path w="85915" h="113777" extrusionOk="0">
                  <a:moveTo>
                    <a:pt x="1" y="0"/>
                  </a:moveTo>
                  <a:lnTo>
                    <a:pt x="61944" y="113764"/>
                  </a:lnTo>
                  <a:cubicBezTo>
                    <a:pt x="62372" y="113772"/>
                    <a:pt x="62799" y="113776"/>
                    <a:pt x="63227" y="113776"/>
                  </a:cubicBezTo>
                  <a:cubicBezTo>
                    <a:pt x="65702" y="113776"/>
                    <a:pt x="68175" y="113640"/>
                    <a:pt x="70636" y="113368"/>
                  </a:cubicBezTo>
                  <a:cubicBezTo>
                    <a:pt x="76268" y="112747"/>
                    <a:pt x="81452" y="110354"/>
                    <a:pt x="85915" y="10676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64"/>
            <p:cNvSpPr/>
            <p:nvPr/>
          </p:nvSpPr>
          <p:spPr>
            <a:xfrm>
              <a:off x="4096200" y="1463850"/>
              <a:ext cx="2502050" cy="2449625"/>
            </a:xfrm>
            <a:custGeom>
              <a:avLst/>
              <a:gdLst/>
              <a:ahLst/>
              <a:cxnLst/>
              <a:rect l="l" t="t" r="r" b="b"/>
              <a:pathLst>
                <a:path w="100082" h="97985" extrusionOk="0">
                  <a:moveTo>
                    <a:pt x="1" y="0"/>
                  </a:moveTo>
                  <a:lnTo>
                    <a:pt x="93205" y="97984"/>
                  </a:lnTo>
                  <a:cubicBezTo>
                    <a:pt x="97609" y="90591"/>
                    <a:pt x="100081" y="81711"/>
                    <a:pt x="99830" y="7300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64"/>
            <p:cNvSpPr/>
            <p:nvPr/>
          </p:nvSpPr>
          <p:spPr>
            <a:xfrm>
              <a:off x="4133125" y="1396325"/>
              <a:ext cx="2311975" cy="1413025"/>
            </a:xfrm>
            <a:custGeom>
              <a:avLst/>
              <a:gdLst/>
              <a:ahLst/>
              <a:cxnLst/>
              <a:rect l="l" t="t" r="r" b="b"/>
              <a:pathLst>
                <a:path w="92479" h="56521" extrusionOk="0">
                  <a:moveTo>
                    <a:pt x="0" y="1"/>
                  </a:moveTo>
                  <a:lnTo>
                    <a:pt x="92479" y="56521"/>
                  </a:lnTo>
                  <a:cubicBezTo>
                    <a:pt x="91960" y="55739"/>
                    <a:pt x="91403" y="54974"/>
                    <a:pt x="90811" y="54224"/>
                  </a:cubicBezTo>
                  <a:cubicBezTo>
                    <a:pt x="78816" y="39131"/>
                    <a:pt x="63231" y="29844"/>
                    <a:pt x="54962" y="21293"/>
                  </a:cubicBezTo>
                  <a:lnTo>
                    <a:pt x="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64"/>
            <p:cNvSpPr/>
            <p:nvPr/>
          </p:nvSpPr>
          <p:spPr>
            <a:xfrm>
              <a:off x="4151325" y="1321550"/>
              <a:ext cx="1260400" cy="358000"/>
            </a:xfrm>
            <a:custGeom>
              <a:avLst/>
              <a:gdLst/>
              <a:ahLst/>
              <a:cxnLst/>
              <a:rect l="l" t="t" r="r" b="b"/>
              <a:pathLst>
                <a:path w="50416" h="14320" extrusionOk="0">
                  <a:moveTo>
                    <a:pt x="0" y="1"/>
                  </a:moveTo>
                  <a:lnTo>
                    <a:pt x="48550" y="14320"/>
                  </a:lnTo>
                  <a:cubicBezTo>
                    <a:pt x="48454" y="13406"/>
                    <a:pt x="48486" y="12483"/>
                    <a:pt x="48644" y="11580"/>
                  </a:cubicBezTo>
                  <a:cubicBezTo>
                    <a:pt x="48999" y="9557"/>
                    <a:pt x="49638" y="7512"/>
                    <a:pt x="50416" y="5456"/>
                  </a:cubicBezTo>
                  <a:lnTo>
                    <a:pt x="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64"/>
            <p:cNvSpPr/>
            <p:nvPr/>
          </p:nvSpPr>
          <p:spPr>
            <a:xfrm>
              <a:off x="3819750" y="1581100"/>
              <a:ext cx="523450" cy="3350000"/>
            </a:xfrm>
            <a:custGeom>
              <a:avLst/>
              <a:gdLst/>
              <a:ahLst/>
              <a:cxnLst/>
              <a:rect l="l" t="t" r="r" b="b"/>
              <a:pathLst>
                <a:path w="20938" h="134000" extrusionOk="0">
                  <a:moveTo>
                    <a:pt x="3350" y="1"/>
                  </a:moveTo>
                  <a:lnTo>
                    <a:pt x="0" y="133999"/>
                  </a:lnTo>
                  <a:cubicBezTo>
                    <a:pt x="9434" y="128035"/>
                    <a:pt x="15537" y="119459"/>
                    <a:pt x="20937" y="113297"/>
                  </a:cubicBezTo>
                  <a:lnTo>
                    <a:pt x="335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64"/>
            <p:cNvSpPr/>
            <p:nvPr/>
          </p:nvSpPr>
          <p:spPr>
            <a:xfrm>
              <a:off x="2249600" y="932000"/>
              <a:ext cx="1315650" cy="326150"/>
            </a:xfrm>
            <a:custGeom>
              <a:avLst/>
              <a:gdLst/>
              <a:ahLst/>
              <a:cxnLst/>
              <a:rect l="l" t="t" r="r" b="b"/>
              <a:pathLst>
                <a:path w="52626" h="13046" extrusionOk="0">
                  <a:moveTo>
                    <a:pt x="8392" y="0"/>
                  </a:moveTo>
                  <a:cubicBezTo>
                    <a:pt x="5426" y="2517"/>
                    <a:pt x="2693" y="4997"/>
                    <a:pt x="0" y="7351"/>
                  </a:cubicBezTo>
                  <a:lnTo>
                    <a:pt x="52625" y="13045"/>
                  </a:lnTo>
                  <a:lnTo>
                    <a:pt x="839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64"/>
            <p:cNvSpPr/>
            <p:nvPr/>
          </p:nvSpPr>
          <p:spPr>
            <a:xfrm>
              <a:off x="3977350" y="1559475"/>
              <a:ext cx="1214650" cy="2750925"/>
            </a:xfrm>
            <a:custGeom>
              <a:avLst/>
              <a:gdLst/>
              <a:ahLst/>
              <a:cxnLst/>
              <a:rect l="l" t="t" r="r" b="b"/>
              <a:pathLst>
                <a:path w="48586" h="110037" extrusionOk="0">
                  <a:moveTo>
                    <a:pt x="0" y="1"/>
                  </a:moveTo>
                  <a:lnTo>
                    <a:pt x="25662" y="106338"/>
                  </a:lnTo>
                  <a:cubicBezTo>
                    <a:pt x="26816" y="106095"/>
                    <a:pt x="27991" y="105987"/>
                    <a:pt x="29198" y="105987"/>
                  </a:cubicBezTo>
                  <a:cubicBezTo>
                    <a:pt x="34728" y="105987"/>
                    <a:pt x="40906" y="108245"/>
                    <a:pt x="48586" y="110036"/>
                  </a:cubicBezTo>
                  <a:lnTo>
                    <a:pt x="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64"/>
            <p:cNvSpPr/>
            <p:nvPr/>
          </p:nvSpPr>
          <p:spPr>
            <a:xfrm>
              <a:off x="3460800" y="355375"/>
              <a:ext cx="278450" cy="664850"/>
            </a:xfrm>
            <a:custGeom>
              <a:avLst/>
              <a:gdLst/>
              <a:ahLst/>
              <a:cxnLst/>
              <a:rect l="l" t="t" r="r" b="b"/>
              <a:pathLst>
                <a:path w="11138" h="26594" extrusionOk="0">
                  <a:moveTo>
                    <a:pt x="4720" y="1"/>
                  </a:moveTo>
                  <a:cubicBezTo>
                    <a:pt x="3178" y="425"/>
                    <a:pt x="1604" y="881"/>
                    <a:pt x="1" y="1372"/>
                  </a:cubicBezTo>
                  <a:lnTo>
                    <a:pt x="11138" y="26593"/>
                  </a:lnTo>
                  <a:lnTo>
                    <a:pt x="472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64"/>
            <p:cNvSpPr/>
            <p:nvPr/>
          </p:nvSpPr>
          <p:spPr>
            <a:xfrm>
              <a:off x="4127900" y="605050"/>
              <a:ext cx="1443000" cy="565750"/>
            </a:xfrm>
            <a:custGeom>
              <a:avLst/>
              <a:gdLst/>
              <a:ahLst/>
              <a:cxnLst/>
              <a:rect l="l" t="t" r="r" b="b"/>
              <a:pathLst>
                <a:path w="57720" h="22630" extrusionOk="0">
                  <a:moveTo>
                    <a:pt x="51250" y="1"/>
                  </a:moveTo>
                  <a:lnTo>
                    <a:pt x="0" y="22630"/>
                  </a:lnTo>
                  <a:lnTo>
                    <a:pt x="57720" y="8700"/>
                  </a:lnTo>
                  <a:cubicBezTo>
                    <a:pt x="56818" y="5712"/>
                    <a:pt x="54832" y="2799"/>
                    <a:pt x="512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64"/>
            <p:cNvSpPr/>
            <p:nvPr/>
          </p:nvSpPr>
          <p:spPr>
            <a:xfrm>
              <a:off x="4149525" y="1023150"/>
              <a:ext cx="1426900" cy="254950"/>
            </a:xfrm>
            <a:custGeom>
              <a:avLst/>
              <a:gdLst/>
              <a:ahLst/>
              <a:cxnLst/>
              <a:rect l="l" t="t" r="r" b="b"/>
              <a:pathLst>
                <a:path w="57076" h="10198" extrusionOk="0">
                  <a:moveTo>
                    <a:pt x="57075" y="0"/>
                  </a:moveTo>
                  <a:lnTo>
                    <a:pt x="0" y="8860"/>
                  </a:lnTo>
                  <a:lnTo>
                    <a:pt x="53528" y="10198"/>
                  </a:lnTo>
                  <a:cubicBezTo>
                    <a:pt x="55018" y="6780"/>
                    <a:pt x="56419" y="3364"/>
                    <a:pt x="57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64"/>
            <p:cNvSpPr/>
            <p:nvPr/>
          </p:nvSpPr>
          <p:spPr>
            <a:xfrm>
              <a:off x="4087925" y="364150"/>
              <a:ext cx="1145150" cy="740950"/>
            </a:xfrm>
            <a:custGeom>
              <a:avLst/>
              <a:gdLst/>
              <a:ahLst/>
              <a:cxnLst/>
              <a:rect l="l" t="t" r="r" b="b"/>
              <a:pathLst>
                <a:path w="45806" h="29638" extrusionOk="0">
                  <a:moveTo>
                    <a:pt x="36827" y="1"/>
                  </a:moveTo>
                  <a:lnTo>
                    <a:pt x="0" y="29637"/>
                  </a:lnTo>
                  <a:lnTo>
                    <a:pt x="45806" y="4695"/>
                  </a:lnTo>
                  <a:cubicBezTo>
                    <a:pt x="43026" y="2962"/>
                    <a:pt x="40054" y="1372"/>
                    <a:pt x="368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64"/>
            <p:cNvSpPr/>
            <p:nvPr/>
          </p:nvSpPr>
          <p:spPr>
            <a:xfrm>
              <a:off x="3565225" y="996800"/>
              <a:ext cx="586125" cy="586125"/>
            </a:xfrm>
            <a:custGeom>
              <a:avLst/>
              <a:gdLst/>
              <a:ahLst/>
              <a:cxnLst/>
              <a:rect l="l" t="t" r="r" b="b"/>
              <a:pathLst>
                <a:path w="23445" h="23445" extrusionOk="0">
                  <a:moveTo>
                    <a:pt x="12990" y="1"/>
                  </a:moveTo>
                  <a:lnTo>
                    <a:pt x="10968" y="6861"/>
                  </a:lnTo>
                  <a:lnTo>
                    <a:pt x="9913" y="71"/>
                  </a:lnTo>
                  <a:lnTo>
                    <a:pt x="9735" y="7221"/>
                  </a:lnTo>
                  <a:lnTo>
                    <a:pt x="6959" y="936"/>
                  </a:lnTo>
                  <a:lnTo>
                    <a:pt x="8638" y="7889"/>
                  </a:lnTo>
                  <a:lnTo>
                    <a:pt x="4331" y="2537"/>
                  </a:lnTo>
                  <a:lnTo>
                    <a:pt x="7751" y="8818"/>
                  </a:lnTo>
                  <a:lnTo>
                    <a:pt x="2205" y="4763"/>
                  </a:lnTo>
                  <a:lnTo>
                    <a:pt x="7135" y="9944"/>
                  </a:lnTo>
                  <a:lnTo>
                    <a:pt x="728" y="7463"/>
                  </a:lnTo>
                  <a:lnTo>
                    <a:pt x="6831" y="11193"/>
                  </a:lnTo>
                  <a:lnTo>
                    <a:pt x="6831" y="11193"/>
                  </a:lnTo>
                  <a:lnTo>
                    <a:pt x="0" y="10453"/>
                  </a:lnTo>
                  <a:lnTo>
                    <a:pt x="6861" y="12477"/>
                  </a:lnTo>
                  <a:lnTo>
                    <a:pt x="71" y="13530"/>
                  </a:lnTo>
                  <a:lnTo>
                    <a:pt x="7222" y="13710"/>
                  </a:lnTo>
                  <a:lnTo>
                    <a:pt x="936" y="16484"/>
                  </a:lnTo>
                  <a:lnTo>
                    <a:pt x="7890" y="14807"/>
                  </a:lnTo>
                  <a:lnTo>
                    <a:pt x="2537" y="19114"/>
                  </a:lnTo>
                  <a:lnTo>
                    <a:pt x="2537" y="19114"/>
                  </a:lnTo>
                  <a:lnTo>
                    <a:pt x="8818" y="15694"/>
                  </a:lnTo>
                  <a:lnTo>
                    <a:pt x="9804" y="14344"/>
                  </a:lnTo>
                  <a:lnTo>
                    <a:pt x="10799" y="14104"/>
                  </a:lnTo>
                  <a:lnTo>
                    <a:pt x="10549" y="14752"/>
                  </a:lnTo>
                  <a:lnTo>
                    <a:pt x="10549" y="14752"/>
                  </a:lnTo>
                  <a:lnTo>
                    <a:pt x="11447" y="14262"/>
                  </a:lnTo>
                  <a:lnTo>
                    <a:pt x="11373" y="14951"/>
                  </a:lnTo>
                  <a:lnTo>
                    <a:pt x="9945" y="16310"/>
                  </a:lnTo>
                  <a:lnTo>
                    <a:pt x="7463" y="22717"/>
                  </a:lnTo>
                  <a:lnTo>
                    <a:pt x="11192" y="16614"/>
                  </a:lnTo>
                  <a:lnTo>
                    <a:pt x="10454" y="23444"/>
                  </a:lnTo>
                  <a:lnTo>
                    <a:pt x="12477" y="16584"/>
                  </a:lnTo>
                  <a:lnTo>
                    <a:pt x="13531" y="23373"/>
                  </a:lnTo>
                  <a:lnTo>
                    <a:pt x="13709" y="16223"/>
                  </a:lnTo>
                  <a:lnTo>
                    <a:pt x="16485" y="22508"/>
                  </a:lnTo>
                  <a:lnTo>
                    <a:pt x="14806" y="15555"/>
                  </a:lnTo>
                  <a:lnTo>
                    <a:pt x="19114" y="20908"/>
                  </a:lnTo>
                  <a:lnTo>
                    <a:pt x="15693" y="14626"/>
                  </a:lnTo>
                  <a:lnTo>
                    <a:pt x="21240" y="18682"/>
                  </a:lnTo>
                  <a:lnTo>
                    <a:pt x="16310" y="13499"/>
                  </a:lnTo>
                  <a:lnTo>
                    <a:pt x="22716" y="15981"/>
                  </a:lnTo>
                  <a:lnTo>
                    <a:pt x="16613" y="12251"/>
                  </a:lnTo>
                  <a:lnTo>
                    <a:pt x="23444" y="12991"/>
                  </a:lnTo>
                  <a:lnTo>
                    <a:pt x="16584" y="10967"/>
                  </a:lnTo>
                  <a:lnTo>
                    <a:pt x="23372" y="9914"/>
                  </a:lnTo>
                  <a:lnTo>
                    <a:pt x="16223" y="9735"/>
                  </a:lnTo>
                  <a:lnTo>
                    <a:pt x="22507" y="6960"/>
                  </a:lnTo>
                  <a:lnTo>
                    <a:pt x="15555" y="8637"/>
                  </a:lnTo>
                  <a:lnTo>
                    <a:pt x="15555" y="8637"/>
                  </a:lnTo>
                  <a:lnTo>
                    <a:pt x="20908" y="4331"/>
                  </a:lnTo>
                  <a:lnTo>
                    <a:pt x="14627" y="7750"/>
                  </a:lnTo>
                  <a:lnTo>
                    <a:pt x="18682" y="2205"/>
                  </a:lnTo>
                  <a:lnTo>
                    <a:pt x="13499" y="7134"/>
                  </a:lnTo>
                  <a:lnTo>
                    <a:pt x="15982" y="729"/>
                  </a:lnTo>
                  <a:lnTo>
                    <a:pt x="12252" y="6830"/>
                  </a:lnTo>
                  <a:lnTo>
                    <a:pt x="1299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64"/>
            <p:cNvSpPr/>
            <p:nvPr/>
          </p:nvSpPr>
          <p:spPr>
            <a:xfrm>
              <a:off x="4032250" y="255800"/>
              <a:ext cx="791300" cy="796125"/>
            </a:xfrm>
            <a:custGeom>
              <a:avLst/>
              <a:gdLst/>
              <a:ahLst/>
              <a:cxnLst/>
              <a:rect l="l" t="t" r="r" b="b"/>
              <a:pathLst>
                <a:path w="31652" h="31845" extrusionOk="0">
                  <a:moveTo>
                    <a:pt x="23287" y="0"/>
                  </a:moveTo>
                  <a:lnTo>
                    <a:pt x="1" y="31845"/>
                  </a:lnTo>
                  <a:lnTo>
                    <a:pt x="31652" y="1738"/>
                  </a:lnTo>
                  <a:cubicBezTo>
                    <a:pt x="29029" y="1004"/>
                    <a:pt x="26246" y="417"/>
                    <a:pt x="2328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64"/>
            <p:cNvSpPr/>
            <p:nvPr/>
          </p:nvSpPr>
          <p:spPr>
            <a:xfrm>
              <a:off x="3684275" y="1365575"/>
              <a:ext cx="144700" cy="162200"/>
            </a:xfrm>
            <a:custGeom>
              <a:avLst/>
              <a:gdLst/>
              <a:ahLst/>
              <a:cxnLst/>
              <a:rect l="l" t="t" r="r" b="b"/>
              <a:pathLst>
                <a:path w="5788" h="6488" extrusionOk="0">
                  <a:moveTo>
                    <a:pt x="5787" y="1"/>
                  </a:moveTo>
                  <a:lnTo>
                    <a:pt x="4056" y="943"/>
                  </a:lnTo>
                  <a:lnTo>
                    <a:pt x="1" y="6488"/>
                  </a:lnTo>
                  <a:lnTo>
                    <a:pt x="5183" y="1559"/>
                  </a:lnTo>
                  <a:lnTo>
                    <a:pt x="578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64"/>
            <p:cNvSpPr/>
            <p:nvPr/>
          </p:nvSpPr>
          <p:spPr>
            <a:xfrm>
              <a:off x="3708050" y="294975"/>
              <a:ext cx="122600" cy="703625"/>
            </a:xfrm>
            <a:custGeom>
              <a:avLst/>
              <a:gdLst/>
              <a:ahLst/>
              <a:cxnLst/>
              <a:rect l="l" t="t" r="r" b="b"/>
              <a:pathLst>
                <a:path w="4904" h="28145" extrusionOk="0">
                  <a:moveTo>
                    <a:pt x="4904" y="1"/>
                  </a:moveTo>
                  <a:cubicBezTo>
                    <a:pt x="3306" y="325"/>
                    <a:pt x="1671" y="688"/>
                    <a:pt x="1" y="1086"/>
                  </a:cubicBezTo>
                  <a:lnTo>
                    <a:pt x="4200" y="28144"/>
                  </a:lnTo>
                  <a:lnTo>
                    <a:pt x="49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64"/>
            <p:cNvSpPr/>
            <p:nvPr/>
          </p:nvSpPr>
          <p:spPr>
            <a:xfrm>
              <a:off x="2925250" y="535875"/>
              <a:ext cx="695100" cy="580000"/>
            </a:xfrm>
            <a:custGeom>
              <a:avLst/>
              <a:gdLst/>
              <a:ahLst/>
              <a:cxnLst/>
              <a:rect l="l" t="t" r="r" b="b"/>
              <a:pathLst>
                <a:path w="27804" h="23200" extrusionOk="0">
                  <a:moveTo>
                    <a:pt x="5736" y="1"/>
                  </a:moveTo>
                  <a:cubicBezTo>
                    <a:pt x="3717" y="930"/>
                    <a:pt x="1810" y="1889"/>
                    <a:pt x="0" y="2868"/>
                  </a:cubicBezTo>
                  <a:lnTo>
                    <a:pt x="27804" y="23200"/>
                  </a:lnTo>
                  <a:lnTo>
                    <a:pt x="573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64"/>
            <p:cNvSpPr/>
            <p:nvPr/>
          </p:nvSpPr>
          <p:spPr>
            <a:xfrm>
              <a:off x="3204825" y="431275"/>
              <a:ext cx="468675" cy="628950"/>
            </a:xfrm>
            <a:custGeom>
              <a:avLst/>
              <a:gdLst/>
              <a:ahLst/>
              <a:cxnLst/>
              <a:rect l="l" t="t" r="r" b="b"/>
              <a:pathLst>
                <a:path w="18747" h="25158" extrusionOk="0">
                  <a:moveTo>
                    <a:pt x="5049" y="1"/>
                  </a:moveTo>
                  <a:cubicBezTo>
                    <a:pt x="3295" y="602"/>
                    <a:pt x="1617" y="1223"/>
                    <a:pt x="0" y="1861"/>
                  </a:cubicBezTo>
                  <a:lnTo>
                    <a:pt x="18747" y="25158"/>
                  </a:lnTo>
                  <a:lnTo>
                    <a:pt x="504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64"/>
            <p:cNvSpPr/>
            <p:nvPr/>
          </p:nvSpPr>
          <p:spPr>
            <a:xfrm>
              <a:off x="2614000" y="692550"/>
              <a:ext cx="969450" cy="490850"/>
            </a:xfrm>
            <a:custGeom>
              <a:avLst/>
              <a:gdLst/>
              <a:ahLst/>
              <a:cxnLst/>
              <a:rect l="l" t="t" r="r" b="b"/>
              <a:pathLst>
                <a:path w="38778" h="19634" extrusionOk="0">
                  <a:moveTo>
                    <a:pt x="6655" y="1"/>
                  </a:moveTo>
                  <a:cubicBezTo>
                    <a:pt x="4272" y="1514"/>
                    <a:pt x="2067" y="3057"/>
                    <a:pt x="1" y="4612"/>
                  </a:cubicBezTo>
                  <a:lnTo>
                    <a:pt x="38777" y="19633"/>
                  </a:lnTo>
                  <a:lnTo>
                    <a:pt x="665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64"/>
            <p:cNvSpPr/>
            <p:nvPr/>
          </p:nvSpPr>
          <p:spPr>
            <a:xfrm>
              <a:off x="3964750" y="238200"/>
              <a:ext cx="473700" cy="776825"/>
            </a:xfrm>
            <a:custGeom>
              <a:avLst/>
              <a:gdLst/>
              <a:ahLst/>
              <a:cxnLst/>
              <a:rect l="l" t="t" r="r" b="b"/>
              <a:pathLst>
                <a:path w="18948" h="31073" extrusionOk="0">
                  <a:moveTo>
                    <a:pt x="15585" y="1"/>
                  </a:moveTo>
                  <a:cubicBezTo>
                    <a:pt x="14417" y="1"/>
                    <a:pt x="13225" y="25"/>
                    <a:pt x="12009" y="73"/>
                  </a:cubicBezTo>
                  <a:lnTo>
                    <a:pt x="1" y="31073"/>
                  </a:lnTo>
                  <a:lnTo>
                    <a:pt x="18947" y="70"/>
                  </a:lnTo>
                  <a:cubicBezTo>
                    <a:pt x="17850" y="24"/>
                    <a:pt x="16729" y="1"/>
                    <a:pt x="1558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64"/>
            <p:cNvSpPr/>
            <p:nvPr/>
          </p:nvSpPr>
          <p:spPr>
            <a:xfrm>
              <a:off x="3889975" y="251450"/>
              <a:ext cx="219850" cy="745375"/>
            </a:xfrm>
            <a:custGeom>
              <a:avLst/>
              <a:gdLst/>
              <a:ahLst/>
              <a:cxnLst/>
              <a:rect l="l" t="t" r="r" b="b"/>
              <a:pathLst>
                <a:path w="8794" h="29815" extrusionOk="0">
                  <a:moveTo>
                    <a:pt x="8793" y="0"/>
                  </a:moveTo>
                  <a:lnTo>
                    <a:pt x="8793" y="0"/>
                  </a:lnTo>
                  <a:cubicBezTo>
                    <a:pt x="6966" y="194"/>
                    <a:pt x="5083" y="441"/>
                    <a:pt x="3147" y="746"/>
                  </a:cubicBezTo>
                  <a:lnTo>
                    <a:pt x="0" y="29815"/>
                  </a:lnTo>
                  <a:lnTo>
                    <a:pt x="879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64"/>
            <p:cNvSpPr/>
            <p:nvPr/>
          </p:nvSpPr>
          <p:spPr>
            <a:xfrm>
              <a:off x="940875" y="3892750"/>
              <a:ext cx="5715600" cy="1582800"/>
            </a:xfrm>
            <a:custGeom>
              <a:avLst/>
              <a:gdLst/>
              <a:ahLst/>
              <a:cxnLst/>
              <a:rect l="l" t="t" r="r" b="b"/>
              <a:pathLst>
                <a:path w="228624" h="63312" extrusionOk="0">
                  <a:moveTo>
                    <a:pt x="114312" y="0"/>
                  </a:moveTo>
                  <a:cubicBezTo>
                    <a:pt x="83995" y="0"/>
                    <a:pt x="54920" y="3335"/>
                    <a:pt x="33482" y="9271"/>
                  </a:cubicBezTo>
                  <a:cubicBezTo>
                    <a:pt x="12045" y="15209"/>
                    <a:pt x="1" y="23259"/>
                    <a:pt x="1" y="31655"/>
                  </a:cubicBezTo>
                  <a:cubicBezTo>
                    <a:pt x="1" y="40051"/>
                    <a:pt x="12045" y="48103"/>
                    <a:pt x="33482" y="54039"/>
                  </a:cubicBezTo>
                  <a:cubicBezTo>
                    <a:pt x="54920" y="59975"/>
                    <a:pt x="83995" y="63311"/>
                    <a:pt x="114312" y="63311"/>
                  </a:cubicBezTo>
                  <a:cubicBezTo>
                    <a:pt x="144629" y="63311"/>
                    <a:pt x="173704" y="59975"/>
                    <a:pt x="195142" y="54039"/>
                  </a:cubicBezTo>
                  <a:cubicBezTo>
                    <a:pt x="216579" y="48103"/>
                    <a:pt x="228623" y="40051"/>
                    <a:pt x="228623" y="31655"/>
                  </a:cubicBezTo>
                  <a:cubicBezTo>
                    <a:pt x="228623" y="23259"/>
                    <a:pt x="216579" y="15209"/>
                    <a:pt x="195142" y="9271"/>
                  </a:cubicBezTo>
                  <a:cubicBezTo>
                    <a:pt x="173704" y="3335"/>
                    <a:pt x="144629" y="0"/>
                    <a:pt x="1143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64"/>
            <p:cNvSpPr/>
            <p:nvPr/>
          </p:nvSpPr>
          <p:spPr>
            <a:xfrm>
              <a:off x="3607375" y="1380825"/>
              <a:ext cx="481725" cy="124175"/>
            </a:xfrm>
            <a:custGeom>
              <a:avLst/>
              <a:gdLst/>
              <a:ahLst/>
              <a:cxnLst/>
              <a:rect l="l" t="t" r="r" b="b"/>
              <a:pathLst>
                <a:path w="19269" h="4967" extrusionOk="0">
                  <a:moveTo>
                    <a:pt x="1" y="1"/>
                  </a:moveTo>
                  <a:lnTo>
                    <a:pt x="1" y="4967"/>
                  </a:lnTo>
                  <a:lnTo>
                    <a:pt x="19268" y="4967"/>
                  </a:lnTo>
                  <a:lnTo>
                    <a:pt x="1926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64"/>
            <p:cNvSpPr/>
            <p:nvPr/>
          </p:nvSpPr>
          <p:spPr>
            <a:xfrm>
              <a:off x="3600250" y="1373675"/>
              <a:ext cx="495975" cy="138475"/>
            </a:xfrm>
            <a:custGeom>
              <a:avLst/>
              <a:gdLst/>
              <a:ahLst/>
              <a:cxnLst/>
              <a:rect l="l" t="t" r="r" b="b"/>
              <a:pathLst>
                <a:path w="19839" h="5539" extrusionOk="0">
                  <a:moveTo>
                    <a:pt x="19267" y="574"/>
                  </a:moveTo>
                  <a:lnTo>
                    <a:pt x="19267" y="4967"/>
                  </a:lnTo>
                  <a:lnTo>
                    <a:pt x="572" y="4967"/>
                  </a:lnTo>
                  <a:lnTo>
                    <a:pt x="572" y="574"/>
                  </a:lnTo>
                  <a:close/>
                  <a:moveTo>
                    <a:pt x="286" y="1"/>
                  </a:moveTo>
                  <a:cubicBezTo>
                    <a:pt x="128" y="1"/>
                    <a:pt x="0" y="129"/>
                    <a:pt x="0" y="287"/>
                  </a:cubicBezTo>
                  <a:lnTo>
                    <a:pt x="0" y="5253"/>
                  </a:lnTo>
                  <a:cubicBezTo>
                    <a:pt x="0" y="5410"/>
                    <a:pt x="128" y="5538"/>
                    <a:pt x="286" y="5538"/>
                  </a:cubicBezTo>
                  <a:lnTo>
                    <a:pt x="19553" y="5538"/>
                  </a:lnTo>
                  <a:cubicBezTo>
                    <a:pt x="19711" y="5538"/>
                    <a:pt x="19839" y="5410"/>
                    <a:pt x="19839" y="5253"/>
                  </a:cubicBezTo>
                  <a:lnTo>
                    <a:pt x="19839" y="287"/>
                  </a:lnTo>
                  <a:cubicBezTo>
                    <a:pt x="19839" y="129"/>
                    <a:pt x="19711" y="1"/>
                    <a:pt x="195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64"/>
            <p:cNvSpPr/>
            <p:nvPr/>
          </p:nvSpPr>
          <p:spPr>
            <a:xfrm>
              <a:off x="3701800" y="1380825"/>
              <a:ext cx="76325" cy="124175"/>
            </a:xfrm>
            <a:custGeom>
              <a:avLst/>
              <a:gdLst/>
              <a:ahLst/>
              <a:cxnLst/>
              <a:rect l="l" t="t" r="r" b="b"/>
              <a:pathLst>
                <a:path w="3053" h="4967" extrusionOk="0">
                  <a:moveTo>
                    <a:pt x="1" y="1"/>
                  </a:moveTo>
                  <a:lnTo>
                    <a:pt x="1" y="4967"/>
                  </a:lnTo>
                  <a:lnTo>
                    <a:pt x="3052" y="4967"/>
                  </a:lnTo>
                  <a:lnTo>
                    <a:pt x="30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64"/>
            <p:cNvSpPr/>
            <p:nvPr/>
          </p:nvSpPr>
          <p:spPr>
            <a:xfrm>
              <a:off x="3694625" y="1373675"/>
              <a:ext cx="90675" cy="138475"/>
            </a:xfrm>
            <a:custGeom>
              <a:avLst/>
              <a:gdLst/>
              <a:ahLst/>
              <a:cxnLst/>
              <a:rect l="l" t="t" r="r" b="b"/>
              <a:pathLst>
                <a:path w="3627" h="5539" extrusionOk="0">
                  <a:moveTo>
                    <a:pt x="3053" y="574"/>
                  </a:moveTo>
                  <a:lnTo>
                    <a:pt x="3053" y="4967"/>
                  </a:lnTo>
                  <a:lnTo>
                    <a:pt x="574" y="4967"/>
                  </a:lnTo>
                  <a:lnTo>
                    <a:pt x="574" y="574"/>
                  </a:lnTo>
                  <a:close/>
                  <a:moveTo>
                    <a:pt x="288" y="1"/>
                  </a:moveTo>
                  <a:cubicBezTo>
                    <a:pt x="129" y="1"/>
                    <a:pt x="1" y="129"/>
                    <a:pt x="1" y="287"/>
                  </a:cubicBezTo>
                  <a:lnTo>
                    <a:pt x="1" y="5253"/>
                  </a:lnTo>
                  <a:cubicBezTo>
                    <a:pt x="1" y="5411"/>
                    <a:pt x="128" y="5538"/>
                    <a:pt x="285" y="5538"/>
                  </a:cubicBezTo>
                  <a:cubicBezTo>
                    <a:pt x="286" y="5538"/>
                    <a:pt x="287" y="5538"/>
                    <a:pt x="288" y="5538"/>
                  </a:cubicBezTo>
                  <a:lnTo>
                    <a:pt x="3339" y="5538"/>
                  </a:lnTo>
                  <a:cubicBezTo>
                    <a:pt x="3340" y="5538"/>
                    <a:pt x="3341" y="5538"/>
                    <a:pt x="3342" y="5538"/>
                  </a:cubicBezTo>
                  <a:cubicBezTo>
                    <a:pt x="3499" y="5538"/>
                    <a:pt x="3626" y="5411"/>
                    <a:pt x="3626" y="5253"/>
                  </a:cubicBezTo>
                  <a:lnTo>
                    <a:pt x="3626" y="287"/>
                  </a:lnTo>
                  <a:cubicBezTo>
                    <a:pt x="3626" y="129"/>
                    <a:pt x="3498" y="1"/>
                    <a:pt x="33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64"/>
            <p:cNvSpPr/>
            <p:nvPr/>
          </p:nvSpPr>
          <p:spPr>
            <a:xfrm>
              <a:off x="3542000" y="1499250"/>
              <a:ext cx="612475" cy="124175"/>
            </a:xfrm>
            <a:custGeom>
              <a:avLst/>
              <a:gdLst/>
              <a:ahLst/>
              <a:cxnLst/>
              <a:rect l="l" t="t" r="r" b="b"/>
              <a:pathLst>
                <a:path w="24499" h="4967" extrusionOk="0">
                  <a:moveTo>
                    <a:pt x="0" y="0"/>
                  </a:moveTo>
                  <a:lnTo>
                    <a:pt x="0" y="4966"/>
                  </a:lnTo>
                  <a:lnTo>
                    <a:pt x="24499" y="4966"/>
                  </a:lnTo>
                  <a:lnTo>
                    <a:pt x="2449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64"/>
            <p:cNvSpPr/>
            <p:nvPr/>
          </p:nvSpPr>
          <p:spPr>
            <a:xfrm>
              <a:off x="3534825" y="1492100"/>
              <a:ext cx="626800" cy="138500"/>
            </a:xfrm>
            <a:custGeom>
              <a:avLst/>
              <a:gdLst/>
              <a:ahLst/>
              <a:cxnLst/>
              <a:rect l="l" t="t" r="r" b="b"/>
              <a:pathLst>
                <a:path w="25072" h="5540" extrusionOk="0">
                  <a:moveTo>
                    <a:pt x="24499" y="573"/>
                  </a:moveTo>
                  <a:lnTo>
                    <a:pt x="24499" y="4967"/>
                  </a:lnTo>
                  <a:lnTo>
                    <a:pt x="573" y="4967"/>
                  </a:lnTo>
                  <a:lnTo>
                    <a:pt x="573" y="573"/>
                  </a:lnTo>
                  <a:close/>
                  <a:moveTo>
                    <a:pt x="287" y="0"/>
                  </a:moveTo>
                  <a:cubicBezTo>
                    <a:pt x="128" y="0"/>
                    <a:pt x="0" y="129"/>
                    <a:pt x="2" y="288"/>
                  </a:cubicBezTo>
                  <a:lnTo>
                    <a:pt x="2" y="5252"/>
                  </a:lnTo>
                  <a:cubicBezTo>
                    <a:pt x="0" y="5411"/>
                    <a:pt x="128" y="5539"/>
                    <a:pt x="287" y="5539"/>
                  </a:cubicBezTo>
                  <a:lnTo>
                    <a:pt x="24786" y="5539"/>
                  </a:lnTo>
                  <a:cubicBezTo>
                    <a:pt x="24943" y="5539"/>
                    <a:pt x="25072" y="5411"/>
                    <a:pt x="25072" y="5254"/>
                  </a:cubicBezTo>
                  <a:lnTo>
                    <a:pt x="25072" y="288"/>
                  </a:lnTo>
                  <a:cubicBezTo>
                    <a:pt x="25072" y="129"/>
                    <a:pt x="24943" y="0"/>
                    <a:pt x="2478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64"/>
            <p:cNvSpPr/>
            <p:nvPr/>
          </p:nvSpPr>
          <p:spPr>
            <a:xfrm>
              <a:off x="3654100" y="1499250"/>
              <a:ext cx="85850" cy="124175"/>
            </a:xfrm>
            <a:custGeom>
              <a:avLst/>
              <a:gdLst/>
              <a:ahLst/>
              <a:cxnLst/>
              <a:rect l="l" t="t" r="r" b="b"/>
              <a:pathLst>
                <a:path w="3434" h="4967" extrusionOk="0">
                  <a:moveTo>
                    <a:pt x="1" y="0"/>
                  </a:moveTo>
                  <a:lnTo>
                    <a:pt x="1" y="4966"/>
                  </a:lnTo>
                  <a:lnTo>
                    <a:pt x="3434" y="4966"/>
                  </a:lnTo>
                  <a:lnTo>
                    <a:pt x="343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64"/>
            <p:cNvSpPr/>
            <p:nvPr/>
          </p:nvSpPr>
          <p:spPr>
            <a:xfrm>
              <a:off x="3646950" y="1492100"/>
              <a:ext cx="100175" cy="138500"/>
            </a:xfrm>
            <a:custGeom>
              <a:avLst/>
              <a:gdLst/>
              <a:ahLst/>
              <a:cxnLst/>
              <a:rect l="l" t="t" r="r" b="b"/>
              <a:pathLst>
                <a:path w="4007" h="5540" extrusionOk="0">
                  <a:moveTo>
                    <a:pt x="3434" y="573"/>
                  </a:moveTo>
                  <a:lnTo>
                    <a:pt x="3434" y="4967"/>
                  </a:lnTo>
                  <a:lnTo>
                    <a:pt x="572" y="4967"/>
                  </a:lnTo>
                  <a:lnTo>
                    <a:pt x="572" y="573"/>
                  </a:lnTo>
                  <a:close/>
                  <a:moveTo>
                    <a:pt x="287" y="0"/>
                  </a:moveTo>
                  <a:cubicBezTo>
                    <a:pt x="129" y="0"/>
                    <a:pt x="1" y="129"/>
                    <a:pt x="1" y="288"/>
                  </a:cubicBezTo>
                  <a:lnTo>
                    <a:pt x="1" y="5252"/>
                  </a:lnTo>
                  <a:cubicBezTo>
                    <a:pt x="1" y="5411"/>
                    <a:pt x="129" y="5539"/>
                    <a:pt x="287" y="5539"/>
                  </a:cubicBezTo>
                  <a:lnTo>
                    <a:pt x="3720" y="5539"/>
                  </a:lnTo>
                  <a:cubicBezTo>
                    <a:pt x="3879" y="5539"/>
                    <a:pt x="4007" y="5411"/>
                    <a:pt x="4007" y="5254"/>
                  </a:cubicBezTo>
                  <a:lnTo>
                    <a:pt x="4007" y="288"/>
                  </a:lnTo>
                  <a:cubicBezTo>
                    <a:pt x="4007" y="129"/>
                    <a:pt x="3879" y="0"/>
                    <a:pt x="37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64"/>
            <p:cNvSpPr/>
            <p:nvPr/>
          </p:nvSpPr>
          <p:spPr>
            <a:xfrm>
              <a:off x="3607375" y="1025575"/>
              <a:ext cx="481725" cy="361000"/>
            </a:xfrm>
            <a:custGeom>
              <a:avLst/>
              <a:gdLst/>
              <a:ahLst/>
              <a:cxnLst/>
              <a:rect l="l" t="t" r="r" b="b"/>
              <a:pathLst>
                <a:path w="19269" h="14440" extrusionOk="0">
                  <a:moveTo>
                    <a:pt x="9635" y="1"/>
                  </a:moveTo>
                  <a:cubicBezTo>
                    <a:pt x="4313" y="1"/>
                    <a:pt x="1" y="4314"/>
                    <a:pt x="1" y="9634"/>
                  </a:cubicBezTo>
                  <a:lnTo>
                    <a:pt x="1" y="14440"/>
                  </a:lnTo>
                  <a:lnTo>
                    <a:pt x="19268" y="14440"/>
                  </a:lnTo>
                  <a:lnTo>
                    <a:pt x="19268" y="9634"/>
                  </a:lnTo>
                  <a:cubicBezTo>
                    <a:pt x="19268" y="4314"/>
                    <a:pt x="14954" y="1"/>
                    <a:pt x="963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64"/>
            <p:cNvSpPr/>
            <p:nvPr/>
          </p:nvSpPr>
          <p:spPr>
            <a:xfrm>
              <a:off x="3600200" y="1018425"/>
              <a:ext cx="496025" cy="375350"/>
            </a:xfrm>
            <a:custGeom>
              <a:avLst/>
              <a:gdLst/>
              <a:ahLst/>
              <a:cxnLst/>
              <a:rect l="l" t="t" r="r" b="b"/>
              <a:pathLst>
                <a:path w="19841" h="15014" extrusionOk="0">
                  <a:moveTo>
                    <a:pt x="9922" y="574"/>
                  </a:moveTo>
                  <a:cubicBezTo>
                    <a:pt x="15075" y="574"/>
                    <a:pt x="19269" y="4767"/>
                    <a:pt x="19269" y="9920"/>
                  </a:cubicBezTo>
                  <a:lnTo>
                    <a:pt x="19269" y="14440"/>
                  </a:lnTo>
                  <a:lnTo>
                    <a:pt x="574" y="14440"/>
                  </a:lnTo>
                  <a:lnTo>
                    <a:pt x="574" y="9920"/>
                  </a:lnTo>
                  <a:cubicBezTo>
                    <a:pt x="574" y="4767"/>
                    <a:pt x="4767" y="574"/>
                    <a:pt x="9922" y="574"/>
                  </a:cubicBezTo>
                  <a:close/>
                  <a:moveTo>
                    <a:pt x="9922" y="1"/>
                  </a:moveTo>
                  <a:cubicBezTo>
                    <a:pt x="4452" y="1"/>
                    <a:pt x="2" y="4450"/>
                    <a:pt x="2" y="9920"/>
                  </a:cubicBezTo>
                  <a:lnTo>
                    <a:pt x="2" y="14726"/>
                  </a:lnTo>
                  <a:cubicBezTo>
                    <a:pt x="1" y="14884"/>
                    <a:pt x="129" y="15013"/>
                    <a:pt x="288" y="15013"/>
                  </a:cubicBezTo>
                  <a:lnTo>
                    <a:pt x="19555" y="15013"/>
                  </a:lnTo>
                  <a:cubicBezTo>
                    <a:pt x="19713" y="15013"/>
                    <a:pt x="19841" y="14884"/>
                    <a:pt x="19841" y="14726"/>
                  </a:cubicBezTo>
                  <a:lnTo>
                    <a:pt x="19841" y="9920"/>
                  </a:lnTo>
                  <a:cubicBezTo>
                    <a:pt x="19841" y="4450"/>
                    <a:pt x="15391" y="1"/>
                    <a:pt x="992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64"/>
            <p:cNvSpPr/>
            <p:nvPr/>
          </p:nvSpPr>
          <p:spPr>
            <a:xfrm>
              <a:off x="3752200" y="1096725"/>
              <a:ext cx="225675" cy="240775"/>
            </a:xfrm>
            <a:custGeom>
              <a:avLst/>
              <a:gdLst/>
              <a:ahLst/>
              <a:cxnLst/>
              <a:rect l="l" t="t" r="r" b="b"/>
              <a:pathLst>
                <a:path w="9027" h="9631" extrusionOk="0">
                  <a:moveTo>
                    <a:pt x="7071" y="1"/>
                  </a:moveTo>
                  <a:cubicBezTo>
                    <a:pt x="5991" y="1"/>
                    <a:pt x="5115" y="876"/>
                    <a:pt x="5115" y="1957"/>
                  </a:cubicBezTo>
                  <a:cubicBezTo>
                    <a:pt x="5115" y="1971"/>
                    <a:pt x="5119" y="1983"/>
                    <a:pt x="5119" y="1999"/>
                  </a:cubicBezTo>
                  <a:cubicBezTo>
                    <a:pt x="4730" y="1871"/>
                    <a:pt x="4322" y="1807"/>
                    <a:pt x="3912" y="1807"/>
                  </a:cubicBezTo>
                  <a:cubicBezTo>
                    <a:pt x="1751" y="1807"/>
                    <a:pt x="1" y="3557"/>
                    <a:pt x="1" y="5718"/>
                  </a:cubicBezTo>
                  <a:cubicBezTo>
                    <a:pt x="1" y="7879"/>
                    <a:pt x="1751" y="9631"/>
                    <a:pt x="3912" y="9631"/>
                  </a:cubicBezTo>
                  <a:cubicBezTo>
                    <a:pt x="6073" y="9631"/>
                    <a:pt x="7823" y="7879"/>
                    <a:pt x="7823" y="5718"/>
                  </a:cubicBezTo>
                  <a:cubicBezTo>
                    <a:pt x="7823" y="5078"/>
                    <a:pt x="7667" y="4448"/>
                    <a:pt x="7366" y="3883"/>
                  </a:cubicBezTo>
                  <a:cubicBezTo>
                    <a:pt x="8305" y="3741"/>
                    <a:pt x="9027" y="2937"/>
                    <a:pt x="9027" y="1957"/>
                  </a:cubicBezTo>
                  <a:cubicBezTo>
                    <a:pt x="9027" y="876"/>
                    <a:pt x="8151" y="1"/>
                    <a:pt x="707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64"/>
            <p:cNvSpPr/>
            <p:nvPr/>
          </p:nvSpPr>
          <p:spPr>
            <a:xfrm>
              <a:off x="3643175" y="1122275"/>
              <a:ext cx="70200" cy="211025"/>
            </a:xfrm>
            <a:custGeom>
              <a:avLst/>
              <a:gdLst/>
              <a:ahLst/>
              <a:cxnLst/>
              <a:rect l="l" t="t" r="r" b="b"/>
              <a:pathLst>
                <a:path w="2808" h="8441" extrusionOk="0">
                  <a:moveTo>
                    <a:pt x="2491" y="1"/>
                  </a:moveTo>
                  <a:cubicBezTo>
                    <a:pt x="2414" y="1"/>
                    <a:pt x="2337" y="32"/>
                    <a:pt x="2280" y="93"/>
                  </a:cubicBezTo>
                  <a:cubicBezTo>
                    <a:pt x="2170" y="212"/>
                    <a:pt x="2063" y="335"/>
                    <a:pt x="1960" y="463"/>
                  </a:cubicBezTo>
                  <a:cubicBezTo>
                    <a:pt x="637" y="2097"/>
                    <a:pt x="217" y="3678"/>
                    <a:pt x="84" y="4476"/>
                  </a:cubicBezTo>
                  <a:cubicBezTo>
                    <a:pt x="1" y="4983"/>
                    <a:pt x="72" y="7838"/>
                    <a:pt x="80" y="8163"/>
                  </a:cubicBezTo>
                  <a:cubicBezTo>
                    <a:pt x="85" y="8318"/>
                    <a:pt x="211" y="8441"/>
                    <a:pt x="367" y="8441"/>
                  </a:cubicBezTo>
                  <a:lnTo>
                    <a:pt x="375" y="8441"/>
                  </a:lnTo>
                  <a:cubicBezTo>
                    <a:pt x="532" y="8437"/>
                    <a:pt x="657" y="8305"/>
                    <a:pt x="653" y="8147"/>
                  </a:cubicBezTo>
                  <a:cubicBezTo>
                    <a:pt x="620" y="6898"/>
                    <a:pt x="593" y="4913"/>
                    <a:pt x="649" y="4569"/>
                  </a:cubicBezTo>
                  <a:cubicBezTo>
                    <a:pt x="773" y="3828"/>
                    <a:pt x="1165" y="2355"/>
                    <a:pt x="2406" y="823"/>
                  </a:cubicBezTo>
                  <a:cubicBezTo>
                    <a:pt x="2501" y="705"/>
                    <a:pt x="2601" y="590"/>
                    <a:pt x="2702" y="478"/>
                  </a:cubicBezTo>
                  <a:cubicBezTo>
                    <a:pt x="2807" y="362"/>
                    <a:pt x="2799" y="182"/>
                    <a:pt x="2683" y="76"/>
                  </a:cubicBezTo>
                  <a:cubicBezTo>
                    <a:pt x="2628" y="26"/>
                    <a:pt x="2560" y="1"/>
                    <a:pt x="249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64"/>
            <p:cNvSpPr/>
            <p:nvPr/>
          </p:nvSpPr>
          <p:spPr>
            <a:xfrm>
              <a:off x="3737125" y="1063100"/>
              <a:ext cx="57375" cy="37700"/>
            </a:xfrm>
            <a:custGeom>
              <a:avLst/>
              <a:gdLst/>
              <a:ahLst/>
              <a:cxnLst/>
              <a:rect l="l" t="t" r="r" b="b"/>
              <a:pathLst>
                <a:path w="2295" h="1508" extrusionOk="0">
                  <a:moveTo>
                    <a:pt x="1968" y="1"/>
                  </a:moveTo>
                  <a:cubicBezTo>
                    <a:pt x="1930" y="1"/>
                    <a:pt x="1891" y="9"/>
                    <a:pt x="1855" y="25"/>
                  </a:cubicBezTo>
                  <a:cubicBezTo>
                    <a:pt x="1825" y="39"/>
                    <a:pt x="1110" y="371"/>
                    <a:pt x="229" y="987"/>
                  </a:cubicBezTo>
                  <a:cubicBezTo>
                    <a:pt x="0" y="1147"/>
                    <a:pt x="114" y="1507"/>
                    <a:pt x="394" y="1507"/>
                  </a:cubicBezTo>
                  <a:cubicBezTo>
                    <a:pt x="452" y="1507"/>
                    <a:pt x="509" y="1489"/>
                    <a:pt x="556" y="1456"/>
                  </a:cubicBezTo>
                  <a:cubicBezTo>
                    <a:pt x="1394" y="870"/>
                    <a:pt x="2088" y="547"/>
                    <a:pt x="2094" y="544"/>
                  </a:cubicBezTo>
                  <a:cubicBezTo>
                    <a:pt x="2234" y="476"/>
                    <a:pt x="2294" y="308"/>
                    <a:pt x="2229" y="167"/>
                  </a:cubicBezTo>
                  <a:cubicBezTo>
                    <a:pt x="2180" y="63"/>
                    <a:pt x="2077" y="1"/>
                    <a:pt x="19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64"/>
            <p:cNvSpPr/>
            <p:nvPr/>
          </p:nvSpPr>
          <p:spPr>
            <a:xfrm>
              <a:off x="3843250" y="800975"/>
              <a:ext cx="25" cy="134775"/>
            </a:xfrm>
            <a:custGeom>
              <a:avLst/>
              <a:gdLst/>
              <a:ahLst/>
              <a:cxnLst/>
              <a:rect l="l" t="t" r="r" b="b"/>
              <a:pathLst>
                <a:path w="1" h="5391" extrusionOk="0">
                  <a:moveTo>
                    <a:pt x="1" y="1"/>
                  </a:moveTo>
                  <a:lnTo>
                    <a:pt x="1" y="5391"/>
                  </a:lnTo>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64"/>
            <p:cNvSpPr/>
            <p:nvPr/>
          </p:nvSpPr>
          <p:spPr>
            <a:xfrm>
              <a:off x="3836125" y="793825"/>
              <a:ext cx="14325" cy="149075"/>
            </a:xfrm>
            <a:custGeom>
              <a:avLst/>
              <a:gdLst/>
              <a:ahLst/>
              <a:cxnLst/>
              <a:rect l="l" t="t" r="r" b="b"/>
              <a:pathLst>
                <a:path w="573" h="5963" extrusionOk="0">
                  <a:moveTo>
                    <a:pt x="286" y="1"/>
                  </a:moveTo>
                  <a:cubicBezTo>
                    <a:pt x="128" y="1"/>
                    <a:pt x="0" y="129"/>
                    <a:pt x="0" y="287"/>
                  </a:cubicBezTo>
                  <a:lnTo>
                    <a:pt x="0" y="5677"/>
                  </a:lnTo>
                  <a:cubicBezTo>
                    <a:pt x="0" y="5835"/>
                    <a:pt x="128" y="5963"/>
                    <a:pt x="286" y="5963"/>
                  </a:cubicBezTo>
                  <a:cubicBezTo>
                    <a:pt x="445" y="5963"/>
                    <a:pt x="573" y="5835"/>
                    <a:pt x="573" y="5677"/>
                  </a:cubicBezTo>
                  <a:lnTo>
                    <a:pt x="573" y="287"/>
                  </a:lnTo>
                  <a:cubicBezTo>
                    <a:pt x="573" y="129"/>
                    <a:pt x="445" y="1"/>
                    <a:pt x="28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64"/>
            <p:cNvSpPr/>
            <p:nvPr/>
          </p:nvSpPr>
          <p:spPr>
            <a:xfrm>
              <a:off x="4035975" y="953200"/>
              <a:ext cx="77600" cy="68775"/>
            </a:xfrm>
            <a:custGeom>
              <a:avLst/>
              <a:gdLst/>
              <a:ahLst/>
              <a:cxnLst/>
              <a:rect l="l" t="t" r="r" b="b"/>
              <a:pathLst>
                <a:path w="3104" h="2751" extrusionOk="0">
                  <a:moveTo>
                    <a:pt x="1" y="2751"/>
                  </a:moveTo>
                  <a:lnTo>
                    <a:pt x="3103" y="0"/>
                  </a:lnTo>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64"/>
            <p:cNvSpPr/>
            <p:nvPr/>
          </p:nvSpPr>
          <p:spPr>
            <a:xfrm>
              <a:off x="4026325" y="946025"/>
              <a:ext cx="95250" cy="83100"/>
            </a:xfrm>
            <a:custGeom>
              <a:avLst/>
              <a:gdLst/>
              <a:ahLst/>
              <a:cxnLst/>
              <a:rect l="l" t="t" r="r" b="b"/>
              <a:pathLst>
                <a:path w="3810" h="3324" extrusionOk="0">
                  <a:moveTo>
                    <a:pt x="3490" y="0"/>
                  </a:moveTo>
                  <a:cubicBezTo>
                    <a:pt x="3422" y="0"/>
                    <a:pt x="3354" y="24"/>
                    <a:pt x="3300" y="72"/>
                  </a:cubicBezTo>
                  <a:lnTo>
                    <a:pt x="197" y="2822"/>
                  </a:lnTo>
                  <a:cubicBezTo>
                    <a:pt x="1" y="2998"/>
                    <a:pt x="124" y="3322"/>
                    <a:pt x="388" y="3323"/>
                  </a:cubicBezTo>
                  <a:cubicBezTo>
                    <a:pt x="457" y="3323"/>
                    <a:pt x="525" y="3298"/>
                    <a:pt x="578" y="3250"/>
                  </a:cubicBezTo>
                  <a:lnTo>
                    <a:pt x="3680" y="501"/>
                  </a:lnTo>
                  <a:cubicBezTo>
                    <a:pt x="3798" y="396"/>
                    <a:pt x="3810" y="214"/>
                    <a:pt x="3705" y="96"/>
                  </a:cubicBezTo>
                  <a:cubicBezTo>
                    <a:pt x="3648" y="33"/>
                    <a:pt x="3569" y="0"/>
                    <a:pt x="34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64"/>
            <p:cNvSpPr/>
            <p:nvPr/>
          </p:nvSpPr>
          <p:spPr>
            <a:xfrm>
              <a:off x="4123125" y="1246700"/>
              <a:ext cx="120975" cy="25"/>
            </a:xfrm>
            <a:custGeom>
              <a:avLst/>
              <a:gdLst/>
              <a:ahLst/>
              <a:cxnLst/>
              <a:rect l="l" t="t" r="r" b="b"/>
              <a:pathLst>
                <a:path w="4839" h="1" extrusionOk="0">
                  <a:moveTo>
                    <a:pt x="0" y="1"/>
                  </a:moveTo>
                  <a:lnTo>
                    <a:pt x="4838" y="1"/>
                  </a:lnTo>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64"/>
            <p:cNvSpPr/>
            <p:nvPr/>
          </p:nvSpPr>
          <p:spPr>
            <a:xfrm>
              <a:off x="4115950" y="1239575"/>
              <a:ext cx="135300" cy="14300"/>
            </a:xfrm>
            <a:custGeom>
              <a:avLst/>
              <a:gdLst/>
              <a:ahLst/>
              <a:cxnLst/>
              <a:rect l="l" t="t" r="r" b="b"/>
              <a:pathLst>
                <a:path w="5412" h="572" extrusionOk="0">
                  <a:moveTo>
                    <a:pt x="287" y="0"/>
                  </a:moveTo>
                  <a:cubicBezTo>
                    <a:pt x="129" y="0"/>
                    <a:pt x="0" y="128"/>
                    <a:pt x="0" y="286"/>
                  </a:cubicBezTo>
                  <a:cubicBezTo>
                    <a:pt x="0" y="444"/>
                    <a:pt x="129" y="572"/>
                    <a:pt x="287" y="572"/>
                  </a:cubicBezTo>
                  <a:lnTo>
                    <a:pt x="5125" y="572"/>
                  </a:lnTo>
                  <a:cubicBezTo>
                    <a:pt x="5283" y="572"/>
                    <a:pt x="5411" y="444"/>
                    <a:pt x="5411" y="286"/>
                  </a:cubicBezTo>
                  <a:cubicBezTo>
                    <a:pt x="5411" y="128"/>
                    <a:pt x="5283" y="0"/>
                    <a:pt x="51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64"/>
            <p:cNvSpPr/>
            <p:nvPr/>
          </p:nvSpPr>
          <p:spPr>
            <a:xfrm>
              <a:off x="3580100" y="953200"/>
              <a:ext cx="77575" cy="68775"/>
            </a:xfrm>
            <a:custGeom>
              <a:avLst/>
              <a:gdLst/>
              <a:ahLst/>
              <a:cxnLst/>
              <a:rect l="l" t="t" r="r" b="b"/>
              <a:pathLst>
                <a:path w="3103" h="2751" extrusionOk="0">
                  <a:moveTo>
                    <a:pt x="3103" y="2751"/>
                  </a:moveTo>
                  <a:lnTo>
                    <a:pt x="0" y="0"/>
                  </a:lnTo>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64"/>
            <p:cNvSpPr/>
            <p:nvPr/>
          </p:nvSpPr>
          <p:spPr>
            <a:xfrm>
              <a:off x="3572200" y="946100"/>
              <a:ext cx="95150" cy="83025"/>
            </a:xfrm>
            <a:custGeom>
              <a:avLst/>
              <a:gdLst/>
              <a:ahLst/>
              <a:cxnLst/>
              <a:rect l="l" t="t" r="r" b="b"/>
              <a:pathLst>
                <a:path w="3806" h="3321" extrusionOk="0">
                  <a:moveTo>
                    <a:pt x="319" y="0"/>
                  </a:moveTo>
                  <a:cubicBezTo>
                    <a:pt x="240" y="0"/>
                    <a:pt x="161" y="33"/>
                    <a:pt x="105" y="96"/>
                  </a:cubicBezTo>
                  <a:cubicBezTo>
                    <a:pt x="1" y="214"/>
                    <a:pt x="10" y="392"/>
                    <a:pt x="126" y="498"/>
                  </a:cubicBezTo>
                  <a:lnTo>
                    <a:pt x="3229" y="3247"/>
                  </a:lnTo>
                  <a:cubicBezTo>
                    <a:pt x="3282" y="3295"/>
                    <a:pt x="3348" y="3320"/>
                    <a:pt x="3419" y="3320"/>
                  </a:cubicBezTo>
                  <a:cubicBezTo>
                    <a:pt x="3681" y="3319"/>
                    <a:pt x="3806" y="2995"/>
                    <a:pt x="3608" y="2819"/>
                  </a:cubicBezTo>
                  <a:lnTo>
                    <a:pt x="506" y="69"/>
                  </a:lnTo>
                  <a:cubicBezTo>
                    <a:pt x="451" y="23"/>
                    <a:pt x="385" y="0"/>
                    <a:pt x="31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64"/>
            <p:cNvSpPr/>
            <p:nvPr/>
          </p:nvSpPr>
          <p:spPr>
            <a:xfrm>
              <a:off x="3449550" y="1246700"/>
              <a:ext cx="120975" cy="25"/>
            </a:xfrm>
            <a:custGeom>
              <a:avLst/>
              <a:gdLst/>
              <a:ahLst/>
              <a:cxnLst/>
              <a:rect l="l" t="t" r="r" b="b"/>
              <a:pathLst>
                <a:path w="4839" h="1" extrusionOk="0">
                  <a:moveTo>
                    <a:pt x="4839" y="1"/>
                  </a:moveTo>
                  <a:lnTo>
                    <a:pt x="1" y="1"/>
                  </a:lnTo>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64"/>
            <p:cNvSpPr/>
            <p:nvPr/>
          </p:nvSpPr>
          <p:spPr>
            <a:xfrm>
              <a:off x="3442375" y="1239575"/>
              <a:ext cx="135300" cy="14300"/>
            </a:xfrm>
            <a:custGeom>
              <a:avLst/>
              <a:gdLst/>
              <a:ahLst/>
              <a:cxnLst/>
              <a:rect l="l" t="t" r="r" b="b"/>
              <a:pathLst>
                <a:path w="5412" h="572" extrusionOk="0">
                  <a:moveTo>
                    <a:pt x="288" y="0"/>
                  </a:moveTo>
                  <a:cubicBezTo>
                    <a:pt x="129" y="0"/>
                    <a:pt x="1" y="128"/>
                    <a:pt x="1" y="286"/>
                  </a:cubicBezTo>
                  <a:cubicBezTo>
                    <a:pt x="1" y="444"/>
                    <a:pt x="129" y="572"/>
                    <a:pt x="288" y="572"/>
                  </a:cubicBezTo>
                  <a:lnTo>
                    <a:pt x="5126" y="572"/>
                  </a:lnTo>
                  <a:cubicBezTo>
                    <a:pt x="5284" y="572"/>
                    <a:pt x="5412" y="444"/>
                    <a:pt x="5412" y="286"/>
                  </a:cubicBezTo>
                  <a:cubicBezTo>
                    <a:pt x="5412" y="128"/>
                    <a:pt x="5284" y="0"/>
                    <a:pt x="51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64"/>
            <p:cNvSpPr/>
            <p:nvPr/>
          </p:nvSpPr>
          <p:spPr>
            <a:xfrm>
              <a:off x="2166600" y="1616125"/>
              <a:ext cx="3358450" cy="2301150"/>
            </a:xfrm>
            <a:custGeom>
              <a:avLst/>
              <a:gdLst/>
              <a:ahLst/>
              <a:cxnLst/>
              <a:rect l="l" t="t" r="r" b="b"/>
              <a:pathLst>
                <a:path w="134338" h="92046" extrusionOk="0">
                  <a:moveTo>
                    <a:pt x="129" y="0"/>
                  </a:moveTo>
                  <a:cubicBezTo>
                    <a:pt x="59" y="0"/>
                    <a:pt x="1" y="58"/>
                    <a:pt x="1" y="129"/>
                  </a:cubicBezTo>
                  <a:lnTo>
                    <a:pt x="1" y="92046"/>
                  </a:lnTo>
                  <a:lnTo>
                    <a:pt x="134338" y="92046"/>
                  </a:lnTo>
                  <a:lnTo>
                    <a:pt x="134338" y="130"/>
                  </a:lnTo>
                  <a:cubicBezTo>
                    <a:pt x="134338" y="58"/>
                    <a:pt x="134280" y="2"/>
                    <a:pt x="134210" y="2"/>
                  </a:cubicBezTo>
                  <a:lnTo>
                    <a:pt x="129" y="2"/>
                  </a:lnTo>
                  <a:lnTo>
                    <a:pt x="12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64"/>
            <p:cNvSpPr/>
            <p:nvPr/>
          </p:nvSpPr>
          <p:spPr>
            <a:xfrm>
              <a:off x="1662850" y="3917250"/>
              <a:ext cx="4365925" cy="1017275"/>
            </a:xfrm>
            <a:custGeom>
              <a:avLst/>
              <a:gdLst/>
              <a:ahLst/>
              <a:cxnLst/>
              <a:rect l="l" t="t" r="r" b="b"/>
              <a:pathLst>
                <a:path w="174637" h="40691" extrusionOk="0">
                  <a:moveTo>
                    <a:pt x="20151" y="1"/>
                  </a:moveTo>
                  <a:lnTo>
                    <a:pt x="1" y="40691"/>
                  </a:lnTo>
                  <a:lnTo>
                    <a:pt x="174637" y="40691"/>
                  </a:lnTo>
                  <a:lnTo>
                    <a:pt x="15448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64"/>
            <p:cNvSpPr/>
            <p:nvPr/>
          </p:nvSpPr>
          <p:spPr>
            <a:xfrm>
              <a:off x="1654100" y="3910100"/>
              <a:ext cx="4383450" cy="1031600"/>
            </a:xfrm>
            <a:custGeom>
              <a:avLst/>
              <a:gdLst/>
              <a:ahLst/>
              <a:cxnLst/>
              <a:rect l="l" t="t" r="r" b="b"/>
              <a:pathLst>
                <a:path w="175338" h="41264" extrusionOk="0">
                  <a:moveTo>
                    <a:pt x="154660" y="574"/>
                  </a:moveTo>
                  <a:lnTo>
                    <a:pt x="174527" y="40691"/>
                  </a:lnTo>
                  <a:lnTo>
                    <a:pt x="812" y="40691"/>
                  </a:lnTo>
                  <a:lnTo>
                    <a:pt x="20679" y="574"/>
                  </a:lnTo>
                  <a:close/>
                  <a:moveTo>
                    <a:pt x="20501" y="1"/>
                  </a:moveTo>
                  <a:cubicBezTo>
                    <a:pt x="20393" y="1"/>
                    <a:pt x="20293" y="64"/>
                    <a:pt x="20245" y="161"/>
                  </a:cubicBezTo>
                  <a:lnTo>
                    <a:pt x="94" y="40851"/>
                  </a:lnTo>
                  <a:cubicBezTo>
                    <a:pt x="1" y="41041"/>
                    <a:pt x="139" y="41264"/>
                    <a:pt x="351" y="41264"/>
                  </a:cubicBezTo>
                  <a:lnTo>
                    <a:pt x="174987" y="41264"/>
                  </a:lnTo>
                  <a:cubicBezTo>
                    <a:pt x="175200" y="41264"/>
                    <a:pt x="175338" y="41041"/>
                    <a:pt x="175243" y="40851"/>
                  </a:cubicBezTo>
                  <a:lnTo>
                    <a:pt x="155094" y="161"/>
                  </a:lnTo>
                  <a:cubicBezTo>
                    <a:pt x="155046" y="64"/>
                    <a:pt x="154946" y="1"/>
                    <a:pt x="15483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64"/>
            <p:cNvSpPr/>
            <p:nvPr/>
          </p:nvSpPr>
          <p:spPr>
            <a:xfrm>
              <a:off x="2370050" y="1798375"/>
              <a:ext cx="2951550" cy="1936700"/>
            </a:xfrm>
            <a:custGeom>
              <a:avLst/>
              <a:gdLst/>
              <a:ahLst/>
              <a:cxnLst/>
              <a:rect l="l" t="t" r="r" b="b"/>
              <a:pathLst>
                <a:path w="118062" h="77468" extrusionOk="0">
                  <a:moveTo>
                    <a:pt x="1" y="0"/>
                  </a:moveTo>
                  <a:lnTo>
                    <a:pt x="1" y="77467"/>
                  </a:lnTo>
                  <a:lnTo>
                    <a:pt x="118062" y="77467"/>
                  </a:lnTo>
                  <a:lnTo>
                    <a:pt x="118062"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64"/>
            <p:cNvSpPr/>
            <p:nvPr/>
          </p:nvSpPr>
          <p:spPr>
            <a:xfrm>
              <a:off x="2362875" y="1791175"/>
              <a:ext cx="2965900" cy="1951075"/>
            </a:xfrm>
            <a:custGeom>
              <a:avLst/>
              <a:gdLst/>
              <a:ahLst/>
              <a:cxnLst/>
              <a:rect l="l" t="t" r="r" b="b"/>
              <a:pathLst>
                <a:path w="118636" h="78043" extrusionOk="0">
                  <a:moveTo>
                    <a:pt x="118063" y="574"/>
                  </a:moveTo>
                  <a:lnTo>
                    <a:pt x="118063" y="77470"/>
                  </a:lnTo>
                  <a:lnTo>
                    <a:pt x="574" y="77470"/>
                  </a:lnTo>
                  <a:lnTo>
                    <a:pt x="574" y="574"/>
                  </a:lnTo>
                  <a:close/>
                  <a:moveTo>
                    <a:pt x="288" y="1"/>
                  </a:moveTo>
                  <a:cubicBezTo>
                    <a:pt x="129" y="1"/>
                    <a:pt x="1" y="129"/>
                    <a:pt x="1" y="288"/>
                  </a:cubicBezTo>
                  <a:lnTo>
                    <a:pt x="1" y="77757"/>
                  </a:lnTo>
                  <a:cubicBezTo>
                    <a:pt x="1" y="77914"/>
                    <a:pt x="129" y="78042"/>
                    <a:pt x="288" y="78042"/>
                  </a:cubicBezTo>
                  <a:lnTo>
                    <a:pt x="118349" y="78042"/>
                  </a:lnTo>
                  <a:cubicBezTo>
                    <a:pt x="118508" y="78042"/>
                    <a:pt x="118636" y="77914"/>
                    <a:pt x="118636" y="77757"/>
                  </a:cubicBezTo>
                  <a:lnTo>
                    <a:pt x="118636" y="288"/>
                  </a:lnTo>
                  <a:cubicBezTo>
                    <a:pt x="118636" y="129"/>
                    <a:pt x="118508" y="1"/>
                    <a:pt x="11834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64"/>
            <p:cNvSpPr/>
            <p:nvPr/>
          </p:nvSpPr>
          <p:spPr>
            <a:xfrm>
              <a:off x="2435450" y="1846625"/>
              <a:ext cx="2824625" cy="100725"/>
            </a:xfrm>
            <a:custGeom>
              <a:avLst/>
              <a:gdLst/>
              <a:ahLst/>
              <a:cxnLst/>
              <a:rect l="l" t="t" r="r" b="b"/>
              <a:pathLst>
                <a:path w="112985" h="4029" extrusionOk="0">
                  <a:moveTo>
                    <a:pt x="1" y="0"/>
                  </a:moveTo>
                  <a:lnTo>
                    <a:pt x="1" y="4028"/>
                  </a:lnTo>
                  <a:lnTo>
                    <a:pt x="112984" y="4028"/>
                  </a:lnTo>
                  <a:lnTo>
                    <a:pt x="11298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64"/>
            <p:cNvSpPr/>
            <p:nvPr/>
          </p:nvSpPr>
          <p:spPr>
            <a:xfrm>
              <a:off x="2428275" y="1839475"/>
              <a:ext cx="2838925" cy="115000"/>
            </a:xfrm>
            <a:custGeom>
              <a:avLst/>
              <a:gdLst/>
              <a:ahLst/>
              <a:cxnLst/>
              <a:rect l="l" t="t" r="r" b="b"/>
              <a:pathLst>
                <a:path w="113557" h="4600" extrusionOk="0">
                  <a:moveTo>
                    <a:pt x="112984" y="572"/>
                  </a:moveTo>
                  <a:lnTo>
                    <a:pt x="112984" y="4027"/>
                  </a:lnTo>
                  <a:lnTo>
                    <a:pt x="572" y="4027"/>
                  </a:lnTo>
                  <a:lnTo>
                    <a:pt x="573" y="572"/>
                  </a:lnTo>
                  <a:close/>
                  <a:moveTo>
                    <a:pt x="288" y="0"/>
                  </a:moveTo>
                  <a:cubicBezTo>
                    <a:pt x="129" y="0"/>
                    <a:pt x="1" y="128"/>
                    <a:pt x="1" y="286"/>
                  </a:cubicBezTo>
                  <a:lnTo>
                    <a:pt x="1" y="4314"/>
                  </a:lnTo>
                  <a:cubicBezTo>
                    <a:pt x="1" y="4472"/>
                    <a:pt x="129" y="4600"/>
                    <a:pt x="288" y="4600"/>
                  </a:cubicBezTo>
                  <a:lnTo>
                    <a:pt x="113271" y="4600"/>
                  </a:lnTo>
                  <a:cubicBezTo>
                    <a:pt x="113429" y="4600"/>
                    <a:pt x="113557" y="4472"/>
                    <a:pt x="113557" y="4314"/>
                  </a:cubicBezTo>
                  <a:lnTo>
                    <a:pt x="113557" y="286"/>
                  </a:lnTo>
                  <a:cubicBezTo>
                    <a:pt x="113557" y="128"/>
                    <a:pt x="113429" y="0"/>
                    <a:pt x="11327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64"/>
            <p:cNvSpPr/>
            <p:nvPr/>
          </p:nvSpPr>
          <p:spPr>
            <a:xfrm>
              <a:off x="5022300" y="1846625"/>
              <a:ext cx="237775" cy="100725"/>
            </a:xfrm>
            <a:custGeom>
              <a:avLst/>
              <a:gdLst/>
              <a:ahLst/>
              <a:cxnLst/>
              <a:rect l="l" t="t" r="r" b="b"/>
              <a:pathLst>
                <a:path w="9511" h="4029" extrusionOk="0">
                  <a:moveTo>
                    <a:pt x="1" y="0"/>
                  </a:moveTo>
                  <a:lnTo>
                    <a:pt x="1" y="4028"/>
                  </a:lnTo>
                  <a:lnTo>
                    <a:pt x="9510" y="4028"/>
                  </a:lnTo>
                  <a:lnTo>
                    <a:pt x="951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64"/>
            <p:cNvSpPr/>
            <p:nvPr/>
          </p:nvSpPr>
          <p:spPr>
            <a:xfrm>
              <a:off x="5015125" y="1839475"/>
              <a:ext cx="252075" cy="115000"/>
            </a:xfrm>
            <a:custGeom>
              <a:avLst/>
              <a:gdLst/>
              <a:ahLst/>
              <a:cxnLst/>
              <a:rect l="l" t="t" r="r" b="b"/>
              <a:pathLst>
                <a:path w="10083" h="4600" extrusionOk="0">
                  <a:moveTo>
                    <a:pt x="9511" y="572"/>
                  </a:moveTo>
                  <a:lnTo>
                    <a:pt x="9511" y="4027"/>
                  </a:lnTo>
                  <a:lnTo>
                    <a:pt x="574" y="4027"/>
                  </a:lnTo>
                  <a:lnTo>
                    <a:pt x="574" y="572"/>
                  </a:lnTo>
                  <a:close/>
                  <a:moveTo>
                    <a:pt x="288" y="0"/>
                  </a:moveTo>
                  <a:cubicBezTo>
                    <a:pt x="129" y="0"/>
                    <a:pt x="1" y="128"/>
                    <a:pt x="1" y="286"/>
                  </a:cubicBezTo>
                  <a:lnTo>
                    <a:pt x="1" y="4314"/>
                  </a:lnTo>
                  <a:cubicBezTo>
                    <a:pt x="1" y="4472"/>
                    <a:pt x="129" y="4600"/>
                    <a:pt x="288" y="4600"/>
                  </a:cubicBezTo>
                  <a:lnTo>
                    <a:pt x="9797" y="4600"/>
                  </a:lnTo>
                  <a:cubicBezTo>
                    <a:pt x="9955" y="4600"/>
                    <a:pt x="10083" y="4472"/>
                    <a:pt x="10083" y="4314"/>
                  </a:cubicBezTo>
                  <a:lnTo>
                    <a:pt x="10083" y="286"/>
                  </a:lnTo>
                  <a:cubicBezTo>
                    <a:pt x="10083" y="128"/>
                    <a:pt x="9955" y="0"/>
                    <a:pt x="97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64"/>
            <p:cNvSpPr/>
            <p:nvPr/>
          </p:nvSpPr>
          <p:spPr>
            <a:xfrm>
              <a:off x="3522350" y="4115325"/>
              <a:ext cx="189225" cy="123975"/>
            </a:xfrm>
            <a:custGeom>
              <a:avLst/>
              <a:gdLst/>
              <a:ahLst/>
              <a:cxnLst/>
              <a:rect l="l" t="t" r="r" b="b"/>
              <a:pathLst>
                <a:path w="7569" h="4959" extrusionOk="0">
                  <a:moveTo>
                    <a:pt x="471" y="0"/>
                  </a:moveTo>
                  <a:lnTo>
                    <a:pt x="1" y="4959"/>
                  </a:lnTo>
                  <a:lnTo>
                    <a:pt x="7335" y="4959"/>
                  </a:lnTo>
                  <a:lnTo>
                    <a:pt x="756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64"/>
            <p:cNvSpPr/>
            <p:nvPr/>
          </p:nvSpPr>
          <p:spPr>
            <a:xfrm>
              <a:off x="3514825" y="4108175"/>
              <a:ext cx="204075" cy="138275"/>
            </a:xfrm>
            <a:custGeom>
              <a:avLst/>
              <a:gdLst/>
              <a:ahLst/>
              <a:cxnLst/>
              <a:rect l="l" t="t" r="r" b="b"/>
              <a:pathLst>
                <a:path w="8163" h="5531" extrusionOk="0">
                  <a:moveTo>
                    <a:pt x="7569" y="573"/>
                  </a:moveTo>
                  <a:lnTo>
                    <a:pt x="7363" y="4958"/>
                  </a:lnTo>
                  <a:lnTo>
                    <a:pt x="616" y="4958"/>
                  </a:lnTo>
                  <a:lnTo>
                    <a:pt x="1031" y="573"/>
                  </a:lnTo>
                  <a:close/>
                  <a:moveTo>
                    <a:pt x="771" y="0"/>
                  </a:moveTo>
                  <a:cubicBezTo>
                    <a:pt x="623" y="0"/>
                    <a:pt x="500" y="112"/>
                    <a:pt x="486" y="259"/>
                  </a:cubicBezTo>
                  <a:lnTo>
                    <a:pt x="16" y="5218"/>
                  </a:lnTo>
                  <a:cubicBezTo>
                    <a:pt x="1" y="5386"/>
                    <a:pt x="133" y="5530"/>
                    <a:pt x="302" y="5530"/>
                  </a:cubicBezTo>
                  <a:lnTo>
                    <a:pt x="7636" y="5530"/>
                  </a:lnTo>
                  <a:cubicBezTo>
                    <a:pt x="7789" y="5530"/>
                    <a:pt x="7914" y="5410"/>
                    <a:pt x="7922" y="5258"/>
                  </a:cubicBezTo>
                  <a:lnTo>
                    <a:pt x="8155" y="299"/>
                  </a:lnTo>
                  <a:cubicBezTo>
                    <a:pt x="8163" y="136"/>
                    <a:pt x="8032" y="0"/>
                    <a:pt x="78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64"/>
            <p:cNvSpPr/>
            <p:nvPr/>
          </p:nvSpPr>
          <p:spPr>
            <a:xfrm>
              <a:off x="3889025" y="4115325"/>
              <a:ext cx="183500" cy="123975"/>
            </a:xfrm>
            <a:custGeom>
              <a:avLst/>
              <a:gdLst/>
              <a:ahLst/>
              <a:cxnLst/>
              <a:rect l="l" t="t" r="r" b="b"/>
              <a:pathLst>
                <a:path w="7340" h="4959" extrusionOk="0">
                  <a:moveTo>
                    <a:pt x="0" y="0"/>
                  </a:moveTo>
                  <a:lnTo>
                    <a:pt x="4" y="4959"/>
                  </a:lnTo>
                  <a:lnTo>
                    <a:pt x="7340" y="4959"/>
                  </a:lnTo>
                  <a:lnTo>
                    <a:pt x="709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64"/>
            <p:cNvSpPr/>
            <p:nvPr/>
          </p:nvSpPr>
          <p:spPr>
            <a:xfrm>
              <a:off x="3881825" y="4108175"/>
              <a:ext cx="198050" cy="138275"/>
            </a:xfrm>
            <a:custGeom>
              <a:avLst/>
              <a:gdLst/>
              <a:ahLst/>
              <a:cxnLst/>
              <a:rect l="l" t="t" r="r" b="b"/>
              <a:pathLst>
                <a:path w="7922" h="5531" extrusionOk="0">
                  <a:moveTo>
                    <a:pt x="7112" y="573"/>
                  </a:moveTo>
                  <a:lnTo>
                    <a:pt x="7328" y="4958"/>
                  </a:lnTo>
                  <a:lnTo>
                    <a:pt x="579" y="4958"/>
                  </a:lnTo>
                  <a:lnTo>
                    <a:pt x="574" y="573"/>
                  </a:lnTo>
                  <a:close/>
                  <a:moveTo>
                    <a:pt x="288" y="0"/>
                  </a:moveTo>
                  <a:cubicBezTo>
                    <a:pt x="129" y="0"/>
                    <a:pt x="1" y="129"/>
                    <a:pt x="1" y="286"/>
                  </a:cubicBezTo>
                  <a:lnTo>
                    <a:pt x="6" y="5243"/>
                  </a:lnTo>
                  <a:cubicBezTo>
                    <a:pt x="6" y="5402"/>
                    <a:pt x="134" y="5530"/>
                    <a:pt x="292" y="5530"/>
                  </a:cubicBezTo>
                  <a:lnTo>
                    <a:pt x="7626" y="5530"/>
                  </a:lnTo>
                  <a:cubicBezTo>
                    <a:pt x="7790" y="5530"/>
                    <a:pt x="7921" y="5393"/>
                    <a:pt x="7912" y="5231"/>
                  </a:cubicBezTo>
                  <a:lnTo>
                    <a:pt x="7670" y="272"/>
                  </a:lnTo>
                  <a:cubicBezTo>
                    <a:pt x="7663" y="120"/>
                    <a:pt x="7538" y="0"/>
                    <a:pt x="738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64"/>
            <p:cNvSpPr/>
            <p:nvPr/>
          </p:nvSpPr>
          <p:spPr>
            <a:xfrm>
              <a:off x="4989425" y="4234404"/>
              <a:ext cx="227925" cy="132550"/>
            </a:xfrm>
            <a:custGeom>
              <a:avLst/>
              <a:gdLst/>
              <a:ahLst/>
              <a:cxnLst/>
              <a:rect l="l" t="t" r="r" b="b"/>
              <a:pathLst>
                <a:path w="9117" h="5302" extrusionOk="0">
                  <a:moveTo>
                    <a:pt x="1" y="1"/>
                  </a:moveTo>
                  <a:lnTo>
                    <a:pt x="1529" y="5301"/>
                  </a:lnTo>
                  <a:lnTo>
                    <a:pt x="9117" y="5301"/>
                  </a:lnTo>
                  <a:lnTo>
                    <a:pt x="7335"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64"/>
            <p:cNvSpPr/>
            <p:nvPr/>
          </p:nvSpPr>
          <p:spPr>
            <a:xfrm>
              <a:off x="4981225" y="4232100"/>
              <a:ext cx="244450" cy="146900"/>
            </a:xfrm>
            <a:custGeom>
              <a:avLst/>
              <a:gdLst/>
              <a:ahLst/>
              <a:cxnLst/>
              <a:rect l="l" t="t" r="r" b="b"/>
              <a:pathLst>
                <a:path w="9778" h="5876" extrusionOk="0">
                  <a:moveTo>
                    <a:pt x="7458" y="573"/>
                  </a:moveTo>
                  <a:lnTo>
                    <a:pt x="9047" y="5302"/>
                  </a:lnTo>
                  <a:lnTo>
                    <a:pt x="2072" y="5302"/>
                  </a:lnTo>
                  <a:lnTo>
                    <a:pt x="708" y="573"/>
                  </a:lnTo>
                  <a:close/>
                  <a:moveTo>
                    <a:pt x="328" y="1"/>
                  </a:moveTo>
                  <a:cubicBezTo>
                    <a:pt x="138" y="1"/>
                    <a:pt x="1" y="184"/>
                    <a:pt x="53" y="367"/>
                  </a:cubicBezTo>
                  <a:lnTo>
                    <a:pt x="1581" y="5668"/>
                  </a:lnTo>
                  <a:cubicBezTo>
                    <a:pt x="1616" y="5791"/>
                    <a:pt x="1728" y="5875"/>
                    <a:pt x="1857" y="5875"/>
                  </a:cubicBezTo>
                  <a:lnTo>
                    <a:pt x="9445" y="5875"/>
                  </a:lnTo>
                  <a:cubicBezTo>
                    <a:pt x="9445" y="5875"/>
                    <a:pt x="9446" y="5875"/>
                    <a:pt x="9447" y="5875"/>
                  </a:cubicBezTo>
                  <a:cubicBezTo>
                    <a:pt x="9642" y="5875"/>
                    <a:pt x="9778" y="5684"/>
                    <a:pt x="9715" y="5499"/>
                  </a:cubicBezTo>
                  <a:lnTo>
                    <a:pt x="7935" y="195"/>
                  </a:lnTo>
                  <a:cubicBezTo>
                    <a:pt x="7895" y="79"/>
                    <a:pt x="7786" y="1"/>
                    <a:pt x="7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64"/>
            <p:cNvSpPr/>
            <p:nvPr/>
          </p:nvSpPr>
          <p:spPr>
            <a:xfrm>
              <a:off x="3338950" y="4115325"/>
              <a:ext cx="195200" cy="123975"/>
            </a:xfrm>
            <a:custGeom>
              <a:avLst/>
              <a:gdLst/>
              <a:ahLst/>
              <a:cxnLst/>
              <a:rect l="l" t="t" r="r" b="b"/>
              <a:pathLst>
                <a:path w="7808" h="4959" extrusionOk="0">
                  <a:moveTo>
                    <a:pt x="708" y="0"/>
                  </a:moveTo>
                  <a:lnTo>
                    <a:pt x="1" y="4959"/>
                  </a:lnTo>
                  <a:lnTo>
                    <a:pt x="7337" y="4959"/>
                  </a:lnTo>
                  <a:lnTo>
                    <a:pt x="780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64"/>
            <p:cNvSpPr/>
            <p:nvPr/>
          </p:nvSpPr>
          <p:spPr>
            <a:xfrm>
              <a:off x="3331275" y="4108175"/>
              <a:ext cx="210400" cy="138275"/>
            </a:xfrm>
            <a:custGeom>
              <a:avLst/>
              <a:gdLst/>
              <a:ahLst/>
              <a:cxnLst/>
              <a:rect l="l" t="t" r="r" b="b"/>
              <a:pathLst>
                <a:path w="8416" h="5531" extrusionOk="0">
                  <a:moveTo>
                    <a:pt x="7799" y="573"/>
                  </a:moveTo>
                  <a:lnTo>
                    <a:pt x="7384" y="4958"/>
                  </a:lnTo>
                  <a:lnTo>
                    <a:pt x="637" y="4958"/>
                  </a:lnTo>
                  <a:lnTo>
                    <a:pt x="1263" y="573"/>
                  </a:lnTo>
                  <a:close/>
                  <a:moveTo>
                    <a:pt x="8116" y="0"/>
                  </a:moveTo>
                  <a:cubicBezTo>
                    <a:pt x="8115" y="0"/>
                    <a:pt x="8115" y="0"/>
                    <a:pt x="8114" y="0"/>
                  </a:cubicBezTo>
                  <a:lnTo>
                    <a:pt x="1015" y="0"/>
                  </a:lnTo>
                  <a:cubicBezTo>
                    <a:pt x="872" y="0"/>
                    <a:pt x="751" y="104"/>
                    <a:pt x="732" y="247"/>
                  </a:cubicBezTo>
                  <a:lnTo>
                    <a:pt x="25" y="5204"/>
                  </a:lnTo>
                  <a:cubicBezTo>
                    <a:pt x="0" y="5377"/>
                    <a:pt x="134" y="5530"/>
                    <a:pt x="308" y="5530"/>
                  </a:cubicBezTo>
                  <a:lnTo>
                    <a:pt x="7644" y="5530"/>
                  </a:lnTo>
                  <a:cubicBezTo>
                    <a:pt x="7791" y="5530"/>
                    <a:pt x="7914" y="5418"/>
                    <a:pt x="7928" y="5272"/>
                  </a:cubicBezTo>
                  <a:lnTo>
                    <a:pt x="8399" y="313"/>
                  </a:lnTo>
                  <a:cubicBezTo>
                    <a:pt x="8415" y="146"/>
                    <a:pt x="8283" y="0"/>
                    <a:pt x="811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64"/>
            <p:cNvSpPr/>
            <p:nvPr/>
          </p:nvSpPr>
          <p:spPr>
            <a:xfrm>
              <a:off x="2972175" y="4115325"/>
              <a:ext cx="207075" cy="123975"/>
            </a:xfrm>
            <a:custGeom>
              <a:avLst/>
              <a:gdLst/>
              <a:ahLst/>
              <a:cxnLst/>
              <a:rect l="l" t="t" r="r" b="b"/>
              <a:pathLst>
                <a:path w="8283" h="4959" extrusionOk="0">
                  <a:moveTo>
                    <a:pt x="1183" y="0"/>
                  </a:moveTo>
                  <a:lnTo>
                    <a:pt x="1" y="4959"/>
                  </a:lnTo>
                  <a:lnTo>
                    <a:pt x="7336" y="4959"/>
                  </a:lnTo>
                  <a:lnTo>
                    <a:pt x="828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64"/>
            <p:cNvSpPr/>
            <p:nvPr/>
          </p:nvSpPr>
          <p:spPr>
            <a:xfrm>
              <a:off x="2964175" y="4108175"/>
              <a:ext cx="222925" cy="138275"/>
            </a:xfrm>
            <a:custGeom>
              <a:avLst/>
              <a:gdLst/>
              <a:ahLst/>
              <a:cxnLst/>
              <a:rect l="l" t="t" r="r" b="b"/>
              <a:pathLst>
                <a:path w="8917" h="5531" extrusionOk="0">
                  <a:moveTo>
                    <a:pt x="8256" y="573"/>
                  </a:moveTo>
                  <a:lnTo>
                    <a:pt x="7420" y="4958"/>
                  </a:lnTo>
                  <a:lnTo>
                    <a:pt x="683" y="4958"/>
                  </a:lnTo>
                  <a:lnTo>
                    <a:pt x="1729" y="573"/>
                  </a:lnTo>
                  <a:close/>
                  <a:moveTo>
                    <a:pt x="1503" y="0"/>
                  </a:moveTo>
                  <a:cubicBezTo>
                    <a:pt x="1371" y="0"/>
                    <a:pt x="1256" y="91"/>
                    <a:pt x="1225" y="221"/>
                  </a:cubicBezTo>
                  <a:lnTo>
                    <a:pt x="42" y="5178"/>
                  </a:lnTo>
                  <a:cubicBezTo>
                    <a:pt x="0" y="5357"/>
                    <a:pt x="136" y="5530"/>
                    <a:pt x="321" y="5530"/>
                  </a:cubicBezTo>
                  <a:lnTo>
                    <a:pt x="7656" y="5530"/>
                  </a:lnTo>
                  <a:cubicBezTo>
                    <a:pt x="7793" y="5530"/>
                    <a:pt x="7911" y="5433"/>
                    <a:pt x="7937" y="5299"/>
                  </a:cubicBezTo>
                  <a:lnTo>
                    <a:pt x="8883" y="340"/>
                  </a:lnTo>
                  <a:cubicBezTo>
                    <a:pt x="8916" y="165"/>
                    <a:pt x="8780" y="0"/>
                    <a:pt x="86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64"/>
            <p:cNvSpPr/>
            <p:nvPr/>
          </p:nvSpPr>
          <p:spPr>
            <a:xfrm>
              <a:off x="4598800" y="4110454"/>
              <a:ext cx="207275" cy="123975"/>
            </a:xfrm>
            <a:custGeom>
              <a:avLst/>
              <a:gdLst/>
              <a:ahLst/>
              <a:cxnLst/>
              <a:rect l="l" t="t" r="r" b="b"/>
              <a:pathLst>
                <a:path w="8291" h="4959" extrusionOk="0">
                  <a:moveTo>
                    <a:pt x="1" y="0"/>
                  </a:moveTo>
                  <a:lnTo>
                    <a:pt x="954" y="4959"/>
                  </a:lnTo>
                  <a:lnTo>
                    <a:pt x="8290"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64"/>
            <p:cNvSpPr/>
            <p:nvPr/>
          </p:nvSpPr>
          <p:spPr>
            <a:xfrm>
              <a:off x="4590925" y="4108175"/>
              <a:ext cx="223150" cy="138275"/>
            </a:xfrm>
            <a:custGeom>
              <a:avLst/>
              <a:gdLst/>
              <a:ahLst/>
              <a:cxnLst/>
              <a:rect l="l" t="t" r="r" b="b"/>
              <a:pathLst>
                <a:path w="8926" h="5531" extrusionOk="0">
                  <a:moveTo>
                    <a:pt x="7188" y="572"/>
                  </a:moveTo>
                  <a:lnTo>
                    <a:pt x="8241" y="4958"/>
                  </a:lnTo>
                  <a:lnTo>
                    <a:pt x="1507" y="4958"/>
                  </a:lnTo>
                  <a:lnTo>
                    <a:pt x="662" y="572"/>
                  </a:lnTo>
                  <a:close/>
                  <a:moveTo>
                    <a:pt x="316" y="0"/>
                  </a:moveTo>
                  <a:cubicBezTo>
                    <a:pt x="135" y="0"/>
                    <a:pt x="1" y="165"/>
                    <a:pt x="34" y="340"/>
                  </a:cubicBezTo>
                  <a:lnTo>
                    <a:pt x="989" y="5299"/>
                  </a:lnTo>
                  <a:cubicBezTo>
                    <a:pt x="1014" y="5433"/>
                    <a:pt x="1132" y="5530"/>
                    <a:pt x="1269" y="5530"/>
                  </a:cubicBezTo>
                  <a:lnTo>
                    <a:pt x="8605" y="5530"/>
                  </a:lnTo>
                  <a:lnTo>
                    <a:pt x="8605" y="5529"/>
                  </a:lnTo>
                  <a:cubicBezTo>
                    <a:pt x="8790" y="5529"/>
                    <a:pt x="8926" y="5357"/>
                    <a:pt x="8883" y="5177"/>
                  </a:cubicBezTo>
                  <a:lnTo>
                    <a:pt x="7691" y="220"/>
                  </a:lnTo>
                  <a:cubicBezTo>
                    <a:pt x="7661" y="90"/>
                    <a:pt x="7545" y="0"/>
                    <a:pt x="74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64"/>
            <p:cNvSpPr/>
            <p:nvPr/>
          </p:nvSpPr>
          <p:spPr>
            <a:xfrm>
              <a:off x="4776250" y="4110454"/>
              <a:ext cx="213200" cy="123975"/>
            </a:xfrm>
            <a:custGeom>
              <a:avLst/>
              <a:gdLst/>
              <a:ahLst/>
              <a:cxnLst/>
              <a:rect l="l" t="t" r="r" b="b"/>
              <a:pathLst>
                <a:path w="8528" h="4959" extrusionOk="0">
                  <a:moveTo>
                    <a:pt x="0" y="0"/>
                  </a:moveTo>
                  <a:lnTo>
                    <a:pt x="1192" y="4959"/>
                  </a:lnTo>
                  <a:lnTo>
                    <a:pt x="8528"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64"/>
            <p:cNvSpPr/>
            <p:nvPr/>
          </p:nvSpPr>
          <p:spPr>
            <a:xfrm>
              <a:off x="4768225" y="4108175"/>
              <a:ext cx="229425" cy="138275"/>
            </a:xfrm>
            <a:custGeom>
              <a:avLst/>
              <a:gdLst/>
              <a:ahLst/>
              <a:cxnLst/>
              <a:rect l="l" t="t" r="r" b="b"/>
              <a:pathLst>
                <a:path w="9177" h="5531" extrusionOk="0">
                  <a:moveTo>
                    <a:pt x="7205" y="573"/>
                  </a:moveTo>
                  <a:lnTo>
                    <a:pt x="8468" y="4958"/>
                  </a:lnTo>
                  <a:lnTo>
                    <a:pt x="1739" y="4958"/>
                  </a:lnTo>
                  <a:lnTo>
                    <a:pt x="684" y="573"/>
                  </a:lnTo>
                  <a:close/>
                  <a:moveTo>
                    <a:pt x="321" y="0"/>
                  </a:moveTo>
                  <a:cubicBezTo>
                    <a:pt x="137" y="0"/>
                    <a:pt x="1" y="174"/>
                    <a:pt x="43" y="353"/>
                  </a:cubicBezTo>
                  <a:lnTo>
                    <a:pt x="1235" y="5311"/>
                  </a:lnTo>
                  <a:cubicBezTo>
                    <a:pt x="1266" y="5439"/>
                    <a:pt x="1381" y="5530"/>
                    <a:pt x="1513" y="5530"/>
                  </a:cubicBezTo>
                  <a:lnTo>
                    <a:pt x="8849" y="5530"/>
                  </a:lnTo>
                  <a:cubicBezTo>
                    <a:pt x="9039" y="5530"/>
                    <a:pt x="9177" y="5348"/>
                    <a:pt x="9123" y="5165"/>
                  </a:cubicBezTo>
                  <a:lnTo>
                    <a:pt x="7695" y="208"/>
                  </a:lnTo>
                  <a:cubicBezTo>
                    <a:pt x="7660" y="85"/>
                    <a:pt x="7547" y="0"/>
                    <a:pt x="742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64"/>
            <p:cNvSpPr/>
            <p:nvPr/>
          </p:nvSpPr>
          <p:spPr>
            <a:xfrm>
              <a:off x="2788825" y="4115325"/>
              <a:ext cx="212950" cy="123975"/>
            </a:xfrm>
            <a:custGeom>
              <a:avLst/>
              <a:gdLst/>
              <a:ahLst/>
              <a:cxnLst/>
              <a:rect l="l" t="t" r="r" b="b"/>
              <a:pathLst>
                <a:path w="8518" h="4959" extrusionOk="0">
                  <a:moveTo>
                    <a:pt x="1420" y="0"/>
                  </a:moveTo>
                  <a:lnTo>
                    <a:pt x="0" y="4959"/>
                  </a:lnTo>
                  <a:lnTo>
                    <a:pt x="7335" y="4959"/>
                  </a:lnTo>
                  <a:lnTo>
                    <a:pt x="851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64"/>
            <p:cNvSpPr/>
            <p:nvPr/>
          </p:nvSpPr>
          <p:spPr>
            <a:xfrm>
              <a:off x="2780625" y="4108175"/>
              <a:ext cx="229200" cy="138275"/>
            </a:xfrm>
            <a:custGeom>
              <a:avLst/>
              <a:gdLst/>
              <a:ahLst/>
              <a:cxnLst/>
              <a:rect l="l" t="t" r="r" b="b"/>
              <a:pathLst>
                <a:path w="9168" h="5531" extrusionOk="0">
                  <a:moveTo>
                    <a:pt x="8483" y="572"/>
                  </a:moveTo>
                  <a:lnTo>
                    <a:pt x="7437" y="4958"/>
                  </a:lnTo>
                  <a:lnTo>
                    <a:pt x="707" y="4958"/>
                  </a:lnTo>
                  <a:lnTo>
                    <a:pt x="1963" y="572"/>
                  </a:lnTo>
                  <a:close/>
                  <a:moveTo>
                    <a:pt x="1748" y="0"/>
                  </a:moveTo>
                  <a:cubicBezTo>
                    <a:pt x="1620" y="0"/>
                    <a:pt x="1507" y="85"/>
                    <a:pt x="1473" y="207"/>
                  </a:cubicBezTo>
                  <a:lnTo>
                    <a:pt x="53" y="5165"/>
                  </a:lnTo>
                  <a:cubicBezTo>
                    <a:pt x="0" y="5348"/>
                    <a:pt x="137" y="5530"/>
                    <a:pt x="328" y="5530"/>
                  </a:cubicBezTo>
                  <a:lnTo>
                    <a:pt x="7663" y="5530"/>
                  </a:lnTo>
                  <a:cubicBezTo>
                    <a:pt x="7796" y="5530"/>
                    <a:pt x="7911" y="5439"/>
                    <a:pt x="7941" y="5310"/>
                  </a:cubicBezTo>
                  <a:lnTo>
                    <a:pt x="9124" y="353"/>
                  </a:lnTo>
                  <a:cubicBezTo>
                    <a:pt x="9167" y="172"/>
                    <a:pt x="9030" y="0"/>
                    <a:pt x="884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64"/>
            <p:cNvSpPr/>
            <p:nvPr/>
          </p:nvSpPr>
          <p:spPr>
            <a:xfrm>
              <a:off x="4066450" y="4115325"/>
              <a:ext cx="189475" cy="123975"/>
            </a:xfrm>
            <a:custGeom>
              <a:avLst/>
              <a:gdLst/>
              <a:ahLst/>
              <a:cxnLst/>
              <a:rect l="l" t="t" r="r" b="b"/>
              <a:pathLst>
                <a:path w="7579" h="4959" extrusionOk="0">
                  <a:moveTo>
                    <a:pt x="0" y="0"/>
                  </a:moveTo>
                  <a:lnTo>
                    <a:pt x="243" y="4959"/>
                  </a:lnTo>
                  <a:lnTo>
                    <a:pt x="7578"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64"/>
            <p:cNvSpPr/>
            <p:nvPr/>
          </p:nvSpPr>
          <p:spPr>
            <a:xfrm>
              <a:off x="4059100" y="4108175"/>
              <a:ext cx="204325" cy="138275"/>
            </a:xfrm>
            <a:custGeom>
              <a:avLst/>
              <a:gdLst/>
              <a:ahLst/>
              <a:cxnLst/>
              <a:rect l="l" t="t" r="r" b="b"/>
              <a:pathLst>
                <a:path w="8173" h="5531" extrusionOk="0">
                  <a:moveTo>
                    <a:pt x="7133" y="573"/>
                  </a:moveTo>
                  <a:lnTo>
                    <a:pt x="7557" y="4958"/>
                  </a:lnTo>
                  <a:lnTo>
                    <a:pt x="810" y="4958"/>
                  </a:lnTo>
                  <a:lnTo>
                    <a:pt x="596" y="573"/>
                  </a:lnTo>
                  <a:close/>
                  <a:moveTo>
                    <a:pt x="294" y="0"/>
                  </a:moveTo>
                  <a:cubicBezTo>
                    <a:pt x="130" y="0"/>
                    <a:pt x="1" y="138"/>
                    <a:pt x="9" y="300"/>
                  </a:cubicBezTo>
                  <a:lnTo>
                    <a:pt x="251" y="5258"/>
                  </a:lnTo>
                  <a:cubicBezTo>
                    <a:pt x="258" y="5410"/>
                    <a:pt x="384" y="5530"/>
                    <a:pt x="537" y="5530"/>
                  </a:cubicBezTo>
                  <a:lnTo>
                    <a:pt x="7872" y="5530"/>
                  </a:lnTo>
                  <a:cubicBezTo>
                    <a:pt x="8040" y="5530"/>
                    <a:pt x="8172" y="5384"/>
                    <a:pt x="8157" y="5216"/>
                  </a:cubicBezTo>
                  <a:lnTo>
                    <a:pt x="7677" y="259"/>
                  </a:lnTo>
                  <a:cubicBezTo>
                    <a:pt x="7663" y="112"/>
                    <a:pt x="7539" y="0"/>
                    <a:pt x="739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64"/>
            <p:cNvSpPr/>
            <p:nvPr/>
          </p:nvSpPr>
          <p:spPr>
            <a:xfrm>
              <a:off x="4953700" y="4110454"/>
              <a:ext cx="219125" cy="123975"/>
            </a:xfrm>
            <a:custGeom>
              <a:avLst/>
              <a:gdLst/>
              <a:ahLst/>
              <a:cxnLst/>
              <a:rect l="l" t="t" r="r" b="b"/>
              <a:pathLst>
                <a:path w="8765" h="4959" extrusionOk="0">
                  <a:moveTo>
                    <a:pt x="1" y="0"/>
                  </a:moveTo>
                  <a:lnTo>
                    <a:pt x="1430" y="4959"/>
                  </a:lnTo>
                  <a:lnTo>
                    <a:pt x="8764"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64"/>
            <p:cNvSpPr/>
            <p:nvPr/>
          </p:nvSpPr>
          <p:spPr>
            <a:xfrm>
              <a:off x="4945500" y="4108175"/>
              <a:ext cx="235675" cy="138275"/>
            </a:xfrm>
            <a:custGeom>
              <a:avLst/>
              <a:gdLst/>
              <a:ahLst/>
              <a:cxnLst/>
              <a:rect l="l" t="t" r="r" b="b"/>
              <a:pathLst>
                <a:path w="9427" h="5531" extrusionOk="0">
                  <a:moveTo>
                    <a:pt x="7221" y="572"/>
                  </a:moveTo>
                  <a:lnTo>
                    <a:pt x="8695" y="4958"/>
                  </a:lnTo>
                  <a:lnTo>
                    <a:pt x="1973" y="4958"/>
                  </a:lnTo>
                  <a:lnTo>
                    <a:pt x="710" y="572"/>
                  </a:lnTo>
                  <a:close/>
                  <a:moveTo>
                    <a:pt x="329" y="0"/>
                  </a:moveTo>
                  <a:cubicBezTo>
                    <a:pt x="138" y="0"/>
                    <a:pt x="1" y="182"/>
                    <a:pt x="53" y="366"/>
                  </a:cubicBezTo>
                  <a:lnTo>
                    <a:pt x="1482" y="5324"/>
                  </a:lnTo>
                  <a:cubicBezTo>
                    <a:pt x="1518" y="5446"/>
                    <a:pt x="1630" y="5530"/>
                    <a:pt x="1758" y="5530"/>
                  </a:cubicBezTo>
                  <a:lnTo>
                    <a:pt x="9092" y="5530"/>
                  </a:lnTo>
                  <a:cubicBezTo>
                    <a:pt x="9288" y="5530"/>
                    <a:pt x="9427" y="5338"/>
                    <a:pt x="9364" y="5152"/>
                  </a:cubicBezTo>
                  <a:lnTo>
                    <a:pt x="7698" y="195"/>
                  </a:lnTo>
                  <a:cubicBezTo>
                    <a:pt x="7658" y="79"/>
                    <a:pt x="7549" y="0"/>
                    <a:pt x="742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64"/>
            <p:cNvSpPr/>
            <p:nvPr/>
          </p:nvSpPr>
          <p:spPr>
            <a:xfrm>
              <a:off x="4421350" y="4110454"/>
              <a:ext cx="201325" cy="123975"/>
            </a:xfrm>
            <a:custGeom>
              <a:avLst/>
              <a:gdLst/>
              <a:ahLst/>
              <a:cxnLst/>
              <a:rect l="l" t="t" r="r" b="b"/>
              <a:pathLst>
                <a:path w="8053" h="4959" extrusionOk="0">
                  <a:moveTo>
                    <a:pt x="0" y="0"/>
                  </a:moveTo>
                  <a:lnTo>
                    <a:pt x="717" y="4959"/>
                  </a:lnTo>
                  <a:lnTo>
                    <a:pt x="8052"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64"/>
            <p:cNvSpPr/>
            <p:nvPr/>
          </p:nvSpPr>
          <p:spPr>
            <a:xfrm>
              <a:off x="4413700" y="4108175"/>
              <a:ext cx="216875" cy="138275"/>
            </a:xfrm>
            <a:custGeom>
              <a:avLst/>
              <a:gdLst/>
              <a:ahLst/>
              <a:cxnLst/>
              <a:rect l="l" t="t" r="r" b="b"/>
              <a:pathLst>
                <a:path w="8675" h="5531" extrusionOk="0">
                  <a:moveTo>
                    <a:pt x="7168" y="573"/>
                  </a:moveTo>
                  <a:lnTo>
                    <a:pt x="8012" y="4958"/>
                  </a:lnTo>
                  <a:lnTo>
                    <a:pt x="1271" y="4958"/>
                  </a:lnTo>
                  <a:lnTo>
                    <a:pt x="637" y="573"/>
                  </a:lnTo>
                  <a:close/>
                  <a:moveTo>
                    <a:pt x="308" y="0"/>
                  </a:moveTo>
                  <a:cubicBezTo>
                    <a:pt x="133" y="0"/>
                    <a:pt x="0" y="154"/>
                    <a:pt x="24" y="327"/>
                  </a:cubicBezTo>
                  <a:lnTo>
                    <a:pt x="741" y="5284"/>
                  </a:lnTo>
                  <a:cubicBezTo>
                    <a:pt x="761" y="5425"/>
                    <a:pt x="882" y="5530"/>
                    <a:pt x="1024" y="5530"/>
                  </a:cubicBezTo>
                  <a:lnTo>
                    <a:pt x="8360" y="5530"/>
                  </a:lnTo>
                  <a:cubicBezTo>
                    <a:pt x="8539" y="5530"/>
                    <a:pt x="8675" y="5366"/>
                    <a:pt x="8640" y="5190"/>
                  </a:cubicBezTo>
                  <a:lnTo>
                    <a:pt x="7687" y="232"/>
                  </a:lnTo>
                  <a:cubicBezTo>
                    <a:pt x="7660" y="98"/>
                    <a:pt x="7542" y="0"/>
                    <a:pt x="740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64"/>
            <p:cNvSpPr/>
            <p:nvPr/>
          </p:nvSpPr>
          <p:spPr>
            <a:xfrm>
              <a:off x="4243900" y="4115325"/>
              <a:ext cx="195375" cy="123975"/>
            </a:xfrm>
            <a:custGeom>
              <a:avLst/>
              <a:gdLst/>
              <a:ahLst/>
              <a:cxnLst/>
              <a:rect l="l" t="t" r="r" b="b"/>
              <a:pathLst>
                <a:path w="7815" h="4959" extrusionOk="0">
                  <a:moveTo>
                    <a:pt x="1" y="0"/>
                  </a:moveTo>
                  <a:lnTo>
                    <a:pt x="480" y="4959"/>
                  </a:lnTo>
                  <a:lnTo>
                    <a:pt x="7815"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64"/>
            <p:cNvSpPr/>
            <p:nvPr/>
          </p:nvSpPr>
          <p:spPr>
            <a:xfrm>
              <a:off x="4236375" y="4108175"/>
              <a:ext cx="210625" cy="138275"/>
            </a:xfrm>
            <a:custGeom>
              <a:avLst/>
              <a:gdLst/>
              <a:ahLst/>
              <a:cxnLst/>
              <a:rect l="l" t="t" r="r" b="b"/>
              <a:pathLst>
                <a:path w="8425" h="5531" extrusionOk="0">
                  <a:moveTo>
                    <a:pt x="7152" y="573"/>
                  </a:moveTo>
                  <a:lnTo>
                    <a:pt x="7786" y="4958"/>
                  </a:lnTo>
                  <a:lnTo>
                    <a:pt x="1041" y="4958"/>
                  </a:lnTo>
                  <a:lnTo>
                    <a:pt x="616" y="573"/>
                  </a:lnTo>
                  <a:close/>
                  <a:moveTo>
                    <a:pt x="302" y="0"/>
                  </a:moveTo>
                  <a:cubicBezTo>
                    <a:pt x="133" y="0"/>
                    <a:pt x="1" y="145"/>
                    <a:pt x="17" y="313"/>
                  </a:cubicBezTo>
                  <a:lnTo>
                    <a:pt x="497" y="5272"/>
                  </a:lnTo>
                  <a:cubicBezTo>
                    <a:pt x="511" y="5418"/>
                    <a:pt x="634" y="5530"/>
                    <a:pt x="781" y="5530"/>
                  </a:cubicBezTo>
                  <a:lnTo>
                    <a:pt x="8117" y="5530"/>
                  </a:lnTo>
                  <a:cubicBezTo>
                    <a:pt x="8291" y="5530"/>
                    <a:pt x="8425" y="5375"/>
                    <a:pt x="8400" y="5204"/>
                  </a:cubicBezTo>
                  <a:lnTo>
                    <a:pt x="7684" y="245"/>
                  </a:lnTo>
                  <a:cubicBezTo>
                    <a:pt x="7663" y="104"/>
                    <a:pt x="7543" y="0"/>
                    <a:pt x="74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64"/>
            <p:cNvSpPr/>
            <p:nvPr/>
          </p:nvSpPr>
          <p:spPr>
            <a:xfrm>
              <a:off x="3705725" y="4115325"/>
              <a:ext cx="183400" cy="123975"/>
            </a:xfrm>
            <a:custGeom>
              <a:avLst/>
              <a:gdLst/>
              <a:ahLst/>
              <a:cxnLst/>
              <a:rect l="l" t="t" r="r" b="b"/>
              <a:pathLst>
                <a:path w="7336" h="4959" extrusionOk="0">
                  <a:moveTo>
                    <a:pt x="233" y="0"/>
                  </a:moveTo>
                  <a:lnTo>
                    <a:pt x="0" y="4959"/>
                  </a:lnTo>
                  <a:lnTo>
                    <a:pt x="7336" y="4959"/>
                  </a:lnTo>
                  <a:lnTo>
                    <a:pt x="73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64"/>
            <p:cNvSpPr/>
            <p:nvPr/>
          </p:nvSpPr>
          <p:spPr>
            <a:xfrm>
              <a:off x="3698375" y="4108175"/>
              <a:ext cx="197925" cy="138275"/>
            </a:xfrm>
            <a:custGeom>
              <a:avLst/>
              <a:gdLst/>
              <a:ahLst/>
              <a:cxnLst/>
              <a:rect l="l" t="t" r="r" b="b"/>
              <a:pathLst>
                <a:path w="7917" h="5531" extrusionOk="0">
                  <a:moveTo>
                    <a:pt x="7339" y="573"/>
                  </a:moveTo>
                  <a:lnTo>
                    <a:pt x="7344" y="4958"/>
                  </a:lnTo>
                  <a:lnTo>
                    <a:pt x="594" y="4958"/>
                  </a:lnTo>
                  <a:lnTo>
                    <a:pt x="800" y="573"/>
                  </a:lnTo>
                  <a:close/>
                  <a:moveTo>
                    <a:pt x="527" y="0"/>
                  </a:moveTo>
                  <a:cubicBezTo>
                    <a:pt x="375" y="0"/>
                    <a:pt x="249" y="121"/>
                    <a:pt x="242" y="272"/>
                  </a:cubicBezTo>
                  <a:lnTo>
                    <a:pt x="8" y="5231"/>
                  </a:lnTo>
                  <a:cubicBezTo>
                    <a:pt x="1" y="5393"/>
                    <a:pt x="131" y="5530"/>
                    <a:pt x="294" y="5530"/>
                  </a:cubicBezTo>
                  <a:lnTo>
                    <a:pt x="7631" y="5530"/>
                  </a:lnTo>
                  <a:cubicBezTo>
                    <a:pt x="7789" y="5530"/>
                    <a:pt x="7917" y="5402"/>
                    <a:pt x="7917" y="5245"/>
                  </a:cubicBezTo>
                  <a:lnTo>
                    <a:pt x="7912" y="286"/>
                  </a:lnTo>
                  <a:cubicBezTo>
                    <a:pt x="7912" y="129"/>
                    <a:pt x="7784" y="0"/>
                    <a:pt x="762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64"/>
            <p:cNvSpPr/>
            <p:nvPr/>
          </p:nvSpPr>
          <p:spPr>
            <a:xfrm>
              <a:off x="2371400" y="4239275"/>
              <a:ext cx="234050" cy="132550"/>
            </a:xfrm>
            <a:custGeom>
              <a:avLst/>
              <a:gdLst/>
              <a:ahLst/>
              <a:cxnLst/>
              <a:rect l="l" t="t" r="r" b="b"/>
              <a:pathLst>
                <a:path w="9362" h="5302" extrusionOk="0">
                  <a:moveTo>
                    <a:pt x="2026" y="1"/>
                  </a:moveTo>
                  <a:lnTo>
                    <a:pt x="1" y="5301"/>
                  </a:lnTo>
                  <a:lnTo>
                    <a:pt x="7589" y="5301"/>
                  </a:lnTo>
                  <a:lnTo>
                    <a:pt x="936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64"/>
            <p:cNvSpPr/>
            <p:nvPr/>
          </p:nvSpPr>
          <p:spPr>
            <a:xfrm>
              <a:off x="2362950" y="4232100"/>
              <a:ext cx="250850" cy="146900"/>
            </a:xfrm>
            <a:custGeom>
              <a:avLst/>
              <a:gdLst/>
              <a:ahLst/>
              <a:cxnLst/>
              <a:rect l="l" t="t" r="r" b="b"/>
              <a:pathLst>
                <a:path w="10034" h="5876" extrusionOk="0">
                  <a:moveTo>
                    <a:pt x="9302" y="573"/>
                  </a:moveTo>
                  <a:lnTo>
                    <a:pt x="7722" y="5302"/>
                  </a:lnTo>
                  <a:lnTo>
                    <a:pt x="754" y="5302"/>
                  </a:lnTo>
                  <a:lnTo>
                    <a:pt x="2561" y="573"/>
                  </a:lnTo>
                  <a:close/>
                  <a:moveTo>
                    <a:pt x="2364" y="1"/>
                  </a:moveTo>
                  <a:cubicBezTo>
                    <a:pt x="2246" y="1"/>
                    <a:pt x="2139" y="74"/>
                    <a:pt x="2097" y="185"/>
                  </a:cubicBezTo>
                  <a:lnTo>
                    <a:pt x="71" y="5487"/>
                  </a:lnTo>
                  <a:cubicBezTo>
                    <a:pt x="0" y="5674"/>
                    <a:pt x="139" y="5874"/>
                    <a:pt x="339" y="5875"/>
                  </a:cubicBezTo>
                  <a:lnTo>
                    <a:pt x="7928" y="5875"/>
                  </a:lnTo>
                  <a:cubicBezTo>
                    <a:pt x="8051" y="5875"/>
                    <a:pt x="8160" y="5797"/>
                    <a:pt x="8200" y="5681"/>
                  </a:cubicBezTo>
                  <a:lnTo>
                    <a:pt x="9971" y="377"/>
                  </a:lnTo>
                  <a:cubicBezTo>
                    <a:pt x="10034" y="193"/>
                    <a:pt x="9895" y="1"/>
                    <a:pt x="9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64"/>
            <p:cNvSpPr/>
            <p:nvPr/>
          </p:nvSpPr>
          <p:spPr>
            <a:xfrm>
              <a:off x="2422025" y="4115325"/>
              <a:ext cx="224850" cy="123975"/>
            </a:xfrm>
            <a:custGeom>
              <a:avLst/>
              <a:gdLst/>
              <a:ahLst/>
              <a:cxnLst/>
              <a:rect l="l" t="t" r="r" b="b"/>
              <a:pathLst>
                <a:path w="8994" h="4959" extrusionOk="0">
                  <a:moveTo>
                    <a:pt x="1896" y="0"/>
                  </a:moveTo>
                  <a:lnTo>
                    <a:pt x="1" y="4959"/>
                  </a:lnTo>
                  <a:lnTo>
                    <a:pt x="7336" y="4959"/>
                  </a:lnTo>
                  <a:lnTo>
                    <a:pt x="899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64"/>
            <p:cNvSpPr/>
            <p:nvPr/>
          </p:nvSpPr>
          <p:spPr>
            <a:xfrm>
              <a:off x="2413600" y="4108175"/>
              <a:ext cx="241600" cy="138275"/>
            </a:xfrm>
            <a:custGeom>
              <a:avLst/>
              <a:gdLst/>
              <a:ahLst/>
              <a:cxnLst/>
              <a:rect l="l" t="t" r="r" b="b"/>
              <a:pathLst>
                <a:path w="9664" h="5531" extrusionOk="0">
                  <a:moveTo>
                    <a:pt x="8933" y="573"/>
                  </a:moveTo>
                  <a:lnTo>
                    <a:pt x="7467" y="4958"/>
                  </a:lnTo>
                  <a:lnTo>
                    <a:pt x="754" y="4958"/>
                  </a:lnTo>
                  <a:lnTo>
                    <a:pt x="2429" y="573"/>
                  </a:lnTo>
                  <a:close/>
                  <a:moveTo>
                    <a:pt x="2233" y="0"/>
                  </a:moveTo>
                  <a:cubicBezTo>
                    <a:pt x="2114" y="0"/>
                    <a:pt x="2008" y="74"/>
                    <a:pt x="1965" y="184"/>
                  </a:cubicBezTo>
                  <a:lnTo>
                    <a:pt x="71" y="5142"/>
                  </a:lnTo>
                  <a:cubicBezTo>
                    <a:pt x="1" y="5329"/>
                    <a:pt x="138" y="5529"/>
                    <a:pt x="339" y="5530"/>
                  </a:cubicBezTo>
                  <a:lnTo>
                    <a:pt x="7675" y="5530"/>
                  </a:lnTo>
                  <a:cubicBezTo>
                    <a:pt x="7796" y="5530"/>
                    <a:pt x="7905" y="5451"/>
                    <a:pt x="7945" y="5334"/>
                  </a:cubicBezTo>
                  <a:lnTo>
                    <a:pt x="9602" y="377"/>
                  </a:lnTo>
                  <a:cubicBezTo>
                    <a:pt x="9664" y="191"/>
                    <a:pt x="9527" y="0"/>
                    <a:pt x="933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64"/>
            <p:cNvSpPr/>
            <p:nvPr/>
          </p:nvSpPr>
          <p:spPr>
            <a:xfrm>
              <a:off x="2605425" y="4115325"/>
              <a:ext cx="218925" cy="123975"/>
            </a:xfrm>
            <a:custGeom>
              <a:avLst/>
              <a:gdLst/>
              <a:ahLst/>
              <a:cxnLst/>
              <a:rect l="l" t="t" r="r" b="b"/>
              <a:pathLst>
                <a:path w="8757" h="4959" extrusionOk="0">
                  <a:moveTo>
                    <a:pt x="1657" y="0"/>
                  </a:moveTo>
                  <a:lnTo>
                    <a:pt x="0" y="4959"/>
                  </a:lnTo>
                  <a:lnTo>
                    <a:pt x="7336" y="4959"/>
                  </a:lnTo>
                  <a:lnTo>
                    <a:pt x="87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64"/>
            <p:cNvSpPr/>
            <p:nvPr/>
          </p:nvSpPr>
          <p:spPr>
            <a:xfrm>
              <a:off x="2597100" y="4108175"/>
              <a:ext cx="235400" cy="138275"/>
            </a:xfrm>
            <a:custGeom>
              <a:avLst/>
              <a:gdLst/>
              <a:ahLst/>
              <a:cxnLst/>
              <a:rect l="l" t="t" r="r" b="b"/>
              <a:pathLst>
                <a:path w="9416" h="5531" extrusionOk="0">
                  <a:moveTo>
                    <a:pt x="8708" y="573"/>
                  </a:moveTo>
                  <a:lnTo>
                    <a:pt x="7454" y="4958"/>
                  </a:lnTo>
                  <a:lnTo>
                    <a:pt x="731" y="4958"/>
                  </a:lnTo>
                  <a:lnTo>
                    <a:pt x="2197" y="573"/>
                  </a:lnTo>
                  <a:close/>
                  <a:moveTo>
                    <a:pt x="1989" y="0"/>
                  </a:moveTo>
                  <a:cubicBezTo>
                    <a:pt x="1866" y="0"/>
                    <a:pt x="1757" y="80"/>
                    <a:pt x="1719" y="197"/>
                  </a:cubicBezTo>
                  <a:lnTo>
                    <a:pt x="62" y="5155"/>
                  </a:lnTo>
                  <a:cubicBezTo>
                    <a:pt x="0" y="5340"/>
                    <a:pt x="139" y="5530"/>
                    <a:pt x="335" y="5530"/>
                  </a:cubicBezTo>
                  <a:lnTo>
                    <a:pt x="7669" y="5530"/>
                  </a:lnTo>
                  <a:cubicBezTo>
                    <a:pt x="7796" y="5530"/>
                    <a:pt x="7909" y="5446"/>
                    <a:pt x="7943" y="5323"/>
                  </a:cubicBezTo>
                  <a:lnTo>
                    <a:pt x="9363" y="366"/>
                  </a:lnTo>
                  <a:cubicBezTo>
                    <a:pt x="9416" y="182"/>
                    <a:pt x="9279" y="0"/>
                    <a:pt x="908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64"/>
            <p:cNvSpPr/>
            <p:nvPr/>
          </p:nvSpPr>
          <p:spPr>
            <a:xfrm>
              <a:off x="2258850" y="4513850"/>
              <a:ext cx="254825" cy="152600"/>
            </a:xfrm>
            <a:custGeom>
              <a:avLst/>
              <a:gdLst/>
              <a:ahLst/>
              <a:cxnLst/>
              <a:rect l="l" t="t" r="r" b="b"/>
              <a:pathLst>
                <a:path w="10193" h="6104" extrusionOk="0">
                  <a:moveTo>
                    <a:pt x="2332" y="1"/>
                  </a:moveTo>
                  <a:lnTo>
                    <a:pt x="1" y="6104"/>
                  </a:lnTo>
                  <a:lnTo>
                    <a:pt x="8154" y="6104"/>
                  </a:lnTo>
                  <a:lnTo>
                    <a:pt x="1019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64"/>
            <p:cNvSpPr/>
            <p:nvPr/>
          </p:nvSpPr>
          <p:spPr>
            <a:xfrm>
              <a:off x="2250350" y="4506675"/>
              <a:ext cx="271675" cy="166925"/>
            </a:xfrm>
            <a:custGeom>
              <a:avLst/>
              <a:gdLst/>
              <a:ahLst/>
              <a:cxnLst/>
              <a:rect l="l" t="t" r="r" b="b"/>
              <a:pathLst>
                <a:path w="10867" h="6677" extrusionOk="0">
                  <a:moveTo>
                    <a:pt x="10136" y="574"/>
                  </a:moveTo>
                  <a:lnTo>
                    <a:pt x="8288" y="6105"/>
                  </a:lnTo>
                  <a:lnTo>
                    <a:pt x="756" y="6105"/>
                  </a:lnTo>
                  <a:lnTo>
                    <a:pt x="2869" y="574"/>
                  </a:lnTo>
                  <a:close/>
                  <a:moveTo>
                    <a:pt x="2672" y="1"/>
                  </a:moveTo>
                  <a:cubicBezTo>
                    <a:pt x="2553" y="1"/>
                    <a:pt x="2446" y="74"/>
                    <a:pt x="2404" y="185"/>
                  </a:cubicBezTo>
                  <a:lnTo>
                    <a:pt x="71" y="6288"/>
                  </a:lnTo>
                  <a:cubicBezTo>
                    <a:pt x="1" y="6475"/>
                    <a:pt x="139" y="6676"/>
                    <a:pt x="339" y="6676"/>
                  </a:cubicBezTo>
                  <a:lnTo>
                    <a:pt x="8494" y="6676"/>
                  </a:lnTo>
                  <a:cubicBezTo>
                    <a:pt x="8616" y="6676"/>
                    <a:pt x="8725" y="6597"/>
                    <a:pt x="8764" y="6480"/>
                  </a:cubicBezTo>
                  <a:lnTo>
                    <a:pt x="10803" y="377"/>
                  </a:lnTo>
                  <a:cubicBezTo>
                    <a:pt x="10866" y="192"/>
                    <a:pt x="10728" y="1"/>
                    <a:pt x="1053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64"/>
            <p:cNvSpPr/>
            <p:nvPr/>
          </p:nvSpPr>
          <p:spPr>
            <a:xfrm>
              <a:off x="2317125" y="4371800"/>
              <a:ext cx="244000" cy="142075"/>
            </a:xfrm>
            <a:custGeom>
              <a:avLst/>
              <a:gdLst/>
              <a:ahLst/>
              <a:cxnLst/>
              <a:rect l="l" t="t" r="r" b="b"/>
              <a:pathLst>
                <a:path w="9760" h="5683" extrusionOk="0">
                  <a:moveTo>
                    <a:pt x="2172" y="0"/>
                  </a:moveTo>
                  <a:lnTo>
                    <a:pt x="1" y="5683"/>
                  </a:lnTo>
                  <a:lnTo>
                    <a:pt x="7862" y="5683"/>
                  </a:lnTo>
                  <a:lnTo>
                    <a:pt x="976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64"/>
            <p:cNvSpPr/>
            <p:nvPr/>
          </p:nvSpPr>
          <p:spPr>
            <a:xfrm>
              <a:off x="2308675" y="4364650"/>
              <a:ext cx="260825" cy="156375"/>
            </a:xfrm>
            <a:custGeom>
              <a:avLst/>
              <a:gdLst/>
              <a:ahLst/>
              <a:cxnLst/>
              <a:rect l="l" t="t" r="r" b="b"/>
              <a:pathLst>
                <a:path w="10433" h="6255" extrusionOk="0">
                  <a:moveTo>
                    <a:pt x="9702" y="573"/>
                  </a:moveTo>
                  <a:lnTo>
                    <a:pt x="7995" y="5682"/>
                  </a:lnTo>
                  <a:lnTo>
                    <a:pt x="754" y="5682"/>
                  </a:lnTo>
                  <a:lnTo>
                    <a:pt x="2707" y="573"/>
                  </a:lnTo>
                  <a:close/>
                  <a:moveTo>
                    <a:pt x="2510" y="0"/>
                  </a:moveTo>
                  <a:cubicBezTo>
                    <a:pt x="2391" y="0"/>
                    <a:pt x="2284" y="74"/>
                    <a:pt x="2242" y="185"/>
                  </a:cubicBezTo>
                  <a:lnTo>
                    <a:pt x="71" y="5866"/>
                  </a:lnTo>
                  <a:cubicBezTo>
                    <a:pt x="0" y="6053"/>
                    <a:pt x="139" y="6255"/>
                    <a:pt x="339" y="6255"/>
                  </a:cubicBezTo>
                  <a:lnTo>
                    <a:pt x="8200" y="6255"/>
                  </a:lnTo>
                  <a:cubicBezTo>
                    <a:pt x="8323" y="6255"/>
                    <a:pt x="8433" y="6175"/>
                    <a:pt x="8472" y="6058"/>
                  </a:cubicBezTo>
                  <a:lnTo>
                    <a:pt x="10370" y="377"/>
                  </a:lnTo>
                  <a:cubicBezTo>
                    <a:pt x="10432" y="191"/>
                    <a:pt x="10294" y="0"/>
                    <a:pt x="100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64"/>
            <p:cNvSpPr/>
            <p:nvPr/>
          </p:nvSpPr>
          <p:spPr>
            <a:xfrm>
              <a:off x="2462675" y="4513850"/>
              <a:ext cx="247550" cy="152600"/>
            </a:xfrm>
            <a:custGeom>
              <a:avLst/>
              <a:gdLst/>
              <a:ahLst/>
              <a:cxnLst/>
              <a:rect l="l" t="t" r="r" b="b"/>
              <a:pathLst>
                <a:path w="9902" h="6104" extrusionOk="0">
                  <a:moveTo>
                    <a:pt x="2040" y="1"/>
                  </a:moveTo>
                  <a:lnTo>
                    <a:pt x="1" y="6104"/>
                  </a:lnTo>
                  <a:lnTo>
                    <a:pt x="8154" y="6104"/>
                  </a:lnTo>
                  <a:lnTo>
                    <a:pt x="990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64"/>
            <p:cNvSpPr/>
            <p:nvPr/>
          </p:nvSpPr>
          <p:spPr>
            <a:xfrm>
              <a:off x="2454325" y="4506675"/>
              <a:ext cx="264050" cy="166925"/>
            </a:xfrm>
            <a:custGeom>
              <a:avLst/>
              <a:gdLst/>
              <a:ahLst/>
              <a:cxnLst/>
              <a:rect l="l" t="t" r="r" b="b"/>
              <a:pathLst>
                <a:path w="10562" h="6677" extrusionOk="0">
                  <a:moveTo>
                    <a:pt x="9856" y="574"/>
                  </a:moveTo>
                  <a:lnTo>
                    <a:pt x="8272" y="6105"/>
                  </a:lnTo>
                  <a:lnTo>
                    <a:pt x="732" y="6105"/>
                  </a:lnTo>
                  <a:lnTo>
                    <a:pt x="2580" y="574"/>
                  </a:lnTo>
                  <a:close/>
                  <a:moveTo>
                    <a:pt x="2374" y="1"/>
                  </a:moveTo>
                  <a:cubicBezTo>
                    <a:pt x="2251" y="1"/>
                    <a:pt x="2141" y="79"/>
                    <a:pt x="2102" y="197"/>
                  </a:cubicBezTo>
                  <a:lnTo>
                    <a:pt x="62" y="6300"/>
                  </a:lnTo>
                  <a:cubicBezTo>
                    <a:pt x="0" y="6485"/>
                    <a:pt x="139" y="6676"/>
                    <a:pt x="334" y="6676"/>
                  </a:cubicBezTo>
                  <a:lnTo>
                    <a:pt x="8488" y="6676"/>
                  </a:lnTo>
                  <a:cubicBezTo>
                    <a:pt x="8615" y="6676"/>
                    <a:pt x="8728" y="6592"/>
                    <a:pt x="8763" y="6469"/>
                  </a:cubicBezTo>
                  <a:lnTo>
                    <a:pt x="10509" y="366"/>
                  </a:lnTo>
                  <a:cubicBezTo>
                    <a:pt x="10562" y="183"/>
                    <a:pt x="10425" y="1"/>
                    <a:pt x="102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64"/>
            <p:cNvSpPr/>
            <p:nvPr/>
          </p:nvSpPr>
          <p:spPr>
            <a:xfrm>
              <a:off x="3155575" y="4115325"/>
              <a:ext cx="201100" cy="123975"/>
            </a:xfrm>
            <a:custGeom>
              <a:avLst/>
              <a:gdLst/>
              <a:ahLst/>
              <a:cxnLst/>
              <a:rect l="l" t="t" r="r" b="b"/>
              <a:pathLst>
                <a:path w="8044" h="4959" extrusionOk="0">
                  <a:moveTo>
                    <a:pt x="946" y="0"/>
                  </a:moveTo>
                  <a:lnTo>
                    <a:pt x="0" y="4959"/>
                  </a:lnTo>
                  <a:lnTo>
                    <a:pt x="7336" y="4959"/>
                  </a:lnTo>
                  <a:lnTo>
                    <a:pt x="804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64"/>
            <p:cNvSpPr/>
            <p:nvPr/>
          </p:nvSpPr>
          <p:spPr>
            <a:xfrm>
              <a:off x="3147725" y="4108175"/>
              <a:ext cx="216625" cy="138275"/>
            </a:xfrm>
            <a:custGeom>
              <a:avLst/>
              <a:gdLst/>
              <a:ahLst/>
              <a:cxnLst/>
              <a:rect l="l" t="t" r="r" b="b"/>
              <a:pathLst>
                <a:path w="8665" h="5531" extrusionOk="0">
                  <a:moveTo>
                    <a:pt x="8027" y="572"/>
                  </a:moveTo>
                  <a:lnTo>
                    <a:pt x="7401" y="4958"/>
                  </a:lnTo>
                  <a:lnTo>
                    <a:pt x="660" y="4958"/>
                  </a:lnTo>
                  <a:lnTo>
                    <a:pt x="1496" y="572"/>
                  </a:lnTo>
                  <a:close/>
                  <a:moveTo>
                    <a:pt x="1260" y="0"/>
                  </a:moveTo>
                  <a:cubicBezTo>
                    <a:pt x="1123" y="0"/>
                    <a:pt x="1005" y="98"/>
                    <a:pt x="979" y="232"/>
                  </a:cubicBezTo>
                  <a:lnTo>
                    <a:pt x="34" y="5191"/>
                  </a:lnTo>
                  <a:cubicBezTo>
                    <a:pt x="0" y="5366"/>
                    <a:pt x="135" y="5530"/>
                    <a:pt x="314" y="5530"/>
                  </a:cubicBezTo>
                  <a:lnTo>
                    <a:pt x="7650" y="5530"/>
                  </a:lnTo>
                  <a:cubicBezTo>
                    <a:pt x="7792" y="5530"/>
                    <a:pt x="7914" y="5425"/>
                    <a:pt x="7933" y="5284"/>
                  </a:cubicBezTo>
                  <a:lnTo>
                    <a:pt x="8641" y="326"/>
                  </a:lnTo>
                  <a:cubicBezTo>
                    <a:pt x="8665" y="154"/>
                    <a:pt x="8532" y="0"/>
                    <a:pt x="835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64"/>
            <p:cNvSpPr/>
            <p:nvPr/>
          </p:nvSpPr>
          <p:spPr>
            <a:xfrm>
              <a:off x="3130325" y="4239275"/>
              <a:ext cx="208650" cy="132550"/>
            </a:xfrm>
            <a:custGeom>
              <a:avLst/>
              <a:gdLst/>
              <a:ahLst/>
              <a:cxnLst/>
              <a:rect l="l" t="t" r="r" b="b"/>
              <a:pathLst>
                <a:path w="8346" h="5302" extrusionOk="0">
                  <a:moveTo>
                    <a:pt x="1010" y="1"/>
                  </a:moveTo>
                  <a:lnTo>
                    <a:pt x="0" y="5301"/>
                  </a:lnTo>
                  <a:lnTo>
                    <a:pt x="7590" y="5301"/>
                  </a:lnTo>
                  <a:lnTo>
                    <a:pt x="834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64"/>
            <p:cNvSpPr/>
            <p:nvPr/>
          </p:nvSpPr>
          <p:spPr>
            <a:xfrm>
              <a:off x="3122450" y="4232100"/>
              <a:ext cx="224225" cy="146900"/>
            </a:xfrm>
            <a:custGeom>
              <a:avLst/>
              <a:gdLst/>
              <a:ahLst/>
              <a:cxnLst/>
              <a:rect l="l" t="t" r="r" b="b"/>
              <a:pathLst>
                <a:path w="8969" h="5876" extrusionOk="0">
                  <a:moveTo>
                    <a:pt x="8332" y="573"/>
                  </a:moveTo>
                  <a:lnTo>
                    <a:pt x="7656" y="5302"/>
                  </a:lnTo>
                  <a:lnTo>
                    <a:pt x="661" y="5302"/>
                  </a:lnTo>
                  <a:lnTo>
                    <a:pt x="1562" y="573"/>
                  </a:lnTo>
                  <a:close/>
                  <a:moveTo>
                    <a:pt x="1325" y="1"/>
                  </a:moveTo>
                  <a:cubicBezTo>
                    <a:pt x="1188" y="1"/>
                    <a:pt x="1070" y="98"/>
                    <a:pt x="1045" y="233"/>
                  </a:cubicBezTo>
                  <a:lnTo>
                    <a:pt x="35" y="5536"/>
                  </a:lnTo>
                  <a:cubicBezTo>
                    <a:pt x="0" y="5711"/>
                    <a:pt x="136" y="5875"/>
                    <a:pt x="315" y="5875"/>
                  </a:cubicBezTo>
                  <a:lnTo>
                    <a:pt x="7905" y="5875"/>
                  </a:lnTo>
                  <a:cubicBezTo>
                    <a:pt x="8047" y="5875"/>
                    <a:pt x="8168" y="5770"/>
                    <a:pt x="8188" y="5629"/>
                  </a:cubicBezTo>
                  <a:lnTo>
                    <a:pt x="8944" y="326"/>
                  </a:lnTo>
                  <a:cubicBezTo>
                    <a:pt x="8969" y="154"/>
                    <a:pt x="8835" y="1"/>
                    <a:pt x="866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64"/>
            <p:cNvSpPr/>
            <p:nvPr/>
          </p:nvSpPr>
          <p:spPr>
            <a:xfrm>
              <a:off x="2940575" y="4239275"/>
              <a:ext cx="215025" cy="132550"/>
            </a:xfrm>
            <a:custGeom>
              <a:avLst/>
              <a:gdLst/>
              <a:ahLst/>
              <a:cxnLst/>
              <a:rect l="l" t="t" r="r" b="b"/>
              <a:pathLst>
                <a:path w="8601" h="5302" extrusionOk="0">
                  <a:moveTo>
                    <a:pt x="1265" y="1"/>
                  </a:moveTo>
                  <a:lnTo>
                    <a:pt x="1" y="5301"/>
                  </a:lnTo>
                  <a:lnTo>
                    <a:pt x="7590" y="5301"/>
                  </a:lnTo>
                  <a:lnTo>
                    <a:pt x="8600"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64"/>
            <p:cNvSpPr/>
            <p:nvPr/>
          </p:nvSpPr>
          <p:spPr>
            <a:xfrm>
              <a:off x="2932575" y="4232125"/>
              <a:ext cx="230900" cy="146875"/>
            </a:xfrm>
            <a:custGeom>
              <a:avLst/>
              <a:gdLst/>
              <a:ahLst/>
              <a:cxnLst/>
              <a:rect l="l" t="t" r="r" b="b"/>
              <a:pathLst>
                <a:path w="9236" h="5875" extrusionOk="0">
                  <a:moveTo>
                    <a:pt x="8574" y="572"/>
                  </a:moveTo>
                  <a:lnTo>
                    <a:pt x="7673" y="5301"/>
                  </a:lnTo>
                  <a:lnTo>
                    <a:pt x="684" y="5301"/>
                  </a:lnTo>
                  <a:lnTo>
                    <a:pt x="1811" y="572"/>
                  </a:lnTo>
                  <a:close/>
                  <a:moveTo>
                    <a:pt x="1585" y="1"/>
                  </a:moveTo>
                  <a:cubicBezTo>
                    <a:pt x="1453" y="1"/>
                    <a:pt x="1337" y="91"/>
                    <a:pt x="1306" y="220"/>
                  </a:cubicBezTo>
                  <a:lnTo>
                    <a:pt x="43" y="5522"/>
                  </a:lnTo>
                  <a:cubicBezTo>
                    <a:pt x="1" y="5701"/>
                    <a:pt x="136" y="5873"/>
                    <a:pt x="321" y="5874"/>
                  </a:cubicBezTo>
                  <a:lnTo>
                    <a:pt x="7910" y="5874"/>
                  </a:lnTo>
                  <a:cubicBezTo>
                    <a:pt x="8048" y="5874"/>
                    <a:pt x="8165" y="5777"/>
                    <a:pt x="8191" y="5641"/>
                  </a:cubicBezTo>
                  <a:lnTo>
                    <a:pt x="9202" y="341"/>
                  </a:lnTo>
                  <a:cubicBezTo>
                    <a:pt x="9236" y="164"/>
                    <a:pt x="9100" y="1"/>
                    <a:pt x="892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64"/>
            <p:cNvSpPr/>
            <p:nvPr/>
          </p:nvSpPr>
          <p:spPr>
            <a:xfrm>
              <a:off x="3320050" y="4239275"/>
              <a:ext cx="202325" cy="132550"/>
            </a:xfrm>
            <a:custGeom>
              <a:avLst/>
              <a:gdLst/>
              <a:ahLst/>
              <a:cxnLst/>
              <a:rect l="l" t="t" r="r" b="b"/>
              <a:pathLst>
                <a:path w="8093" h="5302" extrusionOk="0">
                  <a:moveTo>
                    <a:pt x="757" y="1"/>
                  </a:moveTo>
                  <a:lnTo>
                    <a:pt x="1" y="5301"/>
                  </a:lnTo>
                  <a:lnTo>
                    <a:pt x="7590" y="5301"/>
                  </a:lnTo>
                  <a:lnTo>
                    <a:pt x="809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64"/>
            <p:cNvSpPr/>
            <p:nvPr/>
          </p:nvSpPr>
          <p:spPr>
            <a:xfrm>
              <a:off x="3312325" y="4232100"/>
              <a:ext cx="217550" cy="146900"/>
            </a:xfrm>
            <a:custGeom>
              <a:avLst/>
              <a:gdLst/>
              <a:ahLst/>
              <a:cxnLst/>
              <a:rect l="l" t="t" r="r" b="b"/>
              <a:pathLst>
                <a:path w="8702" h="5876" extrusionOk="0">
                  <a:moveTo>
                    <a:pt x="8086" y="573"/>
                  </a:moveTo>
                  <a:lnTo>
                    <a:pt x="7638" y="5302"/>
                  </a:lnTo>
                  <a:lnTo>
                    <a:pt x="639" y="5302"/>
                  </a:lnTo>
                  <a:lnTo>
                    <a:pt x="1313" y="573"/>
                  </a:lnTo>
                  <a:close/>
                  <a:moveTo>
                    <a:pt x="1066" y="1"/>
                  </a:moveTo>
                  <a:cubicBezTo>
                    <a:pt x="924" y="1"/>
                    <a:pt x="802" y="106"/>
                    <a:pt x="783" y="247"/>
                  </a:cubicBezTo>
                  <a:lnTo>
                    <a:pt x="27" y="5549"/>
                  </a:lnTo>
                  <a:cubicBezTo>
                    <a:pt x="1" y="5720"/>
                    <a:pt x="136" y="5875"/>
                    <a:pt x="310" y="5875"/>
                  </a:cubicBezTo>
                  <a:lnTo>
                    <a:pt x="7899" y="5875"/>
                  </a:lnTo>
                  <a:cubicBezTo>
                    <a:pt x="8047" y="5875"/>
                    <a:pt x="8170" y="5763"/>
                    <a:pt x="8184" y="5615"/>
                  </a:cubicBezTo>
                  <a:lnTo>
                    <a:pt x="8686" y="315"/>
                  </a:lnTo>
                  <a:cubicBezTo>
                    <a:pt x="8702" y="145"/>
                    <a:pt x="8570" y="1"/>
                    <a:pt x="84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64"/>
            <p:cNvSpPr/>
            <p:nvPr/>
          </p:nvSpPr>
          <p:spPr>
            <a:xfrm>
              <a:off x="2561100" y="4239275"/>
              <a:ext cx="227750" cy="132550"/>
            </a:xfrm>
            <a:custGeom>
              <a:avLst/>
              <a:gdLst/>
              <a:ahLst/>
              <a:cxnLst/>
              <a:rect l="l" t="t" r="r" b="b"/>
              <a:pathLst>
                <a:path w="9110" h="5302" extrusionOk="0">
                  <a:moveTo>
                    <a:pt x="1773" y="1"/>
                  </a:moveTo>
                  <a:lnTo>
                    <a:pt x="1" y="5301"/>
                  </a:lnTo>
                  <a:lnTo>
                    <a:pt x="7590" y="5301"/>
                  </a:lnTo>
                  <a:lnTo>
                    <a:pt x="9109"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64"/>
            <p:cNvSpPr/>
            <p:nvPr/>
          </p:nvSpPr>
          <p:spPr>
            <a:xfrm>
              <a:off x="2552825" y="4232125"/>
              <a:ext cx="244175" cy="146875"/>
            </a:xfrm>
            <a:custGeom>
              <a:avLst/>
              <a:gdLst/>
              <a:ahLst/>
              <a:cxnLst/>
              <a:rect l="l" t="t" r="r" b="b"/>
              <a:pathLst>
                <a:path w="9767" h="5875" extrusionOk="0">
                  <a:moveTo>
                    <a:pt x="9061" y="572"/>
                  </a:moveTo>
                  <a:lnTo>
                    <a:pt x="7706" y="5301"/>
                  </a:lnTo>
                  <a:lnTo>
                    <a:pt x="731" y="5301"/>
                  </a:lnTo>
                  <a:lnTo>
                    <a:pt x="2311" y="572"/>
                  </a:lnTo>
                  <a:close/>
                  <a:moveTo>
                    <a:pt x="2104" y="1"/>
                  </a:moveTo>
                  <a:cubicBezTo>
                    <a:pt x="1981" y="1"/>
                    <a:pt x="1871" y="79"/>
                    <a:pt x="1833" y="197"/>
                  </a:cubicBezTo>
                  <a:lnTo>
                    <a:pt x="62" y="5498"/>
                  </a:lnTo>
                  <a:cubicBezTo>
                    <a:pt x="0" y="5682"/>
                    <a:pt x="137" y="5874"/>
                    <a:pt x="333" y="5874"/>
                  </a:cubicBezTo>
                  <a:lnTo>
                    <a:pt x="7921" y="5874"/>
                  </a:lnTo>
                  <a:cubicBezTo>
                    <a:pt x="8050" y="5874"/>
                    <a:pt x="8161" y="5790"/>
                    <a:pt x="8197" y="5667"/>
                  </a:cubicBezTo>
                  <a:lnTo>
                    <a:pt x="9714" y="366"/>
                  </a:lnTo>
                  <a:cubicBezTo>
                    <a:pt x="9767" y="183"/>
                    <a:pt x="9630" y="1"/>
                    <a:pt x="94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64"/>
            <p:cNvSpPr/>
            <p:nvPr/>
          </p:nvSpPr>
          <p:spPr>
            <a:xfrm>
              <a:off x="5027625" y="4366929"/>
              <a:ext cx="237475" cy="142075"/>
            </a:xfrm>
            <a:custGeom>
              <a:avLst/>
              <a:gdLst/>
              <a:ahLst/>
              <a:cxnLst/>
              <a:rect l="l" t="t" r="r" b="b"/>
              <a:pathLst>
                <a:path w="9499" h="5683" extrusionOk="0">
                  <a:moveTo>
                    <a:pt x="1" y="0"/>
                  </a:moveTo>
                  <a:lnTo>
                    <a:pt x="1637" y="5683"/>
                  </a:lnTo>
                  <a:lnTo>
                    <a:pt x="9498" y="5683"/>
                  </a:lnTo>
                  <a:lnTo>
                    <a:pt x="758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64"/>
            <p:cNvSpPr/>
            <p:nvPr/>
          </p:nvSpPr>
          <p:spPr>
            <a:xfrm>
              <a:off x="5019425" y="4364650"/>
              <a:ext cx="254000" cy="156375"/>
            </a:xfrm>
            <a:custGeom>
              <a:avLst/>
              <a:gdLst/>
              <a:ahLst/>
              <a:cxnLst/>
              <a:rect l="l" t="t" r="r" b="b"/>
              <a:pathLst>
                <a:path w="10160" h="6255" extrusionOk="0">
                  <a:moveTo>
                    <a:pt x="7712" y="573"/>
                  </a:moveTo>
                  <a:lnTo>
                    <a:pt x="9428" y="5682"/>
                  </a:lnTo>
                  <a:lnTo>
                    <a:pt x="2180" y="5682"/>
                  </a:lnTo>
                  <a:lnTo>
                    <a:pt x="708" y="573"/>
                  </a:lnTo>
                  <a:close/>
                  <a:moveTo>
                    <a:pt x="329" y="0"/>
                  </a:moveTo>
                  <a:cubicBezTo>
                    <a:pt x="138" y="0"/>
                    <a:pt x="0" y="182"/>
                    <a:pt x="53" y="366"/>
                  </a:cubicBezTo>
                  <a:lnTo>
                    <a:pt x="1691" y="6048"/>
                  </a:lnTo>
                  <a:cubicBezTo>
                    <a:pt x="1725" y="6170"/>
                    <a:pt x="1838" y="6255"/>
                    <a:pt x="1965" y="6255"/>
                  </a:cubicBezTo>
                  <a:lnTo>
                    <a:pt x="9826" y="6255"/>
                  </a:lnTo>
                  <a:cubicBezTo>
                    <a:pt x="10022" y="6255"/>
                    <a:pt x="10159" y="6062"/>
                    <a:pt x="10097" y="5878"/>
                  </a:cubicBezTo>
                  <a:lnTo>
                    <a:pt x="8188" y="195"/>
                  </a:lnTo>
                  <a:cubicBezTo>
                    <a:pt x="8149" y="79"/>
                    <a:pt x="8040" y="0"/>
                    <a:pt x="79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64"/>
            <p:cNvSpPr/>
            <p:nvPr/>
          </p:nvSpPr>
          <p:spPr>
            <a:xfrm>
              <a:off x="2750850" y="4239275"/>
              <a:ext cx="221350" cy="132550"/>
            </a:xfrm>
            <a:custGeom>
              <a:avLst/>
              <a:gdLst/>
              <a:ahLst/>
              <a:cxnLst/>
              <a:rect l="l" t="t" r="r" b="b"/>
              <a:pathLst>
                <a:path w="8854" h="5302" extrusionOk="0">
                  <a:moveTo>
                    <a:pt x="1519" y="1"/>
                  </a:moveTo>
                  <a:lnTo>
                    <a:pt x="0" y="5301"/>
                  </a:lnTo>
                  <a:lnTo>
                    <a:pt x="7590" y="5301"/>
                  </a:lnTo>
                  <a:lnTo>
                    <a:pt x="885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64"/>
            <p:cNvSpPr/>
            <p:nvPr/>
          </p:nvSpPr>
          <p:spPr>
            <a:xfrm>
              <a:off x="2742675" y="4232100"/>
              <a:ext cx="237575" cy="146900"/>
            </a:xfrm>
            <a:custGeom>
              <a:avLst/>
              <a:gdLst/>
              <a:ahLst/>
              <a:cxnLst/>
              <a:rect l="l" t="t" r="r" b="b"/>
              <a:pathLst>
                <a:path w="9503" h="5876" extrusionOk="0">
                  <a:moveTo>
                    <a:pt x="8819" y="573"/>
                  </a:moveTo>
                  <a:lnTo>
                    <a:pt x="7691" y="5302"/>
                  </a:lnTo>
                  <a:lnTo>
                    <a:pt x="708" y="5302"/>
                  </a:lnTo>
                  <a:lnTo>
                    <a:pt x="2061" y="573"/>
                  </a:lnTo>
                  <a:close/>
                  <a:moveTo>
                    <a:pt x="1846" y="1"/>
                  </a:moveTo>
                  <a:cubicBezTo>
                    <a:pt x="1718" y="1"/>
                    <a:pt x="1606" y="85"/>
                    <a:pt x="1571" y="208"/>
                  </a:cubicBezTo>
                  <a:lnTo>
                    <a:pt x="53" y="5510"/>
                  </a:lnTo>
                  <a:cubicBezTo>
                    <a:pt x="1" y="5693"/>
                    <a:pt x="138" y="5875"/>
                    <a:pt x="327" y="5875"/>
                  </a:cubicBezTo>
                  <a:lnTo>
                    <a:pt x="7917" y="5875"/>
                  </a:lnTo>
                  <a:cubicBezTo>
                    <a:pt x="8049" y="5875"/>
                    <a:pt x="8164" y="5784"/>
                    <a:pt x="8195" y="5656"/>
                  </a:cubicBezTo>
                  <a:lnTo>
                    <a:pt x="9460" y="353"/>
                  </a:lnTo>
                  <a:cubicBezTo>
                    <a:pt x="9502" y="174"/>
                    <a:pt x="9366" y="1"/>
                    <a:pt x="918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64"/>
            <p:cNvSpPr/>
            <p:nvPr/>
          </p:nvSpPr>
          <p:spPr>
            <a:xfrm>
              <a:off x="2513650" y="4371800"/>
              <a:ext cx="237225" cy="142075"/>
            </a:xfrm>
            <a:custGeom>
              <a:avLst/>
              <a:gdLst/>
              <a:ahLst/>
              <a:cxnLst/>
              <a:rect l="l" t="t" r="r" b="b"/>
              <a:pathLst>
                <a:path w="9489" h="5683" extrusionOk="0">
                  <a:moveTo>
                    <a:pt x="1899" y="0"/>
                  </a:moveTo>
                  <a:lnTo>
                    <a:pt x="1" y="5683"/>
                  </a:lnTo>
                  <a:lnTo>
                    <a:pt x="7862" y="5683"/>
                  </a:lnTo>
                  <a:lnTo>
                    <a:pt x="948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64"/>
            <p:cNvSpPr/>
            <p:nvPr/>
          </p:nvSpPr>
          <p:spPr>
            <a:xfrm>
              <a:off x="2505325" y="4364650"/>
              <a:ext cx="253750" cy="156375"/>
            </a:xfrm>
            <a:custGeom>
              <a:avLst/>
              <a:gdLst/>
              <a:ahLst/>
              <a:cxnLst/>
              <a:rect l="l" t="t" r="r" b="b"/>
              <a:pathLst>
                <a:path w="10150" h="6255" extrusionOk="0">
                  <a:moveTo>
                    <a:pt x="9442" y="573"/>
                  </a:moveTo>
                  <a:lnTo>
                    <a:pt x="7980" y="5682"/>
                  </a:lnTo>
                  <a:lnTo>
                    <a:pt x="731" y="5682"/>
                  </a:lnTo>
                  <a:lnTo>
                    <a:pt x="2438" y="573"/>
                  </a:lnTo>
                  <a:close/>
                  <a:moveTo>
                    <a:pt x="2233" y="0"/>
                  </a:moveTo>
                  <a:cubicBezTo>
                    <a:pt x="2110" y="0"/>
                    <a:pt x="2000" y="79"/>
                    <a:pt x="1962" y="197"/>
                  </a:cubicBezTo>
                  <a:lnTo>
                    <a:pt x="64" y="5878"/>
                  </a:lnTo>
                  <a:cubicBezTo>
                    <a:pt x="1" y="6064"/>
                    <a:pt x="139" y="6255"/>
                    <a:pt x="334" y="6255"/>
                  </a:cubicBezTo>
                  <a:lnTo>
                    <a:pt x="8195" y="6255"/>
                  </a:lnTo>
                  <a:cubicBezTo>
                    <a:pt x="8323" y="6255"/>
                    <a:pt x="8435" y="6170"/>
                    <a:pt x="8471" y="6047"/>
                  </a:cubicBezTo>
                  <a:lnTo>
                    <a:pt x="10097" y="366"/>
                  </a:lnTo>
                  <a:cubicBezTo>
                    <a:pt x="10150" y="182"/>
                    <a:pt x="10012" y="0"/>
                    <a:pt x="98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64"/>
            <p:cNvSpPr/>
            <p:nvPr/>
          </p:nvSpPr>
          <p:spPr>
            <a:xfrm>
              <a:off x="4439250" y="4234404"/>
              <a:ext cx="208925" cy="132550"/>
            </a:xfrm>
            <a:custGeom>
              <a:avLst/>
              <a:gdLst/>
              <a:ahLst/>
              <a:cxnLst/>
              <a:rect l="l" t="t" r="r" b="b"/>
              <a:pathLst>
                <a:path w="8357" h="5302" extrusionOk="0">
                  <a:moveTo>
                    <a:pt x="1" y="1"/>
                  </a:moveTo>
                  <a:lnTo>
                    <a:pt x="767" y="5301"/>
                  </a:lnTo>
                  <a:lnTo>
                    <a:pt x="8357"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64"/>
            <p:cNvSpPr/>
            <p:nvPr/>
          </p:nvSpPr>
          <p:spPr>
            <a:xfrm>
              <a:off x="4431575" y="4232100"/>
              <a:ext cx="224475" cy="146900"/>
            </a:xfrm>
            <a:custGeom>
              <a:avLst/>
              <a:gdLst/>
              <a:ahLst/>
              <a:cxnLst/>
              <a:rect l="l" t="t" r="r" b="b"/>
              <a:pathLst>
                <a:path w="8979" h="5876" extrusionOk="0">
                  <a:moveTo>
                    <a:pt x="7408" y="573"/>
                  </a:moveTo>
                  <a:lnTo>
                    <a:pt x="8318" y="5302"/>
                  </a:lnTo>
                  <a:lnTo>
                    <a:pt x="1321" y="5302"/>
                  </a:lnTo>
                  <a:lnTo>
                    <a:pt x="638" y="573"/>
                  </a:lnTo>
                  <a:close/>
                  <a:moveTo>
                    <a:pt x="308" y="1"/>
                  </a:moveTo>
                  <a:cubicBezTo>
                    <a:pt x="133" y="1"/>
                    <a:pt x="0" y="156"/>
                    <a:pt x="24" y="327"/>
                  </a:cubicBezTo>
                  <a:lnTo>
                    <a:pt x="791" y="5629"/>
                  </a:lnTo>
                  <a:cubicBezTo>
                    <a:pt x="811" y="5770"/>
                    <a:pt x="932" y="5874"/>
                    <a:pt x="1074" y="5875"/>
                  </a:cubicBezTo>
                  <a:lnTo>
                    <a:pt x="8664" y="5875"/>
                  </a:lnTo>
                  <a:cubicBezTo>
                    <a:pt x="8843" y="5875"/>
                    <a:pt x="8979" y="5711"/>
                    <a:pt x="8944" y="5534"/>
                  </a:cubicBezTo>
                  <a:lnTo>
                    <a:pt x="7924" y="233"/>
                  </a:lnTo>
                  <a:cubicBezTo>
                    <a:pt x="7898" y="98"/>
                    <a:pt x="7781" y="1"/>
                    <a:pt x="76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64"/>
            <p:cNvSpPr/>
            <p:nvPr/>
          </p:nvSpPr>
          <p:spPr>
            <a:xfrm>
              <a:off x="4255900" y="4239275"/>
              <a:ext cx="202550" cy="132550"/>
            </a:xfrm>
            <a:custGeom>
              <a:avLst/>
              <a:gdLst/>
              <a:ahLst/>
              <a:cxnLst/>
              <a:rect l="l" t="t" r="r" b="b"/>
              <a:pathLst>
                <a:path w="8102" h="5302" extrusionOk="0">
                  <a:moveTo>
                    <a:pt x="0" y="1"/>
                  </a:moveTo>
                  <a:lnTo>
                    <a:pt x="513" y="5301"/>
                  </a:lnTo>
                  <a:lnTo>
                    <a:pt x="8101" y="5301"/>
                  </a:lnTo>
                  <a:lnTo>
                    <a:pt x="7335"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64"/>
            <p:cNvSpPr/>
            <p:nvPr/>
          </p:nvSpPr>
          <p:spPr>
            <a:xfrm>
              <a:off x="4248325" y="4232100"/>
              <a:ext cx="217825" cy="146900"/>
            </a:xfrm>
            <a:custGeom>
              <a:avLst/>
              <a:gdLst/>
              <a:ahLst/>
              <a:cxnLst/>
              <a:rect l="l" t="t" r="r" b="b"/>
              <a:pathLst>
                <a:path w="8713" h="5876" extrusionOk="0">
                  <a:moveTo>
                    <a:pt x="7390" y="573"/>
                  </a:moveTo>
                  <a:lnTo>
                    <a:pt x="8075" y="5302"/>
                  </a:lnTo>
                  <a:lnTo>
                    <a:pt x="1075" y="5302"/>
                  </a:lnTo>
                  <a:lnTo>
                    <a:pt x="617" y="573"/>
                  </a:lnTo>
                  <a:close/>
                  <a:moveTo>
                    <a:pt x="302" y="1"/>
                  </a:moveTo>
                  <a:cubicBezTo>
                    <a:pt x="133" y="1"/>
                    <a:pt x="1" y="145"/>
                    <a:pt x="17" y="313"/>
                  </a:cubicBezTo>
                  <a:lnTo>
                    <a:pt x="530" y="5616"/>
                  </a:lnTo>
                  <a:cubicBezTo>
                    <a:pt x="544" y="5763"/>
                    <a:pt x="667" y="5875"/>
                    <a:pt x="815" y="5875"/>
                  </a:cubicBezTo>
                  <a:lnTo>
                    <a:pt x="8405" y="5875"/>
                  </a:lnTo>
                  <a:cubicBezTo>
                    <a:pt x="8580" y="5874"/>
                    <a:pt x="8713" y="5720"/>
                    <a:pt x="8689" y="5549"/>
                  </a:cubicBezTo>
                  <a:lnTo>
                    <a:pt x="7922" y="245"/>
                  </a:lnTo>
                  <a:cubicBezTo>
                    <a:pt x="7902" y="104"/>
                    <a:pt x="7781" y="1"/>
                    <a:pt x="76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64"/>
            <p:cNvSpPr/>
            <p:nvPr/>
          </p:nvSpPr>
          <p:spPr>
            <a:xfrm>
              <a:off x="4806050" y="4234404"/>
              <a:ext cx="221600" cy="132550"/>
            </a:xfrm>
            <a:custGeom>
              <a:avLst/>
              <a:gdLst/>
              <a:ahLst/>
              <a:cxnLst/>
              <a:rect l="l" t="t" r="r" b="b"/>
              <a:pathLst>
                <a:path w="8864" h="5302" extrusionOk="0">
                  <a:moveTo>
                    <a:pt x="0" y="1"/>
                  </a:moveTo>
                  <a:lnTo>
                    <a:pt x="1274" y="5301"/>
                  </a:lnTo>
                  <a:lnTo>
                    <a:pt x="8864"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64"/>
            <p:cNvSpPr/>
            <p:nvPr/>
          </p:nvSpPr>
          <p:spPr>
            <a:xfrm>
              <a:off x="4798000" y="4232100"/>
              <a:ext cx="237825" cy="146900"/>
            </a:xfrm>
            <a:custGeom>
              <a:avLst/>
              <a:gdLst/>
              <a:ahLst/>
              <a:cxnLst/>
              <a:rect l="l" t="t" r="r" b="b"/>
              <a:pathLst>
                <a:path w="9513" h="5876" extrusionOk="0">
                  <a:moveTo>
                    <a:pt x="7443" y="573"/>
                  </a:moveTo>
                  <a:lnTo>
                    <a:pt x="8806" y="5302"/>
                  </a:lnTo>
                  <a:lnTo>
                    <a:pt x="1822" y="5302"/>
                  </a:lnTo>
                  <a:lnTo>
                    <a:pt x="685" y="573"/>
                  </a:lnTo>
                  <a:close/>
                  <a:moveTo>
                    <a:pt x="321" y="1"/>
                  </a:moveTo>
                  <a:cubicBezTo>
                    <a:pt x="136" y="1"/>
                    <a:pt x="0" y="174"/>
                    <a:pt x="43" y="354"/>
                  </a:cubicBezTo>
                  <a:lnTo>
                    <a:pt x="1317" y="5656"/>
                  </a:lnTo>
                  <a:cubicBezTo>
                    <a:pt x="1347" y="5784"/>
                    <a:pt x="1463" y="5875"/>
                    <a:pt x="1595" y="5875"/>
                  </a:cubicBezTo>
                  <a:lnTo>
                    <a:pt x="9186" y="5875"/>
                  </a:lnTo>
                  <a:cubicBezTo>
                    <a:pt x="9375" y="5875"/>
                    <a:pt x="9512" y="5692"/>
                    <a:pt x="9460" y="5509"/>
                  </a:cubicBezTo>
                  <a:lnTo>
                    <a:pt x="7932" y="208"/>
                  </a:lnTo>
                  <a:cubicBezTo>
                    <a:pt x="7896" y="85"/>
                    <a:pt x="7785" y="1"/>
                    <a:pt x="765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64"/>
            <p:cNvSpPr/>
            <p:nvPr/>
          </p:nvSpPr>
          <p:spPr>
            <a:xfrm>
              <a:off x="3699500" y="4239275"/>
              <a:ext cx="189750" cy="132550"/>
            </a:xfrm>
            <a:custGeom>
              <a:avLst/>
              <a:gdLst/>
              <a:ahLst/>
              <a:cxnLst/>
              <a:rect l="l" t="t" r="r" b="b"/>
              <a:pathLst>
                <a:path w="7590" h="5302" extrusionOk="0">
                  <a:moveTo>
                    <a:pt x="249" y="1"/>
                  </a:moveTo>
                  <a:lnTo>
                    <a:pt x="1" y="5301"/>
                  </a:lnTo>
                  <a:lnTo>
                    <a:pt x="7590" y="5301"/>
                  </a:lnTo>
                  <a:lnTo>
                    <a:pt x="7585"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64"/>
            <p:cNvSpPr/>
            <p:nvPr/>
          </p:nvSpPr>
          <p:spPr>
            <a:xfrm>
              <a:off x="3692175" y="4232100"/>
              <a:ext cx="204225" cy="146900"/>
            </a:xfrm>
            <a:custGeom>
              <a:avLst/>
              <a:gdLst/>
              <a:ahLst/>
              <a:cxnLst/>
              <a:rect l="l" t="t" r="r" b="b"/>
              <a:pathLst>
                <a:path w="8169" h="5876" extrusionOk="0">
                  <a:moveTo>
                    <a:pt x="7592" y="573"/>
                  </a:moveTo>
                  <a:lnTo>
                    <a:pt x="7597" y="5302"/>
                  </a:lnTo>
                  <a:lnTo>
                    <a:pt x="595" y="5302"/>
                  </a:lnTo>
                  <a:lnTo>
                    <a:pt x="815" y="573"/>
                  </a:lnTo>
                  <a:close/>
                  <a:moveTo>
                    <a:pt x="542" y="1"/>
                  </a:moveTo>
                  <a:cubicBezTo>
                    <a:pt x="390" y="1"/>
                    <a:pt x="264" y="121"/>
                    <a:pt x="256" y="274"/>
                  </a:cubicBezTo>
                  <a:lnTo>
                    <a:pt x="8" y="5575"/>
                  </a:lnTo>
                  <a:cubicBezTo>
                    <a:pt x="0" y="5738"/>
                    <a:pt x="131" y="5874"/>
                    <a:pt x="294" y="5875"/>
                  </a:cubicBezTo>
                  <a:lnTo>
                    <a:pt x="7883" y="5875"/>
                  </a:lnTo>
                  <a:cubicBezTo>
                    <a:pt x="8041" y="5875"/>
                    <a:pt x="8169" y="5747"/>
                    <a:pt x="8169" y="5590"/>
                  </a:cubicBezTo>
                  <a:lnTo>
                    <a:pt x="8164" y="288"/>
                  </a:lnTo>
                  <a:cubicBezTo>
                    <a:pt x="8164" y="129"/>
                    <a:pt x="8035" y="1"/>
                    <a:pt x="787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64"/>
            <p:cNvSpPr/>
            <p:nvPr/>
          </p:nvSpPr>
          <p:spPr>
            <a:xfrm>
              <a:off x="4072500" y="4239275"/>
              <a:ext cx="196225" cy="132550"/>
            </a:xfrm>
            <a:custGeom>
              <a:avLst/>
              <a:gdLst/>
              <a:ahLst/>
              <a:cxnLst/>
              <a:rect l="l" t="t" r="r" b="b"/>
              <a:pathLst>
                <a:path w="7849" h="5302" extrusionOk="0">
                  <a:moveTo>
                    <a:pt x="1" y="1"/>
                  </a:moveTo>
                  <a:lnTo>
                    <a:pt x="259" y="5301"/>
                  </a:lnTo>
                  <a:lnTo>
                    <a:pt x="7849"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64"/>
            <p:cNvSpPr/>
            <p:nvPr/>
          </p:nvSpPr>
          <p:spPr>
            <a:xfrm>
              <a:off x="4065175" y="4232100"/>
              <a:ext cx="211050" cy="146900"/>
            </a:xfrm>
            <a:custGeom>
              <a:avLst/>
              <a:gdLst/>
              <a:ahLst/>
              <a:cxnLst/>
              <a:rect l="l" t="t" r="r" b="b"/>
              <a:pathLst>
                <a:path w="8442" h="5876" extrusionOk="0">
                  <a:moveTo>
                    <a:pt x="7368" y="573"/>
                  </a:moveTo>
                  <a:lnTo>
                    <a:pt x="7825" y="5302"/>
                  </a:lnTo>
                  <a:lnTo>
                    <a:pt x="824" y="5302"/>
                  </a:lnTo>
                  <a:lnTo>
                    <a:pt x="593" y="573"/>
                  </a:lnTo>
                  <a:close/>
                  <a:moveTo>
                    <a:pt x="291" y="1"/>
                  </a:moveTo>
                  <a:cubicBezTo>
                    <a:pt x="128" y="1"/>
                    <a:pt x="0" y="137"/>
                    <a:pt x="8" y="301"/>
                  </a:cubicBezTo>
                  <a:lnTo>
                    <a:pt x="267" y="5602"/>
                  </a:lnTo>
                  <a:cubicBezTo>
                    <a:pt x="273" y="5755"/>
                    <a:pt x="400" y="5875"/>
                    <a:pt x="552" y="5875"/>
                  </a:cubicBezTo>
                  <a:lnTo>
                    <a:pt x="8142" y="5875"/>
                  </a:lnTo>
                  <a:cubicBezTo>
                    <a:pt x="8310" y="5874"/>
                    <a:pt x="8442" y="5729"/>
                    <a:pt x="8426" y="5561"/>
                  </a:cubicBezTo>
                  <a:lnTo>
                    <a:pt x="7914" y="258"/>
                  </a:lnTo>
                  <a:cubicBezTo>
                    <a:pt x="7900" y="112"/>
                    <a:pt x="7777" y="1"/>
                    <a:pt x="7629" y="1"/>
                  </a:cubicBezTo>
                  <a:lnTo>
                    <a:pt x="294" y="1"/>
                  </a:lnTo>
                  <a:cubicBezTo>
                    <a:pt x="293" y="1"/>
                    <a:pt x="292" y="1"/>
                    <a:pt x="29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64"/>
            <p:cNvSpPr/>
            <p:nvPr/>
          </p:nvSpPr>
          <p:spPr>
            <a:xfrm>
              <a:off x="3889100" y="4239275"/>
              <a:ext cx="189900" cy="132550"/>
            </a:xfrm>
            <a:custGeom>
              <a:avLst/>
              <a:gdLst/>
              <a:ahLst/>
              <a:cxnLst/>
              <a:rect l="l" t="t" r="r" b="b"/>
              <a:pathLst>
                <a:path w="7596" h="5302" extrusionOk="0">
                  <a:moveTo>
                    <a:pt x="1" y="1"/>
                  </a:moveTo>
                  <a:lnTo>
                    <a:pt x="6" y="5301"/>
                  </a:lnTo>
                  <a:lnTo>
                    <a:pt x="7595" y="5301"/>
                  </a:lnTo>
                  <a:lnTo>
                    <a:pt x="7337"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64"/>
            <p:cNvSpPr/>
            <p:nvPr/>
          </p:nvSpPr>
          <p:spPr>
            <a:xfrm>
              <a:off x="3881975" y="4232100"/>
              <a:ext cx="204350" cy="146900"/>
            </a:xfrm>
            <a:custGeom>
              <a:avLst/>
              <a:gdLst/>
              <a:ahLst/>
              <a:cxnLst/>
              <a:rect l="l" t="t" r="r" b="b"/>
              <a:pathLst>
                <a:path w="8174" h="5876" extrusionOk="0">
                  <a:moveTo>
                    <a:pt x="7349" y="573"/>
                  </a:moveTo>
                  <a:lnTo>
                    <a:pt x="7579" y="5302"/>
                  </a:lnTo>
                  <a:lnTo>
                    <a:pt x="577" y="5302"/>
                  </a:lnTo>
                  <a:lnTo>
                    <a:pt x="572" y="573"/>
                  </a:lnTo>
                  <a:close/>
                  <a:moveTo>
                    <a:pt x="286" y="1"/>
                  </a:moveTo>
                  <a:cubicBezTo>
                    <a:pt x="128" y="1"/>
                    <a:pt x="0" y="129"/>
                    <a:pt x="0" y="286"/>
                  </a:cubicBezTo>
                  <a:lnTo>
                    <a:pt x="5" y="5588"/>
                  </a:lnTo>
                  <a:cubicBezTo>
                    <a:pt x="5" y="5747"/>
                    <a:pt x="133" y="5875"/>
                    <a:pt x="291" y="5875"/>
                  </a:cubicBezTo>
                  <a:lnTo>
                    <a:pt x="7880" y="5875"/>
                  </a:lnTo>
                  <a:cubicBezTo>
                    <a:pt x="8043" y="5875"/>
                    <a:pt x="8174" y="5738"/>
                    <a:pt x="8166" y="5574"/>
                  </a:cubicBezTo>
                  <a:lnTo>
                    <a:pt x="7907" y="274"/>
                  </a:lnTo>
                  <a:cubicBezTo>
                    <a:pt x="7900" y="121"/>
                    <a:pt x="7774" y="1"/>
                    <a:pt x="762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64"/>
            <p:cNvSpPr/>
            <p:nvPr/>
          </p:nvSpPr>
          <p:spPr>
            <a:xfrm>
              <a:off x="3509800" y="4239275"/>
              <a:ext cx="195950" cy="132550"/>
            </a:xfrm>
            <a:custGeom>
              <a:avLst/>
              <a:gdLst/>
              <a:ahLst/>
              <a:cxnLst/>
              <a:rect l="l" t="t" r="r" b="b"/>
              <a:pathLst>
                <a:path w="7838" h="5302" extrusionOk="0">
                  <a:moveTo>
                    <a:pt x="503" y="1"/>
                  </a:moveTo>
                  <a:lnTo>
                    <a:pt x="0" y="5301"/>
                  </a:lnTo>
                  <a:lnTo>
                    <a:pt x="7589" y="5301"/>
                  </a:lnTo>
                  <a:lnTo>
                    <a:pt x="7837"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64"/>
            <p:cNvSpPr/>
            <p:nvPr/>
          </p:nvSpPr>
          <p:spPr>
            <a:xfrm>
              <a:off x="3502275" y="4232100"/>
              <a:ext cx="210800" cy="146900"/>
            </a:xfrm>
            <a:custGeom>
              <a:avLst/>
              <a:gdLst/>
              <a:ahLst/>
              <a:cxnLst/>
              <a:rect l="l" t="t" r="r" b="b"/>
              <a:pathLst>
                <a:path w="8432" h="5876" extrusionOk="0">
                  <a:moveTo>
                    <a:pt x="7838" y="573"/>
                  </a:moveTo>
                  <a:lnTo>
                    <a:pt x="7617" y="5302"/>
                  </a:lnTo>
                  <a:lnTo>
                    <a:pt x="615" y="5302"/>
                  </a:lnTo>
                  <a:lnTo>
                    <a:pt x="1064" y="573"/>
                  </a:lnTo>
                  <a:close/>
                  <a:moveTo>
                    <a:pt x="804" y="1"/>
                  </a:moveTo>
                  <a:cubicBezTo>
                    <a:pt x="655" y="1"/>
                    <a:pt x="532" y="113"/>
                    <a:pt x="518" y="261"/>
                  </a:cubicBezTo>
                  <a:lnTo>
                    <a:pt x="16" y="5561"/>
                  </a:lnTo>
                  <a:cubicBezTo>
                    <a:pt x="0" y="5729"/>
                    <a:pt x="132" y="5875"/>
                    <a:pt x="301" y="5875"/>
                  </a:cubicBezTo>
                  <a:lnTo>
                    <a:pt x="7890" y="5875"/>
                  </a:lnTo>
                  <a:cubicBezTo>
                    <a:pt x="8043" y="5875"/>
                    <a:pt x="8169" y="5755"/>
                    <a:pt x="8175" y="5602"/>
                  </a:cubicBezTo>
                  <a:lnTo>
                    <a:pt x="8424" y="301"/>
                  </a:lnTo>
                  <a:cubicBezTo>
                    <a:pt x="8432" y="138"/>
                    <a:pt x="8302" y="1"/>
                    <a:pt x="813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64"/>
            <p:cNvSpPr/>
            <p:nvPr/>
          </p:nvSpPr>
          <p:spPr>
            <a:xfrm>
              <a:off x="4268700" y="4371800"/>
              <a:ext cx="210275" cy="142075"/>
            </a:xfrm>
            <a:custGeom>
              <a:avLst/>
              <a:gdLst/>
              <a:ahLst/>
              <a:cxnLst/>
              <a:rect l="l" t="t" r="r" b="b"/>
              <a:pathLst>
                <a:path w="8411" h="5683" extrusionOk="0">
                  <a:moveTo>
                    <a:pt x="1" y="0"/>
                  </a:moveTo>
                  <a:lnTo>
                    <a:pt x="549" y="5683"/>
                  </a:lnTo>
                  <a:lnTo>
                    <a:pt x="8411" y="5683"/>
                  </a:lnTo>
                  <a:lnTo>
                    <a:pt x="758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64"/>
            <p:cNvSpPr/>
            <p:nvPr/>
          </p:nvSpPr>
          <p:spPr>
            <a:xfrm>
              <a:off x="4261175" y="4364650"/>
              <a:ext cx="225500" cy="156375"/>
            </a:xfrm>
            <a:custGeom>
              <a:avLst/>
              <a:gdLst/>
              <a:ahLst/>
              <a:cxnLst/>
              <a:rect l="l" t="t" r="r" b="b"/>
              <a:pathLst>
                <a:path w="9020" h="6255" extrusionOk="0">
                  <a:moveTo>
                    <a:pt x="7643" y="573"/>
                  </a:moveTo>
                  <a:lnTo>
                    <a:pt x="8381" y="5682"/>
                  </a:lnTo>
                  <a:lnTo>
                    <a:pt x="1111" y="5682"/>
                  </a:lnTo>
                  <a:lnTo>
                    <a:pt x="616" y="573"/>
                  </a:lnTo>
                  <a:close/>
                  <a:moveTo>
                    <a:pt x="301" y="0"/>
                  </a:moveTo>
                  <a:cubicBezTo>
                    <a:pt x="133" y="0"/>
                    <a:pt x="1" y="147"/>
                    <a:pt x="16" y="314"/>
                  </a:cubicBezTo>
                  <a:lnTo>
                    <a:pt x="566" y="5996"/>
                  </a:lnTo>
                  <a:cubicBezTo>
                    <a:pt x="580" y="6143"/>
                    <a:pt x="703" y="6255"/>
                    <a:pt x="850" y="6255"/>
                  </a:cubicBezTo>
                  <a:lnTo>
                    <a:pt x="8712" y="6255"/>
                  </a:lnTo>
                  <a:cubicBezTo>
                    <a:pt x="8886" y="6255"/>
                    <a:pt x="9019" y="6099"/>
                    <a:pt x="8995" y="5928"/>
                  </a:cubicBezTo>
                  <a:lnTo>
                    <a:pt x="8173" y="247"/>
                  </a:lnTo>
                  <a:cubicBezTo>
                    <a:pt x="8153" y="106"/>
                    <a:pt x="8032" y="0"/>
                    <a:pt x="789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64"/>
            <p:cNvSpPr/>
            <p:nvPr/>
          </p:nvSpPr>
          <p:spPr>
            <a:xfrm>
              <a:off x="4458425" y="4366929"/>
              <a:ext cx="217075" cy="142075"/>
            </a:xfrm>
            <a:custGeom>
              <a:avLst/>
              <a:gdLst/>
              <a:ahLst/>
              <a:cxnLst/>
              <a:rect l="l" t="t" r="r" b="b"/>
              <a:pathLst>
                <a:path w="8683" h="5683" extrusionOk="0">
                  <a:moveTo>
                    <a:pt x="0" y="0"/>
                  </a:moveTo>
                  <a:lnTo>
                    <a:pt x="822" y="5683"/>
                  </a:lnTo>
                  <a:lnTo>
                    <a:pt x="8683"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64"/>
            <p:cNvSpPr/>
            <p:nvPr/>
          </p:nvSpPr>
          <p:spPr>
            <a:xfrm>
              <a:off x="4450725" y="4364650"/>
              <a:ext cx="232675" cy="156375"/>
            </a:xfrm>
            <a:custGeom>
              <a:avLst/>
              <a:gdLst/>
              <a:ahLst/>
              <a:cxnLst/>
              <a:rect l="l" t="t" r="r" b="b"/>
              <a:pathLst>
                <a:path w="9307" h="6255" extrusionOk="0">
                  <a:moveTo>
                    <a:pt x="7662" y="573"/>
                  </a:moveTo>
                  <a:lnTo>
                    <a:pt x="8645" y="5682"/>
                  </a:lnTo>
                  <a:lnTo>
                    <a:pt x="1378" y="5682"/>
                  </a:lnTo>
                  <a:lnTo>
                    <a:pt x="639" y="573"/>
                  </a:lnTo>
                  <a:close/>
                  <a:moveTo>
                    <a:pt x="308" y="0"/>
                  </a:moveTo>
                  <a:cubicBezTo>
                    <a:pt x="134" y="0"/>
                    <a:pt x="1" y="156"/>
                    <a:pt x="25" y="327"/>
                  </a:cubicBezTo>
                  <a:lnTo>
                    <a:pt x="846" y="6010"/>
                  </a:lnTo>
                  <a:cubicBezTo>
                    <a:pt x="867" y="6149"/>
                    <a:pt x="987" y="6255"/>
                    <a:pt x="1130" y="6255"/>
                  </a:cubicBezTo>
                  <a:lnTo>
                    <a:pt x="8991" y="6255"/>
                  </a:lnTo>
                  <a:cubicBezTo>
                    <a:pt x="9170" y="6255"/>
                    <a:pt x="9306" y="6091"/>
                    <a:pt x="9271" y="5914"/>
                  </a:cubicBezTo>
                  <a:lnTo>
                    <a:pt x="8178" y="232"/>
                  </a:lnTo>
                  <a:cubicBezTo>
                    <a:pt x="8153" y="98"/>
                    <a:pt x="8035" y="0"/>
                    <a:pt x="789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64"/>
            <p:cNvSpPr/>
            <p:nvPr/>
          </p:nvSpPr>
          <p:spPr>
            <a:xfrm>
              <a:off x="2710200" y="4371800"/>
              <a:ext cx="230400" cy="142075"/>
            </a:xfrm>
            <a:custGeom>
              <a:avLst/>
              <a:gdLst/>
              <a:ahLst/>
              <a:cxnLst/>
              <a:rect l="l" t="t" r="r" b="b"/>
              <a:pathLst>
                <a:path w="9216" h="5683" extrusionOk="0">
                  <a:moveTo>
                    <a:pt x="1626" y="0"/>
                  </a:moveTo>
                  <a:lnTo>
                    <a:pt x="0" y="5683"/>
                  </a:lnTo>
                  <a:lnTo>
                    <a:pt x="7861" y="5683"/>
                  </a:lnTo>
                  <a:lnTo>
                    <a:pt x="921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64"/>
            <p:cNvSpPr/>
            <p:nvPr/>
          </p:nvSpPr>
          <p:spPr>
            <a:xfrm>
              <a:off x="2702025" y="4364650"/>
              <a:ext cx="246600" cy="156375"/>
            </a:xfrm>
            <a:custGeom>
              <a:avLst/>
              <a:gdLst/>
              <a:ahLst/>
              <a:cxnLst/>
              <a:rect l="l" t="t" r="r" b="b"/>
              <a:pathLst>
                <a:path w="9864" h="6255" extrusionOk="0">
                  <a:moveTo>
                    <a:pt x="9182" y="573"/>
                  </a:moveTo>
                  <a:lnTo>
                    <a:pt x="7963" y="5682"/>
                  </a:lnTo>
                  <a:lnTo>
                    <a:pt x="708" y="5682"/>
                  </a:lnTo>
                  <a:lnTo>
                    <a:pt x="2170" y="573"/>
                  </a:lnTo>
                  <a:close/>
                  <a:moveTo>
                    <a:pt x="1953" y="0"/>
                  </a:moveTo>
                  <a:cubicBezTo>
                    <a:pt x="1827" y="0"/>
                    <a:pt x="1714" y="85"/>
                    <a:pt x="1679" y="208"/>
                  </a:cubicBezTo>
                  <a:lnTo>
                    <a:pt x="52" y="5889"/>
                  </a:lnTo>
                  <a:cubicBezTo>
                    <a:pt x="0" y="6073"/>
                    <a:pt x="137" y="6255"/>
                    <a:pt x="327" y="6255"/>
                  </a:cubicBezTo>
                  <a:lnTo>
                    <a:pt x="8188" y="6255"/>
                  </a:lnTo>
                  <a:cubicBezTo>
                    <a:pt x="8320" y="6255"/>
                    <a:pt x="8436" y="6164"/>
                    <a:pt x="8466" y="6034"/>
                  </a:cubicBezTo>
                  <a:lnTo>
                    <a:pt x="9821" y="353"/>
                  </a:lnTo>
                  <a:cubicBezTo>
                    <a:pt x="9863" y="173"/>
                    <a:pt x="9727" y="0"/>
                    <a:pt x="95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64"/>
            <p:cNvSpPr/>
            <p:nvPr/>
          </p:nvSpPr>
          <p:spPr>
            <a:xfrm>
              <a:off x="4648150" y="4366929"/>
              <a:ext cx="223875" cy="142075"/>
            </a:xfrm>
            <a:custGeom>
              <a:avLst/>
              <a:gdLst/>
              <a:ahLst/>
              <a:cxnLst/>
              <a:rect l="l" t="t" r="r" b="b"/>
              <a:pathLst>
                <a:path w="8955" h="5683" extrusionOk="0">
                  <a:moveTo>
                    <a:pt x="1" y="0"/>
                  </a:moveTo>
                  <a:lnTo>
                    <a:pt x="1094" y="5683"/>
                  </a:lnTo>
                  <a:lnTo>
                    <a:pt x="8955"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64"/>
            <p:cNvSpPr/>
            <p:nvPr/>
          </p:nvSpPr>
          <p:spPr>
            <a:xfrm>
              <a:off x="4640275" y="4364650"/>
              <a:ext cx="239800" cy="156375"/>
            </a:xfrm>
            <a:custGeom>
              <a:avLst/>
              <a:gdLst/>
              <a:ahLst/>
              <a:cxnLst/>
              <a:rect l="l" t="t" r="r" b="b"/>
              <a:pathLst>
                <a:path w="9592" h="6255" extrusionOk="0">
                  <a:moveTo>
                    <a:pt x="7678" y="573"/>
                  </a:moveTo>
                  <a:lnTo>
                    <a:pt x="8906" y="5682"/>
                  </a:lnTo>
                  <a:lnTo>
                    <a:pt x="1645" y="5682"/>
                  </a:lnTo>
                  <a:lnTo>
                    <a:pt x="662" y="573"/>
                  </a:lnTo>
                  <a:close/>
                  <a:moveTo>
                    <a:pt x="316" y="0"/>
                  </a:moveTo>
                  <a:cubicBezTo>
                    <a:pt x="136" y="0"/>
                    <a:pt x="0" y="165"/>
                    <a:pt x="35" y="341"/>
                  </a:cubicBezTo>
                  <a:lnTo>
                    <a:pt x="1128" y="6023"/>
                  </a:lnTo>
                  <a:cubicBezTo>
                    <a:pt x="1154" y="6157"/>
                    <a:pt x="1272" y="6255"/>
                    <a:pt x="1409" y="6255"/>
                  </a:cubicBezTo>
                  <a:lnTo>
                    <a:pt x="9270" y="6255"/>
                  </a:lnTo>
                  <a:lnTo>
                    <a:pt x="9270" y="6253"/>
                  </a:lnTo>
                  <a:cubicBezTo>
                    <a:pt x="9456" y="6253"/>
                    <a:pt x="9592" y="6082"/>
                    <a:pt x="9549" y="5901"/>
                  </a:cubicBezTo>
                  <a:lnTo>
                    <a:pt x="8183" y="220"/>
                  </a:lnTo>
                  <a:cubicBezTo>
                    <a:pt x="8152" y="91"/>
                    <a:pt x="8037" y="0"/>
                    <a:pt x="790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64"/>
            <p:cNvSpPr/>
            <p:nvPr/>
          </p:nvSpPr>
          <p:spPr>
            <a:xfrm>
              <a:off x="3889225" y="4371800"/>
              <a:ext cx="196700" cy="142075"/>
            </a:xfrm>
            <a:custGeom>
              <a:avLst/>
              <a:gdLst/>
              <a:ahLst/>
              <a:cxnLst/>
              <a:rect l="l" t="t" r="r" b="b"/>
              <a:pathLst>
                <a:path w="7868" h="5683" extrusionOk="0">
                  <a:moveTo>
                    <a:pt x="1" y="0"/>
                  </a:moveTo>
                  <a:lnTo>
                    <a:pt x="6" y="5683"/>
                  </a:lnTo>
                  <a:lnTo>
                    <a:pt x="7867"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64"/>
            <p:cNvSpPr/>
            <p:nvPr/>
          </p:nvSpPr>
          <p:spPr>
            <a:xfrm>
              <a:off x="3882100" y="4364650"/>
              <a:ext cx="211150" cy="156375"/>
            </a:xfrm>
            <a:custGeom>
              <a:avLst/>
              <a:gdLst/>
              <a:ahLst/>
              <a:cxnLst/>
              <a:rect l="l" t="t" r="r" b="b"/>
              <a:pathLst>
                <a:path w="8446" h="6255" extrusionOk="0">
                  <a:moveTo>
                    <a:pt x="7602" y="573"/>
                  </a:moveTo>
                  <a:lnTo>
                    <a:pt x="7851" y="5682"/>
                  </a:lnTo>
                  <a:lnTo>
                    <a:pt x="577" y="5682"/>
                  </a:lnTo>
                  <a:lnTo>
                    <a:pt x="572" y="573"/>
                  </a:lnTo>
                  <a:close/>
                  <a:moveTo>
                    <a:pt x="286" y="0"/>
                  </a:moveTo>
                  <a:cubicBezTo>
                    <a:pt x="128" y="0"/>
                    <a:pt x="0" y="129"/>
                    <a:pt x="0" y="286"/>
                  </a:cubicBezTo>
                  <a:lnTo>
                    <a:pt x="5" y="5969"/>
                  </a:lnTo>
                  <a:cubicBezTo>
                    <a:pt x="4" y="6126"/>
                    <a:pt x="132" y="6255"/>
                    <a:pt x="291" y="6255"/>
                  </a:cubicBezTo>
                  <a:lnTo>
                    <a:pt x="8152" y="6255"/>
                  </a:lnTo>
                  <a:cubicBezTo>
                    <a:pt x="8316" y="6255"/>
                    <a:pt x="8446" y="6117"/>
                    <a:pt x="8438" y="5955"/>
                  </a:cubicBezTo>
                  <a:lnTo>
                    <a:pt x="8161" y="272"/>
                  </a:lnTo>
                  <a:cubicBezTo>
                    <a:pt x="8154" y="121"/>
                    <a:pt x="8028" y="0"/>
                    <a:pt x="78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64"/>
            <p:cNvSpPr/>
            <p:nvPr/>
          </p:nvSpPr>
          <p:spPr>
            <a:xfrm>
              <a:off x="4837900" y="4366929"/>
              <a:ext cx="230675" cy="142075"/>
            </a:xfrm>
            <a:custGeom>
              <a:avLst/>
              <a:gdLst/>
              <a:ahLst/>
              <a:cxnLst/>
              <a:rect l="l" t="t" r="r" b="b"/>
              <a:pathLst>
                <a:path w="9227" h="5683" extrusionOk="0">
                  <a:moveTo>
                    <a:pt x="0" y="0"/>
                  </a:moveTo>
                  <a:lnTo>
                    <a:pt x="1365" y="5683"/>
                  </a:lnTo>
                  <a:lnTo>
                    <a:pt x="9226"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64"/>
            <p:cNvSpPr/>
            <p:nvPr/>
          </p:nvSpPr>
          <p:spPr>
            <a:xfrm>
              <a:off x="4829850" y="4364675"/>
              <a:ext cx="246875" cy="156375"/>
            </a:xfrm>
            <a:custGeom>
              <a:avLst/>
              <a:gdLst/>
              <a:ahLst/>
              <a:cxnLst/>
              <a:rect l="l" t="t" r="r" b="b"/>
              <a:pathLst>
                <a:path w="9875" h="6255" extrusionOk="0">
                  <a:moveTo>
                    <a:pt x="7696" y="572"/>
                  </a:moveTo>
                  <a:lnTo>
                    <a:pt x="9169" y="5681"/>
                  </a:lnTo>
                  <a:lnTo>
                    <a:pt x="1912" y="5681"/>
                  </a:lnTo>
                  <a:lnTo>
                    <a:pt x="685" y="572"/>
                  </a:lnTo>
                  <a:close/>
                  <a:moveTo>
                    <a:pt x="322" y="1"/>
                  </a:moveTo>
                  <a:cubicBezTo>
                    <a:pt x="137" y="1"/>
                    <a:pt x="0" y="172"/>
                    <a:pt x="44" y="353"/>
                  </a:cubicBezTo>
                  <a:lnTo>
                    <a:pt x="1409" y="6034"/>
                  </a:lnTo>
                  <a:cubicBezTo>
                    <a:pt x="1440" y="6163"/>
                    <a:pt x="1555" y="6254"/>
                    <a:pt x="1687" y="6254"/>
                  </a:cubicBezTo>
                  <a:lnTo>
                    <a:pt x="9548" y="6254"/>
                  </a:lnTo>
                  <a:lnTo>
                    <a:pt x="9548" y="6255"/>
                  </a:lnTo>
                  <a:cubicBezTo>
                    <a:pt x="9738" y="6255"/>
                    <a:pt x="9875" y="6072"/>
                    <a:pt x="9822" y="5888"/>
                  </a:cubicBezTo>
                  <a:lnTo>
                    <a:pt x="8186" y="207"/>
                  </a:lnTo>
                  <a:cubicBezTo>
                    <a:pt x="8150" y="84"/>
                    <a:pt x="8038" y="1"/>
                    <a:pt x="79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64"/>
            <p:cNvSpPr/>
            <p:nvPr/>
          </p:nvSpPr>
          <p:spPr>
            <a:xfrm>
              <a:off x="4078975" y="4371800"/>
              <a:ext cx="203475" cy="142075"/>
            </a:xfrm>
            <a:custGeom>
              <a:avLst/>
              <a:gdLst/>
              <a:ahLst/>
              <a:cxnLst/>
              <a:rect l="l" t="t" r="r" b="b"/>
              <a:pathLst>
                <a:path w="8139" h="5683" extrusionOk="0">
                  <a:moveTo>
                    <a:pt x="0" y="0"/>
                  </a:moveTo>
                  <a:lnTo>
                    <a:pt x="277" y="5683"/>
                  </a:lnTo>
                  <a:lnTo>
                    <a:pt x="8138"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64"/>
            <p:cNvSpPr/>
            <p:nvPr/>
          </p:nvSpPr>
          <p:spPr>
            <a:xfrm>
              <a:off x="4071625" y="4364650"/>
              <a:ext cx="218325" cy="156375"/>
            </a:xfrm>
            <a:custGeom>
              <a:avLst/>
              <a:gdLst/>
              <a:ahLst/>
              <a:cxnLst/>
              <a:rect l="l" t="t" r="r" b="b"/>
              <a:pathLst>
                <a:path w="8733" h="6255" extrusionOk="0">
                  <a:moveTo>
                    <a:pt x="7622" y="573"/>
                  </a:moveTo>
                  <a:lnTo>
                    <a:pt x="8117" y="5682"/>
                  </a:lnTo>
                  <a:lnTo>
                    <a:pt x="844" y="5682"/>
                  </a:lnTo>
                  <a:lnTo>
                    <a:pt x="594" y="573"/>
                  </a:lnTo>
                  <a:close/>
                  <a:moveTo>
                    <a:pt x="294" y="0"/>
                  </a:moveTo>
                  <a:cubicBezTo>
                    <a:pt x="130" y="0"/>
                    <a:pt x="1" y="138"/>
                    <a:pt x="9" y="300"/>
                  </a:cubicBezTo>
                  <a:lnTo>
                    <a:pt x="285" y="5983"/>
                  </a:lnTo>
                  <a:cubicBezTo>
                    <a:pt x="293" y="6134"/>
                    <a:pt x="419" y="6255"/>
                    <a:pt x="571" y="6255"/>
                  </a:cubicBezTo>
                  <a:lnTo>
                    <a:pt x="8432" y="6255"/>
                  </a:lnTo>
                  <a:cubicBezTo>
                    <a:pt x="8600" y="6255"/>
                    <a:pt x="8732" y="6108"/>
                    <a:pt x="8717" y="5941"/>
                  </a:cubicBezTo>
                  <a:lnTo>
                    <a:pt x="8167" y="259"/>
                  </a:lnTo>
                  <a:cubicBezTo>
                    <a:pt x="8153" y="112"/>
                    <a:pt x="8030" y="0"/>
                    <a:pt x="78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64"/>
            <p:cNvSpPr/>
            <p:nvPr/>
          </p:nvSpPr>
          <p:spPr>
            <a:xfrm>
              <a:off x="3103250" y="4371800"/>
              <a:ext cx="216825" cy="142075"/>
            </a:xfrm>
            <a:custGeom>
              <a:avLst/>
              <a:gdLst/>
              <a:ahLst/>
              <a:cxnLst/>
              <a:rect l="l" t="t" r="r" b="b"/>
              <a:pathLst>
                <a:path w="8673" h="5683" extrusionOk="0">
                  <a:moveTo>
                    <a:pt x="1083" y="0"/>
                  </a:moveTo>
                  <a:lnTo>
                    <a:pt x="0" y="5683"/>
                  </a:lnTo>
                  <a:lnTo>
                    <a:pt x="7862" y="5683"/>
                  </a:lnTo>
                  <a:lnTo>
                    <a:pt x="867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64"/>
            <p:cNvSpPr/>
            <p:nvPr/>
          </p:nvSpPr>
          <p:spPr>
            <a:xfrm>
              <a:off x="3095400" y="4364650"/>
              <a:ext cx="232350" cy="156375"/>
            </a:xfrm>
            <a:custGeom>
              <a:avLst/>
              <a:gdLst/>
              <a:ahLst/>
              <a:cxnLst/>
              <a:rect l="l" t="t" r="r" b="b"/>
              <a:pathLst>
                <a:path w="9294" h="6255" extrusionOk="0">
                  <a:moveTo>
                    <a:pt x="8656" y="573"/>
                  </a:moveTo>
                  <a:lnTo>
                    <a:pt x="7927" y="5682"/>
                  </a:lnTo>
                  <a:lnTo>
                    <a:pt x="660" y="5682"/>
                  </a:lnTo>
                  <a:lnTo>
                    <a:pt x="1634" y="573"/>
                  </a:lnTo>
                  <a:close/>
                  <a:moveTo>
                    <a:pt x="1396" y="0"/>
                  </a:moveTo>
                  <a:cubicBezTo>
                    <a:pt x="1259" y="0"/>
                    <a:pt x="1141" y="98"/>
                    <a:pt x="1115" y="234"/>
                  </a:cubicBezTo>
                  <a:lnTo>
                    <a:pt x="34" y="5915"/>
                  </a:lnTo>
                  <a:cubicBezTo>
                    <a:pt x="0" y="6091"/>
                    <a:pt x="135" y="6255"/>
                    <a:pt x="314" y="6255"/>
                  </a:cubicBezTo>
                  <a:lnTo>
                    <a:pt x="8176" y="6255"/>
                  </a:lnTo>
                  <a:cubicBezTo>
                    <a:pt x="8318" y="6255"/>
                    <a:pt x="8438" y="6149"/>
                    <a:pt x="8459" y="6008"/>
                  </a:cubicBezTo>
                  <a:lnTo>
                    <a:pt x="9269" y="327"/>
                  </a:lnTo>
                  <a:cubicBezTo>
                    <a:pt x="9293" y="154"/>
                    <a:pt x="9160" y="0"/>
                    <a:pt x="898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64"/>
            <p:cNvSpPr/>
            <p:nvPr/>
          </p:nvSpPr>
          <p:spPr>
            <a:xfrm>
              <a:off x="2906725" y="4371800"/>
              <a:ext cx="223625" cy="142075"/>
            </a:xfrm>
            <a:custGeom>
              <a:avLst/>
              <a:gdLst/>
              <a:ahLst/>
              <a:cxnLst/>
              <a:rect l="l" t="t" r="r" b="b"/>
              <a:pathLst>
                <a:path w="8945" h="5683" extrusionOk="0">
                  <a:moveTo>
                    <a:pt x="1355" y="0"/>
                  </a:moveTo>
                  <a:lnTo>
                    <a:pt x="0" y="5683"/>
                  </a:lnTo>
                  <a:lnTo>
                    <a:pt x="7861" y="5683"/>
                  </a:lnTo>
                  <a:lnTo>
                    <a:pt x="894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64"/>
            <p:cNvSpPr/>
            <p:nvPr/>
          </p:nvSpPr>
          <p:spPr>
            <a:xfrm>
              <a:off x="2898700" y="4364650"/>
              <a:ext cx="239500" cy="156375"/>
            </a:xfrm>
            <a:custGeom>
              <a:avLst/>
              <a:gdLst/>
              <a:ahLst/>
              <a:cxnLst/>
              <a:rect l="l" t="t" r="r" b="b"/>
              <a:pathLst>
                <a:path w="9580" h="6255" extrusionOk="0">
                  <a:moveTo>
                    <a:pt x="8919" y="573"/>
                  </a:moveTo>
                  <a:lnTo>
                    <a:pt x="7945" y="5682"/>
                  </a:lnTo>
                  <a:lnTo>
                    <a:pt x="684" y="5682"/>
                  </a:lnTo>
                  <a:lnTo>
                    <a:pt x="1903" y="573"/>
                  </a:lnTo>
                  <a:close/>
                  <a:moveTo>
                    <a:pt x="1676" y="0"/>
                  </a:moveTo>
                  <a:cubicBezTo>
                    <a:pt x="1544" y="0"/>
                    <a:pt x="1429" y="91"/>
                    <a:pt x="1398" y="221"/>
                  </a:cubicBezTo>
                  <a:lnTo>
                    <a:pt x="43" y="5902"/>
                  </a:lnTo>
                  <a:cubicBezTo>
                    <a:pt x="1" y="6082"/>
                    <a:pt x="137" y="6255"/>
                    <a:pt x="321" y="6255"/>
                  </a:cubicBezTo>
                  <a:lnTo>
                    <a:pt x="8182" y="6255"/>
                  </a:lnTo>
                  <a:cubicBezTo>
                    <a:pt x="8320" y="6255"/>
                    <a:pt x="8437" y="6157"/>
                    <a:pt x="8464" y="6023"/>
                  </a:cubicBezTo>
                  <a:lnTo>
                    <a:pt x="9546" y="340"/>
                  </a:lnTo>
                  <a:cubicBezTo>
                    <a:pt x="9579" y="165"/>
                    <a:pt x="9445" y="0"/>
                    <a:pt x="926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64"/>
            <p:cNvSpPr/>
            <p:nvPr/>
          </p:nvSpPr>
          <p:spPr>
            <a:xfrm>
              <a:off x="3692825" y="4371800"/>
              <a:ext cx="196575" cy="142075"/>
            </a:xfrm>
            <a:custGeom>
              <a:avLst/>
              <a:gdLst/>
              <a:ahLst/>
              <a:cxnLst/>
              <a:rect l="l" t="t" r="r" b="b"/>
              <a:pathLst>
                <a:path w="7863" h="5683" extrusionOk="0">
                  <a:moveTo>
                    <a:pt x="268" y="0"/>
                  </a:moveTo>
                  <a:lnTo>
                    <a:pt x="1" y="5683"/>
                  </a:lnTo>
                  <a:lnTo>
                    <a:pt x="7862" y="5683"/>
                  </a:lnTo>
                  <a:lnTo>
                    <a:pt x="785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64"/>
            <p:cNvSpPr/>
            <p:nvPr/>
          </p:nvSpPr>
          <p:spPr>
            <a:xfrm>
              <a:off x="3685500" y="4364650"/>
              <a:ext cx="211025" cy="156375"/>
            </a:xfrm>
            <a:custGeom>
              <a:avLst/>
              <a:gdLst/>
              <a:ahLst/>
              <a:cxnLst/>
              <a:rect l="l" t="t" r="r" b="b"/>
              <a:pathLst>
                <a:path w="8441" h="6255" extrusionOk="0">
                  <a:moveTo>
                    <a:pt x="7864" y="573"/>
                  </a:moveTo>
                  <a:lnTo>
                    <a:pt x="7869" y="5682"/>
                  </a:lnTo>
                  <a:lnTo>
                    <a:pt x="594" y="5682"/>
                  </a:lnTo>
                  <a:lnTo>
                    <a:pt x="833" y="573"/>
                  </a:lnTo>
                  <a:close/>
                  <a:moveTo>
                    <a:pt x="561" y="0"/>
                  </a:moveTo>
                  <a:cubicBezTo>
                    <a:pt x="408" y="0"/>
                    <a:pt x="282" y="121"/>
                    <a:pt x="275" y="273"/>
                  </a:cubicBezTo>
                  <a:lnTo>
                    <a:pt x="8" y="5955"/>
                  </a:lnTo>
                  <a:cubicBezTo>
                    <a:pt x="0" y="6117"/>
                    <a:pt x="131" y="6255"/>
                    <a:pt x="294" y="6255"/>
                  </a:cubicBezTo>
                  <a:lnTo>
                    <a:pt x="8155" y="6255"/>
                  </a:lnTo>
                  <a:cubicBezTo>
                    <a:pt x="8313" y="6255"/>
                    <a:pt x="8441" y="6126"/>
                    <a:pt x="8441" y="5969"/>
                  </a:cubicBezTo>
                  <a:lnTo>
                    <a:pt x="8436" y="288"/>
                  </a:lnTo>
                  <a:cubicBezTo>
                    <a:pt x="8436" y="129"/>
                    <a:pt x="8308" y="0"/>
                    <a:pt x="815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64"/>
            <p:cNvSpPr/>
            <p:nvPr/>
          </p:nvSpPr>
          <p:spPr>
            <a:xfrm>
              <a:off x="3496300" y="4371800"/>
              <a:ext cx="203225" cy="142075"/>
            </a:xfrm>
            <a:custGeom>
              <a:avLst/>
              <a:gdLst/>
              <a:ahLst/>
              <a:cxnLst/>
              <a:rect l="l" t="t" r="r" b="b"/>
              <a:pathLst>
                <a:path w="8129" h="5683" extrusionOk="0">
                  <a:moveTo>
                    <a:pt x="540" y="0"/>
                  </a:moveTo>
                  <a:lnTo>
                    <a:pt x="1" y="5683"/>
                  </a:lnTo>
                  <a:lnTo>
                    <a:pt x="7862" y="5683"/>
                  </a:lnTo>
                  <a:lnTo>
                    <a:pt x="812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64"/>
            <p:cNvSpPr/>
            <p:nvPr/>
          </p:nvSpPr>
          <p:spPr>
            <a:xfrm>
              <a:off x="3488775" y="4364650"/>
              <a:ext cx="218075" cy="156375"/>
            </a:xfrm>
            <a:custGeom>
              <a:avLst/>
              <a:gdLst/>
              <a:ahLst/>
              <a:cxnLst/>
              <a:rect l="l" t="t" r="r" b="b"/>
              <a:pathLst>
                <a:path w="8723" h="6255" extrusionOk="0">
                  <a:moveTo>
                    <a:pt x="8130" y="573"/>
                  </a:moveTo>
                  <a:lnTo>
                    <a:pt x="7890" y="5682"/>
                  </a:lnTo>
                  <a:lnTo>
                    <a:pt x="617" y="5682"/>
                  </a:lnTo>
                  <a:lnTo>
                    <a:pt x="1101" y="573"/>
                  </a:lnTo>
                  <a:close/>
                  <a:moveTo>
                    <a:pt x="841" y="0"/>
                  </a:moveTo>
                  <a:cubicBezTo>
                    <a:pt x="693" y="0"/>
                    <a:pt x="570" y="113"/>
                    <a:pt x="556" y="259"/>
                  </a:cubicBezTo>
                  <a:lnTo>
                    <a:pt x="17" y="5942"/>
                  </a:lnTo>
                  <a:cubicBezTo>
                    <a:pt x="1" y="6110"/>
                    <a:pt x="134" y="6255"/>
                    <a:pt x="302" y="6255"/>
                  </a:cubicBezTo>
                  <a:lnTo>
                    <a:pt x="8163" y="6255"/>
                  </a:lnTo>
                  <a:cubicBezTo>
                    <a:pt x="8315" y="6255"/>
                    <a:pt x="8441" y="6134"/>
                    <a:pt x="8449" y="5982"/>
                  </a:cubicBezTo>
                  <a:lnTo>
                    <a:pt x="8715" y="300"/>
                  </a:lnTo>
                  <a:cubicBezTo>
                    <a:pt x="8723" y="138"/>
                    <a:pt x="8594" y="0"/>
                    <a:pt x="843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64"/>
            <p:cNvSpPr/>
            <p:nvPr/>
          </p:nvSpPr>
          <p:spPr>
            <a:xfrm>
              <a:off x="3299775" y="4371800"/>
              <a:ext cx="210050" cy="142075"/>
            </a:xfrm>
            <a:custGeom>
              <a:avLst/>
              <a:gdLst/>
              <a:ahLst/>
              <a:cxnLst/>
              <a:rect l="l" t="t" r="r" b="b"/>
              <a:pathLst>
                <a:path w="8402" h="5683" extrusionOk="0">
                  <a:moveTo>
                    <a:pt x="812" y="0"/>
                  </a:moveTo>
                  <a:lnTo>
                    <a:pt x="1" y="5683"/>
                  </a:lnTo>
                  <a:lnTo>
                    <a:pt x="7862" y="5683"/>
                  </a:lnTo>
                  <a:lnTo>
                    <a:pt x="840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64"/>
            <p:cNvSpPr/>
            <p:nvPr/>
          </p:nvSpPr>
          <p:spPr>
            <a:xfrm>
              <a:off x="3292100" y="4364650"/>
              <a:ext cx="225225" cy="156375"/>
            </a:xfrm>
            <a:custGeom>
              <a:avLst/>
              <a:gdLst/>
              <a:ahLst/>
              <a:cxnLst/>
              <a:rect l="l" t="t" r="r" b="b"/>
              <a:pathLst>
                <a:path w="9009" h="6255" extrusionOk="0">
                  <a:moveTo>
                    <a:pt x="8393" y="573"/>
                  </a:moveTo>
                  <a:lnTo>
                    <a:pt x="7909" y="5682"/>
                  </a:lnTo>
                  <a:lnTo>
                    <a:pt x="637" y="5682"/>
                  </a:lnTo>
                  <a:lnTo>
                    <a:pt x="1366" y="573"/>
                  </a:lnTo>
                  <a:close/>
                  <a:moveTo>
                    <a:pt x="1119" y="0"/>
                  </a:moveTo>
                  <a:cubicBezTo>
                    <a:pt x="975" y="0"/>
                    <a:pt x="855" y="106"/>
                    <a:pt x="836" y="247"/>
                  </a:cubicBezTo>
                  <a:lnTo>
                    <a:pt x="24" y="5928"/>
                  </a:lnTo>
                  <a:cubicBezTo>
                    <a:pt x="0" y="6101"/>
                    <a:pt x="133" y="6255"/>
                    <a:pt x="308" y="6255"/>
                  </a:cubicBezTo>
                  <a:lnTo>
                    <a:pt x="8169" y="6255"/>
                  </a:lnTo>
                  <a:cubicBezTo>
                    <a:pt x="8316" y="6255"/>
                    <a:pt x="8440" y="6142"/>
                    <a:pt x="8453" y="5996"/>
                  </a:cubicBezTo>
                  <a:lnTo>
                    <a:pt x="8993" y="313"/>
                  </a:lnTo>
                  <a:cubicBezTo>
                    <a:pt x="9008" y="145"/>
                    <a:pt x="8876" y="0"/>
                    <a:pt x="87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64"/>
            <p:cNvSpPr/>
            <p:nvPr/>
          </p:nvSpPr>
          <p:spPr>
            <a:xfrm>
              <a:off x="4622650" y="4234404"/>
              <a:ext cx="215275" cy="132550"/>
            </a:xfrm>
            <a:custGeom>
              <a:avLst/>
              <a:gdLst/>
              <a:ahLst/>
              <a:cxnLst/>
              <a:rect l="l" t="t" r="r" b="b"/>
              <a:pathLst>
                <a:path w="8611" h="5302" extrusionOk="0">
                  <a:moveTo>
                    <a:pt x="0" y="1"/>
                  </a:moveTo>
                  <a:lnTo>
                    <a:pt x="1021" y="5301"/>
                  </a:lnTo>
                  <a:lnTo>
                    <a:pt x="8610"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64"/>
            <p:cNvSpPr/>
            <p:nvPr/>
          </p:nvSpPr>
          <p:spPr>
            <a:xfrm>
              <a:off x="4614775" y="4232100"/>
              <a:ext cx="231150" cy="146900"/>
            </a:xfrm>
            <a:custGeom>
              <a:avLst/>
              <a:gdLst/>
              <a:ahLst/>
              <a:cxnLst/>
              <a:rect l="l" t="t" r="r" b="b"/>
              <a:pathLst>
                <a:path w="9246" h="5876" extrusionOk="0">
                  <a:moveTo>
                    <a:pt x="7424" y="573"/>
                  </a:moveTo>
                  <a:lnTo>
                    <a:pt x="8561" y="5302"/>
                  </a:lnTo>
                  <a:lnTo>
                    <a:pt x="1571" y="5302"/>
                  </a:lnTo>
                  <a:lnTo>
                    <a:pt x="663" y="573"/>
                  </a:lnTo>
                  <a:close/>
                  <a:moveTo>
                    <a:pt x="315" y="1"/>
                  </a:moveTo>
                  <a:cubicBezTo>
                    <a:pt x="136" y="1"/>
                    <a:pt x="0" y="165"/>
                    <a:pt x="35" y="342"/>
                  </a:cubicBezTo>
                  <a:lnTo>
                    <a:pt x="1055" y="5643"/>
                  </a:lnTo>
                  <a:cubicBezTo>
                    <a:pt x="1081" y="5778"/>
                    <a:pt x="1198" y="5875"/>
                    <a:pt x="1336" y="5875"/>
                  </a:cubicBezTo>
                  <a:lnTo>
                    <a:pt x="8925" y="5875"/>
                  </a:lnTo>
                  <a:lnTo>
                    <a:pt x="8925" y="5874"/>
                  </a:lnTo>
                  <a:cubicBezTo>
                    <a:pt x="9110" y="5874"/>
                    <a:pt x="9245" y="5701"/>
                    <a:pt x="9203" y="5522"/>
                  </a:cubicBezTo>
                  <a:lnTo>
                    <a:pt x="7929" y="220"/>
                  </a:lnTo>
                  <a:cubicBezTo>
                    <a:pt x="7899" y="92"/>
                    <a:pt x="7783" y="1"/>
                    <a:pt x="765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64"/>
            <p:cNvSpPr/>
            <p:nvPr/>
          </p:nvSpPr>
          <p:spPr>
            <a:xfrm>
              <a:off x="2469425" y="3988450"/>
              <a:ext cx="219825" cy="126900"/>
            </a:xfrm>
            <a:custGeom>
              <a:avLst/>
              <a:gdLst/>
              <a:ahLst/>
              <a:cxnLst/>
              <a:rect l="l" t="t" r="r" b="b"/>
              <a:pathLst>
                <a:path w="8793" h="5076" extrusionOk="0">
                  <a:moveTo>
                    <a:pt x="1938" y="0"/>
                  </a:moveTo>
                  <a:lnTo>
                    <a:pt x="0" y="5075"/>
                  </a:lnTo>
                  <a:lnTo>
                    <a:pt x="7097" y="5075"/>
                  </a:lnTo>
                  <a:lnTo>
                    <a:pt x="879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64"/>
            <p:cNvSpPr/>
            <p:nvPr/>
          </p:nvSpPr>
          <p:spPr>
            <a:xfrm>
              <a:off x="2460925" y="3981300"/>
              <a:ext cx="236675" cy="141225"/>
            </a:xfrm>
            <a:custGeom>
              <a:avLst/>
              <a:gdLst/>
              <a:ahLst/>
              <a:cxnLst/>
              <a:rect l="l" t="t" r="r" b="b"/>
              <a:pathLst>
                <a:path w="9467" h="5649" extrusionOk="0">
                  <a:moveTo>
                    <a:pt x="8736" y="572"/>
                  </a:moveTo>
                  <a:lnTo>
                    <a:pt x="7231" y="5075"/>
                  </a:lnTo>
                  <a:lnTo>
                    <a:pt x="755" y="5075"/>
                  </a:lnTo>
                  <a:lnTo>
                    <a:pt x="2475" y="572"/>
                  </a:lnTo>
                  <a:close/>
                  <a:moveTo>
                    <a:pt x="2278" y="0"/>
                  </a:moveTo>
                  <a:cubicBezTo>
                    <a:pt x="2159" y="0"/>
                    <a:pt x="2052" y="74"/>
                    <a:pt x="2010" y="184"/>
                  </a:cubicBezTo>
                  <a:lnTo>
                    <a:pt x="72" y="5259"/>
                  </a:lnTo>
                  <a:cubicBezTo>
                    <a:pt x="0" y="5447"/>
                    <a:pt x="139" y="5647"/>
                    <a:pt x="340" y="5648"/>
                  </a:cubicBezTo>
                  <a:lnTo>
                    <a:pt x="7437" y="5648"/>
                  </a:lnTo>
                  <a:cubicBezTo>
                    <a:pt x="7560" y="5647"/>
                    <a:pt x="7669" y="5569"/>
                    <a:pt x="7708" y="5452"/>
                  </a:cubicBezTo>
                  <a:lnTo>
                    <a:pt x="9403" y="377"/>
                  </a:lnTo>
                  <a:cubicBezTo>
                    <a:pt x="9466" y="191"/>
                    <a:pt x="9328" y="0"/>
                    <a:pt x="913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64"/>
            <p:cNvSpPr/>
            <p:nvPr/>
          </p:nvSpPr>
          <p:spPr>
            <a:xfrm>
              <a:off x="2252775" y="4115325"/>
              <a:ext cx="216675" cy="123975"/>
            </a:xfrm>
            <a:custGeom>
              <a:avLst/>
              <a:gdLst/>
              <a:ahLst/>
              <a:cxnLst/>
              <a:rect l="l" t="t" r="r" b="b"/>
              <a:pathLst>
                <a:path w="8667" h="4959" extrusionOk="0">
                  <a:moveTo>
                    <a:pt x="2113" y="0"/>
                  </a:moveTo>
                  <a:lnTo>
                    <a:pt x="0" y="4959"/>
                  </a:lnTo>
                  <a:lnTo>
                    <a:pt x="6771" y="4959"/>
                  </a:lnTo>
                  <a:lnTo>
                    <a:pt x="866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64"/>
            <p:cNvSpPr/>
            <p:nvPr/>
          </p:nvSpPr>
          <p:spPr>
            <a:xfrm>
              <a:off x="2244175" y="4108175"/>
              <a:ext cx="233700" cy="138275"/>
            </a:xfrm>
            <a:custGeom>
              <a:avLst/>
              <a:gdLst/>
              <a:ahLst/>
              <a:cxnLst/>
              <a:rect l="l" t="t" r="r" b="b"/>
              <a:pathLst>
                <a:path w="9348" h="5531" extrusionOk="0">
                  <a:moveTo>
                    <a:pt x="8594" y="573"/>
                  </a:moveTo>
                  <a:lnTo>
                    <a:pt x="6919" y="4958"/>
                  </a:lnTo>
                  <a:lnTo>
                    <a:pt x="777" y="4958"/>
                  </a:lnTo>
                  <a:lnTo>
                    <a:pt x="2647" y="573"/>
                  </a:lnTo>
                  <a:close/>
                  <a:moveTo>
                    <a:pt x="2457" y="0"/>
                  </a:moveTo>
                  <a:cubicBezTo>
                    <a:pt x="2342" y="0"/>
                    <a:pt x="2240" y="68"/>
                    <a:pt x="2195" y="174"/>
                  </a:cubicBezTo>
                  <a:lnTo>
                    <a:pt x="80" y="5132"/>
                  </a:lnTo>
                  <a:cubicBezTo>
                    <a:pt x="1" y="5320"/>
                    <a:pt x="139" y="5530"/>
                    <a:pt x="344" y="5530"/>
                  </a:cubicBezTo>
                  <a:lnTo>
                    <a:pt x="7115" y="5530"/>
                  </a:lnTo>
                  <a:cubicBezTo>
                    <a:pt x="7234" y="5530"/>
                    <a:pt x="7340" y="5457"/>
                    <a:pt x="7383" y="5347"/>
                  </a:cubicBezTo>
                  <a:lnTo>
                    <a:pt x="9277" y="389"/>
                  </a:lnTo>
                  <a:cubicBezTo>
                    <a:pt x="9347" y="202"/>
                    <a:pt x="9210" y="0"/>
                    <a:pt x="90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64"/>
            <p:cNvSpPr/>
            <p:nvPr/>
          </p:nvSpPr>
          <p:spPr>
            <a:xfrm>
              <a:off x="2305600" y="3988450"/>
              <a:ext cx="212275" cy="126900"/>
            </a:xfrm>
            <a:custGeom>
              <a:avLst/>
              <a:gdLst/>
              <a:ahLst/>
              <a:cxnLst/>
              <a:rect l="l" t="t" r="r" b="b"/>
              <a:pathLst>
                <a:path w="8491" h="5076" extrusionOk="0">
                  <a:moveTo>
                    <a:pt x="2164" y="0"/>
                  </a:moveTo>
                  <a:lnTo>
                    <a:pt x="0" y="5075"/>
                  </a:lnTo>
                  <a:lnTo>
                    <a:pt x="6553" y="5075"/>
                  </a:lnTo>
                  <a:lnTo>
                    <a:pt x="849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64"/>
            <p:cNvSpPr/>
            <p:nvPr/>
          </p:nvSpPr>
          <p:spPr>
            <a:xfrm>
              <a:off x="2297000" y="3981300"/>
              <a:ext cx="229350" cy="141225"/>
            </a:xfrm>
            <a:custGeom>
              <a:avLst/>
              <a:gdLst/>
              <a:ahLst/>
              <a:cxnLst/>
              <a:rect l="l" t="t" r="r" b="b"/>
              <a:pathLst>
                <a:path w="9174" h="5649" extrusionOk="0">
                  <a:moveTo>
                    <a:pt x="8420" y="572"/>
                  </a:moveTo>
                  <a:lnTo>
                    <a:pt x="6700" y="5075"/>
                  </a:lnTo>
                  <a:lnTo>
                    <a:pt x="778" y="5075"/>
                  </a:lnTo>
                  <a:lnTo>
                    <a:pt x="2696" y="572"/>
                  </a:lnTo>
                  <a:close/>
                  <a:moveTo>
                    <a:pt x="2508" y="0"/>
                  </a:moveTo>
                  <a:cubicBezTo>
                    <a:pt x="2392" y="0"/>
                    <a:pt x="2289" y="68"/>
                    <a:pt x="2244" y="173"/>
                  </a:cubicBezTo>
                  <a:lnTo>
                    <a:pt x="82" y="5250"/>
                  </a:lnTo>
                  <a:cubicBezTo>
                    <a:pt x="1" y="5438"/>
                    <a:pt x="139" y="5647"/>
                    <a:pt x="344" y="5648"/>
                  </a:cubicBezTo>
                  <a:lnTo>
                    <a:pt x="6897" y="5648"/>
                  </a:lnTo>
                  <a:cubicBezTo>
                    <a:pt x="7015" y="5647"/>
                    <a:pt x="7121" y="5574"/>
                    <a:pt x="7164" y="5464"/>
                  </a:cubicBezTo>
                  <a:lnTo>
                    <a:pt x="9103" y="389"/>
                  </a:lnTo>
                  <a:cubicBezTo>
                    <a:pt x="9173" y="202"/>
                    <a:pt x="9035" y="0"/>
                    <a:pt x="88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64"/>
            <p:cNvSpPr/>
            <p:nvPr/>
          </p:nvSpPr>
          <p:spPr>
            <a:xfrm>
              <a:off x="2196275" y="4239275"/>
              <a:ext cx="225775" cy="132550"/>
            </a:xfrm>
            <a:custGeom>
              <a:avLst/>
              <a:gdLst/>
              <a:ahLst/>
              <a:cxnLst/>
              <a:rect l="l" t="t" r="r" b="b"/>
              <a:pathLst>
                <a:path w="9031" h="5302" extrusionOk="0">
                  <a:moveTo>
                    <a:pt x="2260" y="1"/>
                  </a:moveTo>
                  <a:lnTo>
                    <a:pt x="1" y="5301"/>
                  </a:lnTo>
                  <a:lnTo>
                    <a:pt x="7006" y="5301"/>
                  </a:lnTo>
                  <a:lnTo>
                    <a:pt x="90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64"/>
            <p:cNvSpPr/>
            <p:nvPr/>
          </p:nvSpPr>
          <p:spPr>
            <a:xfrm>
              <a:off x="2187650" y="4232100"/>
              <a:ext cx="242900" cy="146900"/>
            </a:xfrm>
            <a:custGeom>
              <a:avLst/>
              <a:gdLst/>
              <a:ahLst/>
              <a:cxnLst/>
              <a:rect l="l" t="t" r="r" b="b"/>
              <a:pathLst>
                <a:path w="9716" h="5876" extrusionOk="0">
                  <a:moveTo>
                    <a:pt x="8960" y="573"/>
                  </a:moveTo>
                  <a:lnTo>
                    <a:pt x="7153" y="5302"/>
                  </a:lnTo>
                  <a:lnTo>
                    <a:pt x="778" y="5302"/>
                  </a:lnTo>
                  <a:lnTo>
                    <a:pt x="2794" y="573"/>
                  </a:lnTo>
                  <a:close/>
                  <a:moveTo>
                    <a:pt x="2605" y="1"/>
                  </a:moveTo>
                  <a:cubicBezTo>
                    <a:pt x="2491" y="1"/>
                    <a:pt x="2387" y="70"/>
                    <a:pt x="2342" y="175"/>
                  </a:cubicBezTo>
                  <a:lnTo>
                    <a:pt x="82" y="5477"/>
                  </a:lnTo>
                  <a:cubicBezTo>
                    <a:pt x="1" y="5665"/>
                    <a:pt x="139" y="5874"/>
                    <a:pt x="344" y="5875"/>
                  </a:cubicBezTo>
                  <a:lnTo>
                    <a:pt x="7351" y="5875"/>
                  </a:lnTo>
                  <a:cubicBezTo>
                    <a:pt x="7470" y="5875"/>
                    <a:pt x="7576" y="5802"/>
                    <a:pt x="7619" y="5691"/>
                  </a:cubicBezTo>
                  <a:lnTo>
                    <a:pt x="9645" y="389"/>
                  </a:lnTo>
                  <a:cubicBezTo>
                    <a:pt x="9715" y="202"/>
                    <a:pt x="9577" y="1"/>
                    <a:pt x="93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64"/>
            <p:cNvSpPr/>
            <p:nvPr/>
          </p:nvSpPr>
          <p:spPr>
            <a:xfrm>
              <a:off x="2135725" y="4371800"/>
              <a:ext cx="235700" cy="142075"/>
            </a:xfrm>
            <a:custGeom>
              <a:avLst/>
              <a:gdLst/>
              <a:ahLst/>
              <a:cxnLst/>
              <a:rect l="l" t="t" r="r" b="b"/>
              <a:pathLst>
                <a:path w="9428" h="5683" extrusionOk="0">
                  <a:moveTo>
                    <a:pt x="2423" y="0"/>
                  </a:moveTo>
                  <a:lnTo>
                    <a:pt x="1" y="5683"/>
                  </a:lnTo>
                  <a:lnTo>
                    <a:pt x="7257" y="5683"/>
                  </a:lnTo>
                  <a:lnTo>
                    <a:pt x="942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64"/>
            <p:cNvSpPr/>
            <p:nvPr/>
          </p:nvSpPr>
          <p:spPr>
            <a:xfrm>
              <a:off x="2127150" y="4364650"/>
              <a:ext cx="252750" cy="156375"/>
            </a:xfrm>
            <a:custGeom>
              <a:avLst/>
              <a:gdLst/>
              <a:ahLst/>
              <a:cxnLst/>
              <a:rect l="l" t="t" r="r" b="b"/>
              <a:pathLst>
                <a:path w="10110" h="6255" extrusionOk="0">
                  <a:moveTo>
                    <a:pt x="9356" y="573"/>
                  </a:moveTo>
                  <a:lnTo>
                    <a:pt x="7402" y="5682"/>
                  </a:lnTo>
                  <a:lnTo>
                    <a:pt x="777" y="5682"/>
                  </a:lnTo>
                  <a:lnTo>
                    <a:pt x="2954" y="573"/>
                  </a:lnTo>
                  <a:close/>
                  <a:moveTo>
                    <a:pt x="2764" y="0"/>
                  </a:moveTo>
                  <a:cubicBezTo>
                    <a:pt x="2650" y="0"/>
                    <a:pt x="2547" y="68"/>
                    <a:pt x="2502" y="175"/>
                  </a:cubicBezTo>
                  <a:lnTo>
                    <a:pt x="80" y="5856"/>
                  </a:lnTo>
                  <a:cubicBezTo>
                    <a:pt x="0" y="6044"/>
                    <a:pt x="138" y="6255"/>
                    <a:pt x="344" y="6255"/>
                  </a:cubicBezTo>
                  <a:lnTo>
                    <a:pt x="7600" y="6255"/>
                  </a:lnTo>
                  <a:cubicBezTo>
                    <a:pt x="7719" y="6255"/>
                    <a:pt x="7824" y="6182"/>
                    <a:pt x="7866" y="6071"/>
                  </a:cubicBezTo>
                  <a:lnTo>
                    <a:pt x="10037" y="389"/>
                  </a:lnTo>
                  <a:cubicBezTo>
                    <a:pt x="10109" y="202"/>
                    <a:pt x="9971" y="0"/>
                    <a:pt x="977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64"/>
            <p:cNvSpPr/>
            <p:nvPr/>
          </p:nvSpPr>
          <p:spPr>
            <a:xfrm>
              <a:off x="2070675" y="4513850"/>
              <a:ext cx="246475" cy="152600"/>
            </a:xfrm>
            <a:custGeom>
              <a:avLst/>
              <a:gdLst/>
              <a:ahLst/>
              <a:cxnLst/>
              <a:rect l="l" t="t" r="r" b="b"/>
              <a:pathLst>
                <a:path w="9859" h="6104" extrusionOk="0">
                  <a:moveTo>
                    <a:pt x="2603" y="1"/>
                  </a:moveTo>
                  <a:lnTo>
                    <a:pt x="1" y="6104"/>
                  </a:lnTo>
                  <a:lnTo>
                    <a:pt x="7528" y="6104"/>
                  </a:lnTo>
                  <a:lnTo>
                    <a:pt x="9859"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64"/>
            <p:cNvSpPr/>
            <p:nvPr/>
          </p:nvSpPr>
          <p:spPr>
            <a:xfrm>
              <a:off x="2062100" y="4506675"/>
              <a:ext cx="263550" cy="166925"/>
            </a:xfrm>
            <a:custGeom>
              <a:avLst/>
              <a:gdLst/>
              <a:ahLst/>
              <a:cxnLst/>
              <a:rect l="l" t="t" r="r" b="b"/>
              <a:pathLst>
                <a:path w="10542" h="6677" extrusionOk="0">
                  <a:moveTo>
                    <a:pt x="9787" y="574"/>
                  </a:moveTo>
                  <a:lnTo>
                    <a:pt x="7673" y="6105"/>
                  </a:lnTo>
                  <a:lnTo>
                    <a:pt x="777" y="6105"/>
                  </a:lnTo>
                  <a:lnTo>
                    <a:pt x="3135" y="574"/>
                  </a:lnTo>
                  <a:close/>
                  <a:moveTo>
                    <a:pt x="2946" y="1"/>
                  </a:moveTo>
                  <a:cubicBezTo>
                    <a:pt x="2831" y="1"/>
                    <a:pt x="2728" y="69"/>
                    <a:pt x="2683" y="175"/>
                  </a:cubicBezTo>
                  <a:lnTo>
                    <a:pt x="80" y="6278"/>
                  </a:lnTo>
                  <a:cubicBezTo>
                    <a:pt x="0" y="6466"/>
                    <a:pt x="139" y="6676"/>
                    <a:pt x="344" y="6676"/>
                  </a:cubicBezTo>
                  <a:lnTo>
                    <a:pt x="7871" y="6676"/>
                  </a:lnTo>
                  <a:cubicBezTo>
                    <a:pt x="7989" y="6676"/>
                    <a:pt x="8095" y="6603"/>
                    <a:pt x="8137" y="6493"/>
                  </a:cubicBezTo>
                  <a:lnTo>
                    <a:pt x="10470" y="389"/>
                  </a:lnTo>
                  <a:cubicBezTo>
                    <a:pt x="10541" y="202"/>
                    <a:pt x="10403" y="1"/>
                    <a:pt x="102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64"/>
            <p:cNvSpPr/>
            <p:nvPr/>
          </p:nvSpPr>
          <p:spPr>
            <a:xfrm>
              <a:off x="5356200" y="4239275"/>
              <a:ext cx="218750" cy="132550"/>
            </a:xfrm>
            <a:custGeom>
              <a:avLst/>
              <a:gdLst/>
              <a:ahLst/>
              <a:cxnLst/>
              <a:rect l="l" t="t" r="r" b="b"/>
              <a:pathLst>
                <a:path w="8750" h="5302" extrusionOk="0">
                  <a:moveTo>
                    <a:pt x="0" y="1"/>
                  </a:moveTo>
                  <a:lnTo>
                    <a:pt x="2035" y="5301"/>
                  </a:lnTo>
                  <a:lnTo>
                    <a:pt x="8749" y="5301"/>
                  </a:lnTo>
                  <a:lnTo>
                    <a:pt x="6489"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64"/>
            <p:cNvSpPr/>
            <p:nvPr/>
          </p:nvSpPr>
          <p:spPr>
            <a:xfrm>
              <a:off x="5347700" y="4232100"/>
              <a:ext cx="235825" cy="146900"/>
            </a:xfrm>
            <a:custGeom>
              <a:avLst/>
              <a:gdLst/>
              <a:ahLst/>
              <a:cxnLst/>
              <a:rect l="l" t="t" r="r" b="b"/>
              <a:pathLst>
                <a:path w="9433" h="5876" extrusionOk="0">
                  <a:moveTo>
                    <a:pt x="6640" y="573"/>
                  </a:moveTo>
                  <a:lnTo>
                    <a:pt x="8656" y="5302"/>
                  </a:lnTo>
                  <a:lnTo>
                    <a:pt x="2573" y="5302"/>
                  </a:lnTo>
                  <a:lnTo>
                    <a:pt x="757" y="573"/>
                  </a:lnTo>
                  <a:close/>
                  <a:moveTo>
                    <a:pt x="340" y="1"/>
                  </a:moveTo>
                  <a:cubicBezTo>
                    <a:pt x="139" y="1"/>
                    <a:pt x="0" y="202"/>
                    <a:pt x="73" y="390"/>
                  </a:cubicBezTo>
                  <a:lnTo>
                    <a:pt x="2109" y="5691"/>
                  </a:lnTo>
                  <a:cubicBezTo>
                    <a:pt x="2151" y="5802"/>
                    <a:pt x="2257" y="5875"/>
                    <a:pt x="2375" y="5875"/>
                  </a:cubicBezTo>
                  <a:lnTo>
                    <a:pt x="9089" y="5875"/>
                  </a:lnTo>
                  <a:lnTo>
                    <a:pt x="9089" y="5874"/>
                  </a:lnTo>
                  <a:cubicBezTo>
                    <a:pt x="9294" y="5874"/>
                    <a:pt x="9433" y="5665"/>
                    <a:pt x="9352" y="5475"/>
                  </a:cubicBezTo>
                  <a:lnTo>
                    <a:pt x="7093" y="175"/>
                  </a:lnTo>
                  <a:cubicBezTo>
                    <a:pt x="7048" y="69"/>
                    <a:pt x="6944" y="1"/>
                    <a:pt x="683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64"/>
            <p:cNvSpPr/>
            <p:nvPr/>
          </p:nvSpPr>
          <p:spPr>
            <a:xfrm>
              <a:off x="5407075" y="4371800"/>
              <a:ext cx="228400" cy="142075"/>
            </a:xfrm>
            <a:custGeom>
              <a:avLst/>
              <a:gdLst/>
              <a:ahLst/>
              <a:cxnLst/>
              <a:rect l="l" t="t" r="r" b="b"/>
              <a:pathLst>
                <a:path w="9136" h="5683" extrusionOk="0">
                  <a:moveTo>
                    <a:pt x="0" y="0"/>
                  </a:moveTo>
                  <a:lnTo>
                    <a:pt x="2181" y="5683"/>
                  </a:lnTo>
                  <a:lnTo>
                    <a:pt x="9135" y="5683"/>
                  </a:lnTo>
                  <a:lnTo>
                    <a:pt x="671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64"/>
            <p:cNvSpPr/>
            <p:nvPr/>
          </p:nvSpPr>
          <p:spPr>
            <a:xfrm>
              <a:off x="5398600" y="4364650"/>
              <a:ext cx="245450" cy="156375"/>
            </a:xfrm>
            <a:custGeom>
              <a:avLst/>
              <a:gdLst/>
              <a:ahLst/>
              <a:cxnLst/>
              <a:rect l="l" t="t" r="r" b="b"/>
              <a:pathLst>
                <a:path w="9818" h="6255" extrusionOk="0">
                  <a:moveTo>
                    <a:pt x="6864" y="573"/>
                  </a:moveTo>
                  <a:lnTo>
                    <a:pt x="9041" y="5682"/>
                  </a:lnTo>
                  <a:lnTo>
                    <a:pt x="2718" y="5682"/>
                  </a:lnTo>
                  <a:lnTo>
                    <a:pt x="756" y="573"/>
                  </a:lnTo>
                  <a:close/>
                  <a:moveTo>
                    <a:pt x="339" y="0"/>
                  </a:moveTo>
                  <a:cubicBezTo>
                    <a:pt x="139" y="0"/>
                    <a:pt x="1" y="202"/>
                    <a:pt x="73" y="389"/>
                  </a:cubicBezTo>
                  <a:lnTo>
                    <a:pt x="2254" y="6071"/>
                  </a:lnTo>
                  <a:cubicBezTo>
                    <a:pt x="2296" y="6182"/>
                    <a:pt x="2401" y="6255"/>
                    <a:pt x="2520" y="6255"/>
                  </a:cubicBezTo>
                  <a:lnTo>
                    <a:pt x="9474" y="6255"/>
                  </a:lnTo>
                  <a:cubicBezTo>
                    <a:pt x="9679" y="6255"/>
                    <a:pt x="9818" y="6044"/>
                    <a:pt x="9738" y="5856"/>
                  </a:cubicBezTo>
                  <a:lnTo>
                    <a:pt x="7316" y="175"/>
                  </a:lnTo>
                  <a:cubicBezTo>
                    <a:pt x="7271" y="68"/>
                    <a:pt x="7167" y="0"/>
                    <a:pt x="705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64"/>
            <p:cNvSpPr/>
            <p:nvPr/>
          </p:nvSpPr>
          <p:spPr>
            <a:xfrm>
              <a:off x="5461600" y="4513850"/>
              <a:ext cx="238900" cy="152600"/>
            </a:xfrm>
            <a:custGeom>
              <a:avLst/>
              <a:gdLst/>
              <a:ahLst/>
              <a:cxnLst/>
              <a:rect l="l" t="t" r="r" b="b"/>
              <a:pathLst>
                <a:path w="9556" h="6104" extrusionOk="0">
                  <a:moveTo>
                    <a:pt x="0" y="1"/>
                  </a:moveTo>
                  <a:lnTo>
                    <a:pt x="2343" y="6104"/>
                  </a:lnTo>
                  <a:lnTo>
                    <a:pt x="9556" y="6104"/>
                  </a:lnTo>
                  <a:lnTo>
                    <a:pt x="695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64"/>
            <p:cNvSpPr/>
            <p:nvPr/>
          </p:nvSpPr>
          <p:spPr>
            <a:xfrm>
              <a:off x="5453100" y="4506675"/>
              <a:ext cx="256000" cy="166925"/>
            </a:xfrm>
            <a:custGeom>
              <a:avLst/>
              <a:gdLst/>
              <a:ahLst/>
              <a:cxnLst/>
              <a:rect l="l" t="t" r="r" b="b"/>
              <a:pathLst>
                <a:path w="10240" h="6677" extrusionOk="0">
                  <a:moveTo>
                    <a:pt x="7107" y="574"/>
                  </a:moveTo>
                  <a:lnTo>
                    <a:pt x="9463" y="6105"/>
                  </a:lnTo>
                  <a:lnTo>
                    <a:pt x="2880" y="6105"/>
                  </a:lnTo>
                  <a:lnTo>
                    <a:pt x="758" y="574"/>
                  </a:lnTo>
                  <a:close/>
                  <a:moveTo>
                    <a:pt x="340" y="1"/>
                  </a:moveTo>
                  <a:cubicBezTo>
                    <a:pt x="139" y="1"/>
                    <a:pt x="1" y="202"/>
                    <a:pt x="74" y="390"/>
                  </a:cubicBezTo>
                  <a:lnTo>
                    <a:pt x="2417" y="6493"/>
                  </a:lnTo>
                  <a:cubicBezTo>
                    <a:pt x="2459" y="6603"/>
                    <a:pt x="2565" y="6676"/>
                    <a:pt x="2684" y="6676"/>
                  </a:cubicBezTo>
                  <a:lnTo>
                    <a:pt x="9896" y="6676"/>
                  </a:lnTo>
                  <a:cubicBezTo>
                    <a:pt x="10101" y="6676"/>
                    <a:pt x="10239" y="6468"/>
                    <a:pt x="10160" y="6278"/>
                  </a:cubicBezTo>
                  <a:lnTo>
                    <a:pt x="7558" y="175"/>
                  </a:lnTo>
                  <a:cubicBezTo>
                    <a:pt x="7513" y="69"/>
                    <a:pt x="7410" y="1"/>
                    <a:pt x="729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64"/>
            <p:cNvSpPr/>
            <p:nvPr/>
          </p:nvSpPr>
          <p:spPr>
            <a:xfrm>
              <a:off x="3888875" y="3988450"/>
              <a:ext cx="177600" cy="126900"/>
            </a:xfrm>
            <a:custGeom>
              <a:avLst/>
              <a:gdLst/>
              <a:ahLst/>
              <a:cxnLst/>
              <a:rect l="l" t="t" r="r" b="b"/>
              <a:pathLst>
                <a:path w="7104" h="5076" extrusionOk="0">
                  <a:moveTo>
                    <a:pt x="1" y="0"/>
                  </a:moveTo>
                  <a:lnTo>
                    <a:pt x="6" y="5075"/>
                  </a:lnTo>
                  <a:lnTo>
                    <a:pt x="7103"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64"/>
            <p:cNvSpPr/>
            <p:nvPr/>
          </p:nvSpPr>
          <p:spPr>
            <a:xfrm>
              <a:off x="3881750" y="3981300"/>
              <a:ext cx="192100" cy="141225"/>
            </a:xfrm>
            <a:custGeom>
              <a:avLst/>
              <a:gdLst/>
              <a:ahLst/>
              <a:cxnLst/>
              <a:rect l="l" t="t" r="r" b="b"/>
              <a:pathLst>
                <a:path w="7684" h="5649" extrusionOk="0">
                  <a:moveTo>
                    <a:pt x="6868" y="572"/>
                  </a:moveTo>
                  <a:lnTo>
                    <a:pt x="7087" y="5075"/>
                  </a:lnTo>
                  <a:lnTo>
                    <a:pt x="576" y="5075"/>
                  </a:lnTo>
                  <a:lnTo>
                    <a:pt x="572" y="572"/>
                  </a:lnTo>
                  <a:close/>
                  <a:moveTo>
                    <a:pt x="286" y="0"/>
                  </a:moveTo>
                  <a:cubicBezTo>
                    <a:pt x="128" y="0"/>
                    <a:pt x="0" y="129"/>
                    <a:pt x="0" y="286"/>
                  </a:cubicBezTo>
                  <a:lnTo>
                    <a:pt x="5" y="5361"/>
                  </a:lnTo>
                  <a:cubicBezTo>
                    <a:pt x="5" y="5520"/>
                    <a:pt x="133" y="5648"/>
                    <a:pt x="291" y="5648"/>
                  </a:cubicBezTo>
                  <a:lnTo>
                    <a:pt x="7388" y="5648"/>
                  </a:lnTo>
                  <a:cubicBezTo>
                    <a:pt x="7551" y="5648"/>
                    <a:pt x="7683" y="5511"/>
                    <a:pt x="7674" y="5347"/>
                  </a:cubicBezTo>
                  <a:lnTo>
                    <a:pt x="7427" y="272"/>
                  </a:lnTo>
                  <a:cubicBezTo>
                    <a:pt x="7419" y="120"/>
                    <a:pt x="7294" y="0"/>
                    <a:pt x="71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64"/>
            <p:cNvSpPr/>
            <p:nvPr/>
          </p:nvSpPr>
          <p:spPr>
            <a:xfrm>
              <a:off x="5308600" y="4115325"/>
              <a:ext cx="209825" cy="123975"/>
            </a:xfrm>
            <a:custGeom>
              <a:avLst/>
              <a:gdLst/>
              <a:ahLst/>
              <a:cxnLst/>
              <a:rect l="l" t="t" r="r" b="b"/>
              <a:pathLst>
                <a:path w="8393" h="4959" extrusionOk="0">
                  <a:moveTo>
                    <a:pt x="1" y="0"/>
                  </a:moveTo>
                  <a:lnTo>
                    <a:pt x="1904" y="4959"/>
                  </a:lnTo>
                  <a:lnTo>
                    <a:pt x="8393" y="4959"/>
                  </a:lnTo>
                  <a:lnTo>
                    <a:pt x="627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64"/>
            <p:cNvSpPr/>
            <p:nvPr/>
          </p:nvSpPr>
          <p:spPr>
            <a:xfrm>
              <a:off x="5300125" y="4108175"/>
              <a:ext cx="226925" cy="138275"/>
            </a:xfrm>
            <a:custGeom>
              <a:avLst/>
              <a:gdLst/>
              <a:ahLst/>
              <a:cxnLst/>
              <a:rect l="l" t="t" r="r" b="b"/>
              <a:pathLst>
                <a:path w="9077" h="5531" extrusionOk="0">
                  <a:moveTo>
                    <a:pt x="6430" y="573"/>
                  </a:moveTo>
                  <a:lnTo>
                    <a:pt x="8300" y="4958"/>
                  </a:lnTo>
                  <a:lnTo>
                    <a:pt x="2440" y="4958"/>
                  </a:lnTo>
                  <a:lnTo>
                    <a:pt x="756" y="573"/>
                  </a:lnTo>
                  <a:close/>
                  <a:moveTo>
                    <a:pt x="340" y="0"/>
                  </a:moveTo>
                  <a:cubicBezTo>
                    <a:pt x="139" y="0"/>
                    <a:pt x="0" y="202"/>
                    <a:pt x="72" y="389"/>
                  </a:cubicBezTo>
                  <a:lnTo>
                    <a:pt x="1976" y="5347"/>
                  </a:lnTo>
                  <a:cubicBezTo>
                    <a:pt x="2019" y="5457"/>
                    <a:pt x="2125" y="5530"/>
                    <a:pt x="2243" y="5530"/>
                  </a:cubicBezTo>
                  <a:lnTo>
                    <a:pt x="8733" y="5530"/>
                  </a:lnTo>
                  <a:cubicBezTo>
                    <a:pt x="8938" y="5530"/>
                    <a:pt x="9076" y="5320"/>
                    <a:pt x="8997" y="5132"/>
                  </a:cubicBezTo>
                  <a:lnTo>
                    <a:pt x="6882" y="174"/>
                  </a:lnTo>
                  <a:cubicBezTo>
                    <a:pt x="6837" y="68"/>
                    <a:pt x="6734" y="0"/>
                    <a:pt x="662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64"/>
            <p:cNvSpPr/>
            <p:nvPr/>
          </p:nvSpPr>
          <p:spPr>
            <a:xfrm>
              <a:off x="5217325" y="4366929"/>
              <a:ext cx="244300" cy="142075"/>
            </a:xfrm>
            <a:custGeom>
              <a:avLst/>
              <a:gdLst/>
              <a:ahLst/>
              <a:cxnLst/>
              <a:rect l="l" t="t" r="r" b="b"/>
              <a:pathLst>
                <a:path w="9772" h="5683" extrusionOk="0">
                  <a:moveTo>
                    <a:pt x="1" y="0"/>
                  </a:moveTo>
                  <a:lnTo>
                    <a:pt x="1910" y="5683"/>
                  </a:lnTo>
                  <a:lnTo>
                    <a:pt x="9771"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64"/>
            <p:cNvSpPr/>
            <p:nvPr/>
          </p:nvSpPr>
          <p:spPr>
            <a:xfrm>
              <a:off x="5209000" y="4364650"/>
              <a:ext cx="261125" cy="156375"/>
            </a:xfrm>
            <a:custGeom>
              <a:avLst/>
              <a:gdLst/>
              <a:ahLst/>
              <a:cxnLst/>
              <a:rect l="l" t="t" r="r" b="b"/>
              <a:pathLst>
                <a:path w="10445" h="6255" extrusionOk="0">
                  <a:moveTo>
                    <a:pt x="7727" y="573"/>
                  </a:moveTo>
                  <a:lnTo>
                    <a:pt x="9688" y="5682"/>
                  </a:lnTo>
                  <a:lnTo>
                    <a:pt x="2448" y="5682"/>
                  </a:lnTo>
                  <a:lnTo>
                    <a:pt x="732" y="573"/>
                  </a:lnTo>
                  <a:close/>
                  <a:moveTo>
                    <a:pt x="334" y="0"/>
                  </a:moveTo>
                  <a:cubicBezTo>
                    <a:pt x="138" y="0"/>
                    <a:pt x="0" y="193"/>
                    <a:pt x="63" y="377"/>
                  </a:cubicBezTo>
                  <a:lnTo>
                    <a:pt x="1972" y="6060"/>
                  </a:lnTo>
                  <a:cubicBezTo>
                    <a:pt x="2011" y="6176"/>
                    <a:pt x="2120" y="6255"/>
                    <a:pt x="2243" y="6255"/>
                  </a:cubicBezTo>
                  <a:lnTo>
                    <a:pt x="10104" y="6255"/>
                  </a:lnTo>
                  <a:cubicBezTo>
                    <a:pt x="10306" y="6255"/>
                    <a:pt x="10444" y="6053"/>
                    <a:pt x="10371" y="5866"/>
                  </a:cubicBezTo>
                  <a:lnTo>
                    <a:pt x="8191" y="185"/>
                  </a:lnTo>
                  <a:cubicBezTo>
                    <a:pt x="8149" y="74"/>
                    <a:pt x="8042" y="0"/>
                    <a:pt x="7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64"/>
            <p:cNvSpPr/>
            <p:nvPr/>
          </p:nvSpPr>
          <p:spPr>
            <a:xfrm>
              <a:off x="2646850" y="3988450"/>
              <a:ext cx="213800" cy="126900"/>
            </a:xfrm>
            <a:custGeom>
              <a:avLst/>
              <a:gdLst/>
              <a:ahLst/>
              <a:cxnLst/>
              <a:rect l="l" t="t" r="r" b="b"/>
              <a:pathLst>
                <a:path w="8552" h="5076" extrusionOk="0">
                  <a:moveTo>
                    <a:pt x="1696" y="0"/>
                  </a:moveTo>
                  <a:lnTo>
                    <a:pt x="0" y="5075"/>
                  </a:lnTo>
                  <a:lnTo>
                    <a:pt x="7099" y="5075"/>
                  </a:lnTo>
                  <a:lnTo>
                    <a:pt x="85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64"/>
            <p:cNvSpPr/>
            <p:nvPr/>
          </p:nvSpPr>
          <p:spPr>
            <a:xfrm>
              <a:off x="2638525" y="3981300"/>
              <a:ext cx="230325" cy="141225"/>
            </a:xfrm>
            <a:custGeom>
              <a:avLst/>
              <a:gdLst/>
              <a:ahLst/>
              <a:cxnLst/>
              <a:rect l="l" t="t" r="r" b="b"/>
              <a:pathLst>
                <a:path w="9213" h="5649" extrusionOk="0">
                  <a:moveTo>
                    <a:pt x="8505" y="572"/>
                  </a:moveTo>
                  <a:lnTo>
                    <a:pt x="7215" y="5075"/>
                  </a:lnTo>
                  <a:lnTo>
                    <a:pt x="731" y="5075"/>
                  </a:lnTo>
                  <a:lnTo>
                    <a:pt x="2235" y="572"/>
                  </a:lnTo>
                  <a:close/>
                  <a:moveTo>
                    <a:pt x="2029" y="0"/>
                  </a:moveTo>
                  <a:cubicBezTo>
                    <a:pt x="1906" y="0"/>
                    <a:pt x="1797" y="79"/>
                    <a:pt x="1759" y="195"/>
                  </a:cubicBezTo>
                  <a:lnTo>
                    <a:pt x="62" y="5272"/>
                  </a:lnTo>
                  <a:cubicBezTo>
                    <a:pt x="0" y="5456"/>
                    <a:pt x="137" y="5647"/>
                    <a:pt x="333" y="5648"/>
                  </a:cubicBezTo>
                  <a:lnTo>
                    <a:pt x="7432" y="5648"/>
                  </a:lnTo>
                  <a:cubicBezTo>
                    <a:pt x="7559" y="5648"/>
                    <a:pt x="7672" y="5562"/>
                    <a:pt x="7706" y="5439"/>
                  </a:cubicBezTo>
                  <a:lnTo>
                    <a:pt x="9160" y="366"/>
                  </a:lnTo>
                  <a:cubicBezTo>
                    <a:pt x="9212" y="182"/>
                    <a:pt x="9075" y="0"/>
                    <a:pt x="888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64"/>
            <p:cNvSpPr/>
            <p:nvPr/>
          </p:nvSpPr>
          <p:spPr>
            <a:xfrm>
              <a:off x="5131150" y="4110454"/>
              <a:ext cx="225075" cy="123975"/>
            </a:xfrm>
            <a:custGeom>
              <a:avLst/>
              <a:gdLst/>
              <a:ahLst/>
              <a:cxnLst/>
              <a:rect l="l" t="t" r="r" b="b"/>
              <a:pathLst>
                <a:path w="9003" h="4959" extrusionOk="0">
                  <a:moveTo>
                    <a:pt x="0" y="0"/>
                  </a:moveTo>
                  <a:lnTo>
                    <a:pt x="1666" y="4959"/>
                  </a:lnTo>
                  <a:lnTo>
                    <a:pt x="9002"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64"/>
            <p:cNvSpPr/>
            <p:nvPr/>
          </p:nvSpPr>
          <p:spPr>
            <a:xfrm>
              <a:off x="5122825" y="4108175"/>
              <a:ext cx="241875" cy="138275"/>
            </a:xfrm>
            <a:custGeom>
              <a:avLst/>
              <a:gdLst/>
              <a:ahLst/>
              <a:cxnLst/>
              <a:rect l="l" t="t" r="r" b="b"/>
              <a:pathLst>
                <a:path w="9675" h="5531" extrusionOk="0">
                  <a:moveTo>
                    <a:pt x="7235" y="573"/>
                  </a:moveTo>
                  <a:lnTo>
                    <a:pt x="8919" y="4958"/>
                  </a:lnTo>
                  <a:lnTo>
                    <a:pt x="2206" y="4958"/>
                  </a:lnTo>
                  <a:lnTo>
                    <a:pt x="731" y="573"/>
                  </a:lnTo>
                  <a:close/>
                  <a:moveTo>
                    <a:pt x="331" y="0"/>
                  </a:moveTo>
                  <a:cubicBezTo>
                    <a:pt x="138" y="0"/>
                    <a:pt x="0" y="192"/>
                    <a:pt x="63" y="377"/>
                  </a:cubicBezTo>
                  <a:lnTo>
                    <a:pt x="1729" y="5336"/>
                  </a:lnTo>
                  <a:cubicBezTo>
                    <a:pt x="1767" y="5452"/>
                    <a:pt x="1876" y="5530"/>
                    <a:pt x="1999" y="5530"/>
                  </a:cubicBezTo>
                  <a:lnTo>
                    <a:pt x="9335" y="5530"/>
                  </a:lnTo>
                  <a:cubicBezTo>
                    <a:pt x="9536" y="5530"/>
                    <a:pt x="9675" y="5329"/>
                    <a:pt x="9603" y="5141"/>
                  </a:cubicBezTo>
                  <a:lnTo>
                    <a:pt x="7698" y="184"/>
                  </a:lnTo>
                  <a:cubicBezTo>
                    <a:pt x="7656" y="74"/>
                    <a:pt x="7550" y="0"/>
                    <a:pt x="7432" y="0"/>
                  </a:cubicBezTo>
                  <a:lnTo>
                    <a:pt x="333" y="0"/>
                  </a:lnTo>
                  <a:cubicBezTo>
                    <a:pt x="333" y="0"/>
                    <a:pt x="332" y="0"/>
                    <a:pt x="3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64"/>
            <p:cNvSpPr/>
            <p:nvPr/>
          </p:nvSpPr>
          <p:spPr>
            <a:xfrm>
              <a:off x="5259900" y="3988450"/>
              <a:ext cx="205700" cy="126900"/>
            </a:xfrm>
            <a:custGeom>
              <a:avLst/>
              <a:gdLst/>
              <a:ahLst/>
              <a:cxnLst/>
              <a:rect l="l" t="t" r="r" b="b"/>
              <a:pathLst>
                <a:path w="8228" h="5076" extrusionOk="0">
                  <a:moveTo>
                    <a:pt x="1" y="0"/>
                  </a:moveTo>
                  <a:lnTo>
                    <a:pt x="1949" y="5075"/>
                  </a:lnTo>
                  <a:lnTo>
                    <a:pt x="8227" y="5075"/>
                  </a:lnTo>
                  <a:lnTo>
                    <a:pt x="606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64"/>
            <p:cNvSpPr/>
            <p:nvPr/>
          </p:nvSpPr>
          <p:spPr>
            <a:xfrm>
              <a:off x="5251400" y="3981300"/>
              <a:ext cx="222775" cy="141225"/>
            </a:xfrm>
            <a:custGeom>
              <a:avLst/>
              <a:gdLst/>
              <a:ahLst/>
              <a:cxnLst/>
              <a:rect l="l" t="t" r="r" b="b"/>
              <a:pathLst>
                <a:path w="8911" h="5649" extrusionOk="0">
                  <a:moveTo>
                    <a:pt x="6216" y="572"/>
                  </a:moveTo>
                  <a:lnTo>
                    <a:pt x="8134" y="5075"/>
                  </a:lnTo>
                  <a:lnTo>
                    <a:pt x="2485" y="5075"/>
                  </a:lnTo>
                  <a:lnTo>
                    <a:pt x="757" y="572"/>
                  </a:lnTo>
                  <a:close/>
                  <a:moveTo>
                    <a:pt x="340" y="0"/>
                  </a:moveTo>
                  <a:cubicBezTo>
                    <a:pt x="138" y="0"/>
                    <a:pt x="0" y="202"/>
                    <a:pt x="73" y="389"/>
                  </a:cubicBezTo>
                  <a:lnTo>
                    <a:pt x="2021" y="5464"/>
                  </a:lnTo>
                  <a:cubicBezTo>
                    <a:pt x="2063" y="5574"/>
                    <a:pt x="2170" y="5647"/>
                    <a:pt x="2288" y="5648"/>
                  </a:cubicBezTo>
                  <a:lnTo>
                    <a:pt x="8567" y="5648"/>
                  </a:lnTo>
                  <a:lnTo>
                    <a:pt x="8567" y="5647"/>
                  </a:lnTo>
                  <a:cubicBezTo>
                    <a:pt x="8772" y="5647"/>
                    <a:pt x="8911" y="5438"/>
                    <a:pt x="8831" y="5249"/>
                  </a:cubicBezTo>
                  <a:lnTo>
                    <a:pt x="6667" y="173"/>
                  </a:lnTo>
                  <a:cubicBezTo>
                    <a:pt x="6622" y="68"/>
                    <a:pt x="6518" y="0"/>
                    <a:pt x="64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64"/>
            <p:cNvSpPr/>
            <p:nvPr/>
          </p:nvSpPr>
          <p:spPr>
            <a:xfrm>
              <a:off x="5088525" y="3983579"/>
              <a:ext cx="220100" cy="126900"/>
            </a:xfrm>
            <a:custGeom>
              <a:avLst/>
              <a:gdLst/>
              <a:ahLst/>
              <a:cxnLst/>
              <a:rect l="l" t="t" r="r" b="b"/>
              <a:pathLst>
                <a:path w="8804" h="5076" extrusionOk="0">
                  <a:moveTo>
                    <a:pt x="1" y="0"/>
                  </a:moveTo>
                  <a:lnTo>
                    <a:pt x="1705" y="5075"/>
                  </a:lnTo>
                  <a:lnTo>
                    <a:pt x="8804"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64"/>
            <p:cNvSpPr/>
            <p:nvPr/>
          </p:nvSpPr>
          <p:spPr>
            <a:xfrm>
              <a:off x="5080175" y="3981300"/>
              <a:ext cx="236925" cy="141225"/>
            </a:xfrm>
            <a:custGeom>
              <a:avLst/>
              <a:gdLst/>
              <a:ahLst/>
              <a:cxnLst/>
              <a:rect l="l" t="t" r="r" b="b"/>
              <a:pathLst>
                <a:path w="9477" h="5649" extrusionOk="0">
                  <a:moveTo>
                    <a:pt x="6993" y="572"/>
                  </a:moveTo>
                  <a:lnTo>
                    <a:pt x="8721" y="5075"/>
                  </a:lnTo>
                  <a:lnTo>
                    <a:pt x="2246" y="5075"/>
                  </a:lnTo>
                  <a:lnTo>
                    <a:pt x="732" y="572"/>
                  </a:lnTo>
                  <a:close/>
                  <a:moveTo>
                    <a:pt x="333" y="0"/>
                  </a:moveTo>
                  <a:cubicBezTo>
                    <a:pt x="138" y="0"/>
                    <a:pt x="1" y="192"/>
                    <a:pt x="63" y="377"/>
                  </a:cubicBezTo>
                  <a:lnTo>
                    <a:pt x="1769" y="5452"/>
                  </a:lnTo>
                  <a:cubicBezTo>
                    <a:pt x="1807" y="5569"/>
                    <a:pt x="1916" y="5648"/>
                    <a:pt x="2039" y="5648"/>
                  </a:cubicBezTo>
                  <a:lnTo>
                    <a:pt x="9138" y="5648"/>
                  </a:lnTo>
                  <a:lnTo>
                    <a:pt x="9138" y="5647"/>
                  </a:lnTo>
                  <a:cubicBezTo>
                    <a:pt x="9338" y="5647"/>
                    <a:pt x="9476" y="5446"/>
                    <a:pt x="9404" y="5259"/>
                  </a:cubicBezTo>
                  <a:lnTo>
                    <a:pt x="7456" y="184"/>
                  </a:lnTo>
                  <a:cubicBezTo>
                    <a:pt x="7414" y="74"/>
                    <a:pt x="7308" y="0"/>
                    <a:pt x="7190" y="0"/>
                  </a:cubicBezTo>
                  <a:lnTo>
                    <a:pt x="335" y="0"/>
                  </a:lnTo>
                  <a:cubicBezTo>
                    <a:pt x="334" y="0"/>
                    <a:pt x="333" y="0"/>
                    <a:pt x="33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64"/>
            <p:cNvSpPr/>
            <p:nvPr/>
          </p:nvSpPr>
          <p:spPr>
            <a:xfrm>
              <a:off x="4675475" y="4508979"/>
              <a:ext cx="233225" cy="152600"/>
            </a:xfrm>
            <a:custGeom>
              <a:avLst/>
              <a:gdLst/>
              <a:ahLst/>
              <a:cxnLst/>
              <a:rect l="l" t="t" r="r" b="b"/>
              <a:pathLst>
                <a:path w="9329" h="6104" extrusionOk="0">
                  <a:moveTo>
                    <a:pt x="1" y="1"/>
                  </a:moveTo>
                  <a:lnTo>
                    <a:pt x="1176" y="6104"/>
                  </a:lnTo>
                  <a:lnTo>
                    <a:pt x="9328" y="6104"/>
                  </a:lnTo>
                  <a:lnTo>
                    <a:pt x="786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64"/>
            <p:cNvSpPr/>
            <p:nvPr/>
          </p:nvSpPr>
          <p:spPr>
            <a:xfrm>
              <a:off x="4667600" y="4506675"/>
              <a:ext cx="249125" cy="166925"/>
            </a:xfrm>
            <a:custGeom>
              <a:avLst/>
              <a:gdLst/>
              <a:ahLst/>
              <a:cxnLst/>
              <a:rect l="l" t="t" r="r" b="b"/>
              <a:pathLst>
                <a:path w="9965" h="6677" extrusionOk="0">
                  <a:moveTo>
                    <a:pt x="7950" y="574"/>
                  </a:moveTo>
                  <a:lnTo>
                    <a:pt x="9280" y="6105"/>
                  </a:lnTo>
                  <a:lnTo>
                    <a:pt x="1727" y="6105"/>
                  </a:lnTo>
                  <a:lnTo>
                    <a:pt x="662" y="574"/>
                  </a:lnTo>
                  <a:close/>
                  <a:moveTo>
                    <a:pt x="316" y="1"/>
                  </a:moveTo>
                  <a:cubicBezTo>
                    <a:pt x="135" y="1"/>
                    <a:pt x="0" y="165"/>
                    <a:pt x="34" y="342"/>
                  </a:cubicBezTo>
                  <a:lnTo>
                    <a:pt x="1209" y="6444"/>
                  </a:lnTo>
                  <a:cubicBezTo>
                    <a:pt x="1235" y="6579"/>
                    <a:pt x="1353" y="6676"/>
                    <a:pt x="1490" y="6676"/>
                  </a:cubicBezTo>
                  <a:lnTo>
                    <a:pt x="9643" y="6676"/>
                  </a:lnTo>
                  <a:cubicBezTo>
                    <a:pt x="9828" y="6675"/>
                    <a:pt x="9965" y="6503"/>
                    <a:pt x="9921" y="6324"/>
                  </a:cubicBezTo>
                  <a:lnTo>
                    <a:pt x="8455" y="220"/>
                  </a:lnTo>
                  <a:cubicBezTo>
                    <a:pt x="8424" y="92"/>
                    <a:pt x="8309" y="1"/>
                    <a:pt x="81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64"/>
            <p:cNvSpPr/>
            <p:nvPr/>
          </p:nvSpPr>
          <p:spPr>
            <a:xfrm>
              <a:off x="5265075" y="4508979"/>
              <a:ext cx="255125" cy="152600"/>
            </a:xfrm>
            <a:custGeom>
              <a:avLst/>
              <a:gdLst/>
              <a:ahLst/>
              <a:cxnLst/>
              <a:rect l="l" t="t" r="r" b="b"/>
              <a:pathLst>
                <a:path w="10205" h="6104" extrusionOk="0">
                  <a:moveTo>
                    <a:pt x="0" y="1"/>
                  </a:moveTo>
                  <a:lnTo>
                    <a:pt x="2051" y="6104"/>
                  </a:lnTo>
                  <a:lnTo>
                    <a:pt x="10204" y="6104"/>
                  </a:lnTo>
                  <a:lnTo>
                    <a:pt x="786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64"/>
            <p:cNvSpPr/>
            <p:nvPr/>
          </p:nvSpPr>
          <p:spPr>
            <a:xfrm>
              <a:off x="5256750" y="4506675"/>
              <a:ext cx="271925" cy="166925"/>
            </a:xfrm>
            <a:custGeom>
              <a:avLst/>
              <a:gdLst/>
              <a:ahLst/>
              <a:cxnLst/>
              <a:rect l="l" t="t" r="r" b="b"/>
              <a:pathLst>
                <a:path w="10877" h="6677" extrusionOk="0">
                  <a:moveTo>
                    <a:pt x="7998" y="574"/>
                  </a:moveTo>
                  <a:lnTo>
                    <a:pt x="10122" y="6105"/>
                  </a:lnTo>
                  <a:lnTo>
                    <a:pt x="2590" y="6105"/>
                  </a:lnTo>
                  <a:lnTo>
                    <a:pt x="731" y="574"/>
                  </a:lnTo>
                  <a:close/>
                  <a:moveTo>
                    <a:pt x="333" y="1"/>
                  </a:moveTo>
                  <a:cubicBezTo>
                    <a:pt x="137" y="1"/>
                    <a:pt x="0" y="193"/>
                    <a:pt x="63" y="377"/>
                  </a:cubicBezTo>
                  <a:lnTo>
                    <a:pt x="2113" y="6482"/>
                  </a:lnTo>
                  <a:cubicBezTo>
                    <a:pt x="2152" y="6598"/>
                    <a:pt x="2261" y="6676"/>
                    <a:pt x="2384" y="6676"/>
                  </a:cubicBezTo>
                  <a:lnTo>
                    <a:pt x="10538" y="6676"/>
                  </a:lnTo>
                  <a:cubicBezTo>
                    <a:pt x="10738" y="6676"/>
                    <a:pt x="10877" y="6475"/>
                    <a:pt x="10805" y="6288"/>
                  </a:cubicBezTo>
                  <a:lnTo>
                    <a:pt x="8462" y="184"/>
                  </a:lnTo>
                  <a:cubicBezTo>
                    <a:pt x="8419" y="74"/>
                    <a:pt x="8312" y="1"/>
                    <a:pt x="819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64"/>
            <p:cNvSpPr/>
            <p:nvPr/>
          </p:nvSpPr>
          <p:spPr>
            <a:xfrm>
              <a:off x="4917150" y="3983579"/>
              <a:ext cx="214025" cy="126900"/>
            </a:xfrm>
            <a:custGeom>
              <a:avLst/>
              <a:gdLst/>
              <a:ahLst/>
              <a:cxnLst/>
              <a:rect l="l" t="t" r="r" b="b"/>
              <a:pathLst>
                <a:path w="8561" h="5076" extrusionOk="0">
                  <a:moveTo>
                    <a:pt x="1" y="0"/>
                  </a:moveTo>
                  <a:lnTo>
                    <a:pt x="1463" y="5075"/>
                  </a:lnTo>
                  <a:lnTo>
                    <a:pt x="8560"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64"/>
            <p:cNvSpPr/>
            <p:nvPr/>
          </p:nvSpPr>
          <p:spPr>
            <a:xfrm>
              <a:off x="4908950" y="3981300"/>
              <a:ext cx="230575" cy="141225"/>
            </a:xfrm>
            <a:custGeom>
              <a:avLst/>
              <a:gdLst/>
              <a:ahLst/>
              <a:cxnLst/>
              <a:rect l="l" t="t" r="r" b="b"/>
              <a:pathLst>
                <a:path w="9223" h="5649" extrusionOk="0">
                  <a:moveTo>
                    <a:pt x="6977" y="572"/>
                  </a:moveTo>
                  <a:lnTo>
                    <a:pt x="8491" y="5075"/>
                  </a:lnTo>
                  <a:lnTo>
                    <a:pt x="2006" y="5075"/>
                  </a:lnTo>
                  <a:lnTo>
                    <a:pt x="708" y="572"/>
                  </a:lnTo>
                  <a:close/>
                  <a:moveTo>
                    <a:pt x="329" y="0"/>
                  </a:moveTo>
                  <a:cubicBezTo>
                    <a:pt x="138" y="0"/>
                    <a:pt x="1" y="182"/>
                    <a:pt x="53" y="366"/>
                  </a:cubicBezTo>
                  <a:lnTo>
                    <a:pt x="1515" y="5441"/>
                  </a:lnTo>
                  <a:cubicBezTo>
                    <a:pt x="1551" y="5564"/>
                    <a:pt x="1663" y="5647"/>
                    <a:pt x="1791" y="5648"/>
                  </a:cubicBezTo>
                  <a:lnTo>
                    <a:pt x="8888" y="5648"/>
                  </a:lnTo>
                  <a:cubicBezTo>
                    <a:pt x="9084" y="5648"/>
                    <a:pt x="9223" y="5456"/>
                    <a:pt x="9160" y="5270"/>
                  </a:cubicBezTo>
                  <a:lnTo>
                    <a:pt x="7454" y="195"/>
                  </a:lnTo>
                  <a:cubicBezTo>
                    <a:pt x="7416" y="79"/>
                    <a:pt x="7307" y="0"/>
                    <a:pt x="718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64"/>
            <p:cNvSpPr/>
            <p:nvPr/>
          </p:nvSpPr>
          <p:spPr>
            <a:xfrm>
              <a:off x="5068550" y="4508979"/>
              <a:ext cx="247800" cy="152600"/>
            </a:xfrm>
            <a:custGeom>
              <a:avLst/>
              <a:gdLst/>
              <a:ahLst/>
              <a:cxnLst/>
              <a:rect l="l" t="t" r="r" b="b"/>
              <a:pathLst>
                <a:path w="9912" h="6104" extrusionOk="0">
                  <a:moveTo>
                    <a:pt x="0" y="1"/>
                  </a:moveTo>
                  <a:lnTo>
                    <a:pt x="1758" y="6104"/>
                  </a:lnTo>
                  <a:lnTo>
                    <a:pt x="9912" y="6104"/>
                  </a:lnTo>
                  <a:lnTo>
                    <a:pt x="786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64"/>
            <p:cNvSpPr/>
            <p:nvPr/>
          </p:nvSpPr>
          <p:spPr>
            <a:xfrm>
              <a:off x="5060350" y="4506675"/>
              <a:ext cx="264325" cy="166925"/>
            </a:xfrm>
            <a:custGeom>
              <a:avLst/>
              <a:gdLst/>
              <a:ahLst/>
              <a:cxnLst/>
              <a:rect l="l" t="t" r="r" b="b"/>
              <a:pathLst>
                <a:path w="10573" h="6677" extrusionOk="0">
                  <a:moveTo>
                    <a:pt x="7985" y="574"/>
                  </a:moveTo>
                  <a:lnTo>
                    <a:pt x="9844" y="6105"/>
                  </a:lnTo>
                  <a:lnTo>
                    <a:pt x="2303" y="6105"/>
                  </a:lnTo>
                  <a:lnTo>
                    <a:pt x="710" y="574"/>
                  </a:lnTo>
                  <a:close/>
                  <a:moveTo>
                    <a:pt x="328" y="1"/>
                  </a:moveTo>
                  <a:cubicBezTo>
                    <a:pt x="137" y="1"/>
                    <a:pt x="0" y="184"/>
                    <a:pt x="54" y="366"/>
                  </a:cubicBezTo>
                  <a:lnTo>
                    <a:pt x="1812" y="6470"/>
                  </a:lnTo>
                  <a:cubicBezTo>
                    <a:pt x="1847" y="6592"/>
                    <a:pt x="1960" y="6676"/>
                    <a:pt x="2088" y="6676"/>
                  </a:cubicBezTo>
                  <a:lnTo>
                    <a:pt x="10240" y="6676"/>
                  </a:lnTo>
                  <a:cubicBezTo>
                    <a:pt x="10435" y="6676"/>
                    <a:pt x="10573" y="6484"/>
                    <a:pt x="10510" y="6300"/>
                  </a:cubicBezTo>
                  <a:lnTo>
                    <a:pt x="8460" y="195"/>
                  </a:lnTo>
                  <a:cubicBezTo>
                    <a:pt x="8421" y="79"/>
                    <a:pt x="8312" y="1"/>
                    <a:pt x="818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64"/>
            <p:cNvSpPr/>
            <p:nvPr/>
          </p:nvSpPr>
          <p:spPr>
            <a:xfrm>
              <a:off x="4872000" y="4508979"/>
              <a:ext cx="240525" cy="152600"/>
            </a:xfrm>
            <a:custGeom>
              <a:avLst/>
              <a:gdLst/>
              <a:ahLst/>
              <a:cxnLst/>
              <a:rect l="l" t="t" r="r" b="b"/>
              <a:pathLst>
                <a:path w="9621" h="6104" extrusionOk="0">
                  <a:moveTo>
                    <a:pt x="1" y="1"/>
                  </a:moveTo>
                  <a:lnTo>
                    <a:pt x="1467" y="6104"/>
                  </a:lnTo>
                  <a:lnTo>
                    <a:pt x="9620" y="6104"/>
                  </a:lnTo>
                  <a:lnTo>
                    <a:pt x="786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64"/>
            <p:cNvSpPr/>
            <p:nvPr/>
          </p:nvSpPr>
          <p:spPr>
            <a:xfrm>
              <a:off x="4863975" y="4506700"/>
              <a:ext cx="256750" cy="166925"/>
            </a:xfrm>
            <a:custGeom>
              <a:avLst/>
              <a:gdLst/>
              <a:ahLst/>
              <a:cxnLst/>
              <a:rect l="l" t="t" r="r" b="b"/>
              <a:pathLst>
                <a:path w="10270" h="6677" extrusionOk="0">
                  <a:moveTo>
                    <a:pt x="7968" y="573"/>
                  </a:moveTo>
                  <a:lnTo>
                    <a:pt x="9562" y="6104"/>
                  </a:lnTo>
                  <a:lnTo>
                    <a:pt x="2015" y="6104"/>
                  </a:lnTo>
                  <a:lnTo>
                    <a:pt x="685" y="573"/>
                  </a:lnTo>
                  <a:close/>
                  <a:moveTo>
                    <a:pt x="322" y="1"/>
                  </a:moveTo>
                  <a:cubicBezTo>
                    <a:pt x="137" y="1"/>
                    <a:pt x="0" y="173"/>
                    <a:pt x="44" y="353"/>
                  </a:cubicBezTo>
                  <a:lnTo>
                    <a:pt x="1510" y="6456"/>
                  </a:lnTo>
                  <a:cubicBezTo>
                    <a:pt x="1541" y="6586"/>
                    <a:pt x="1656" y="6675"/>
                    <a:pt x="1788" y="6675"/>
                  </a:cubicBezTo>
                  <a:lnTo>
                    <a:pt x="9943" y="6675"/>
                  </a:lnTo>
                  <a:lnTo>
                    <a:pt x="9941" y="6677"/>
                  </a:lnTo>
                  <a:cubicBezTo>
                    <a:pt x="10132" y="6677"/>
                    <a:pt x="10269" y="6493"/>
                    <a:pt x="10217" y="6311"/>
                  </a:cubicBezTo>
                  <a:lnTo>
                    <a:pt x="8457" y="207"/>
                  </a:lnTo>
                  <a:cubicBezTo>
                    <a:pt x="8423" y="84"/>
                    <a:pt x="8310" y="1"/>
                    <a:pt x="818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64"/>
            <p:cNvSpPr/>
            <p:nvPr/>
          </p:nvSpPr>
          <p:spPr>
            <a:xfrm>
              <a:off x="5172800" y="4234404"/>
              <a:ext cx="234300" cy="132550"/>
            </a:xfrm>
            <a:custGeom>
              <a:avLst/>
              <a:gdLst/>
              <a:ahLst/>
              <a:cxnLst/>
              <a:rect l="l" t="t" r="r" b="b"/>
              <a:pathLst>
                <a:path w="9372" h="5302" extrusionOk="0">
                  <a:moveTo>
                    <a:pt x="0" y="1"/>
                  </a:moveTo>
                  <a:lnTo>
                    <a:pt x="1782" y="5301"/>
                  </a:lnTo>
                  <a:lnTo>
                    <a:pt x="9371"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64"/>
            <p:cNvSpPr/>
            <p:nvPr/>
          </p:nvSpPr>
          <p:spPr>
            <a:xfrm>
              <a:off x="5164475" y="4232100"/>
              <a:ext cx="251100" cy="146900"/>
            </a:xfrm>
            <a:custGeom>
              <a:avLst/>
              <a:gdLst/>
              <a:ahLst/>
              <a:cxnLst/>
              <a:rect l="l" t="t" r="r" b="b"/>
              <a:pathLst>
                <a:path w="10044" h="5876" extrusionOk="0">
                  <a:moveTo>
                    <a:pt x="7473" y="573"/>
                  </a:moveTo>
                  <a:lnTo>
                    <a:pt x="9289" y="5302"/>
                  </a:lnTo>
                  <a:lnTo>
                    <a:pt x="2321" y="5302"/>
                  </a:lnTo>
                  <a:lnTo>
                    <a:pt x="732" y="573"/>
                  </a:lnTo>
                  <a:close/>
                  <a:moveTo>
                    <a:pt x="333" y="1"/>
                  </a:moveTo>
                  <a:cubicBezTo>
                    <a:pt x="139" y="1"/>
                    <a:pt x="0" y="193"/>
                    <a:pt x="63" y="379"/>
                  </a:cubicBezTo>
                  <a:lnTo>
                    <a:pt x="1844" y="5679"/>
                  </a:lnTo>
                  <a:cubicBezTo>
                    <a:pt x="1883" y="5796"/>
                    <a:pt x="1992" y="5875"/>
                    <a:pt x="2115" y="5875"/>
                  </a:cubicBezTo>
                  <a:lnTo>
                    <a:pt x="9704" y="5875"/>
                  </a:lnTo>
                  <a:cubicBezTo>
                    <a:pt x="9905" y="5875"/>
                    <a:pt x="10044" y="5673"/>
                    <a:pt x="9972" y="5486"/>
                  </a:cubicBezTo>
                  <a:lnTo>
                    <a:pt x="7937" y="184"/>
                  </a:lnTo>
                  <a:cubicBezTo>
                    <a:pt x="7893" y="74"/>
                    <a:pt x="7787" y="1"/>
                    <a:pt x="766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64"/>
            <p:cNvSpPr/>
            <p:nvPr/>
          </p:nvSpPr>
          <p:spPr>
            <a:xfrm>
              <a:off x="3356650" y="3988450"/>
              <a:ext cx="189500" cy="126900"/>
            </a:xfrm>
            <a:custGeom>
              <a:avLst/>
              <a:gdLst/>
              <a:ahLst/>
              <a:cxnLst/>
              <a:rect l="l" t="t" r="r" b="b"/>
              <a:pathLst>
                <a:path w="7580" h="5076" extrusionOk="0">
                  <a:moveTo>
                    <a:pt x="724" y="0"/>
                  </a:moveTo>
                  <a:lnTo>
                    <a:pt x="0" y="5075"/>
                  </a:lnTo>
                  <a:lnTo>
                    <a:pt x="7099" y="5075"/>
                  </a:lnTo>
                  <a:lnTo>
                    <a:pt x="758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64"/>
            <p:cNvSpPr/>
            <p:nvPr/>
          </p:nvSpPr>
          <p:spPr>
            <a:xfrm>
              <a:off x="3348925" y="3981300"/>
              <a:ext cx="204725" cy="141225"/>
            </a:xfrm>
            <a:custGeom>
              <a:avLst/>
              <a:gdLst/>
              <a:ahLst/>
              <a:cxnLst/>
              <a:rect l="l" t="t" r="r" b="b"/>
              <a:pathLst>
                <a:path w="8189" h="5649" extrusionOk="0">
                  <a:moveTo>
                    <a:pt x="7573" y="572"/>
                  </a:moveTo>
                  <a:lnTo>
                    <a:pt x="7147" y="5075"/>
                  </a:lnTo>
                  <a:lnTo>
                    <a:pt x="640" y="5075"/>
                  </a:lnTo>
                  <a:lnTo>
                    <a:pt x="1282" y="572"/>
                  </a:lnTo>
                  <a:close/>
                  <a:moveTo>
                    <a:pt x="1031" y="0"/>
                  </a:moveTo>
                  <a:cubicBezTo>
                    <a:pt x="890" y="0"/>
                    <a:pt x="769" y="105"/>
                    <a:pt x="750" y="245"/>
                  </a:cubicBezTo>
                  <a:lnTo>
                    <a:pt x="26" y="5322"/>
                  </a:lnTo>
                  <a:cubicBezTo>
                    <a:pt x="1" y="5493"/>
                    <a:pt x="135" y="5648"/>
                    <a:pt x="309" y="5648"/>
                  </a:cubicBezTo>
                  <a:lnTo>
                    <a:pt x="7408" y="5648"/>
                  </a:lnTo>
                  <a:cubicBezTo>
                    <a:pt x="7555" y="5647"/>
                    <a:pt x="7678" y="5536"/>
                    <a:pt x="7693" y="5388"/>
                  </a:cubicBezTo>
                  <a:lnTo>
                    <a:pt x="8173" y="313"/>
                  </a:lnTo>
                  <a:cubicBezTo>
                    <a:pt x="8188" y="146"/>
                    <a:pt x="8058" y="0"/>
                    <a:pt x="7891" y="0"/>
                  </a:cubicBezTo>
                  <a:cubicBezTo>
                    <a:pt x="7890" y="0"/>
                    <a:pt x="7889" y="0"/>
                    <a:pt x="7889" y="0"/>
                  </a:cubicBezTo>
                  <a:lnTo>
                    <a:pt x="1033" y="0"/>
                  </a:lnTo>
                  <a:cubicBezTo>
                    <a:pt x="1033" y="0"/>
                    <a:pt x="1032" y="0"/>
                    <a:pt x="10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64"/>
            <p:cNvSpPr/>
            <p:nvPr/>
          </p:nvSpPr>
          <p:spPr>
            <a:xfrm>
              <a:off x="4745775" y="3983579"/>
              <a:ext cx="207950" cy="126900"/>
            </a:xfrm>
            <a:custGeom>
              <a:avLst/>
              <a:gdLst/>
              <a:ahLst/>
              <a:cxnLst/>
              <a:rect l="l" t="t" r="r" b="b"/>
              <a:pathLst>
                <a:path w="8318" h="5076" extrusionOk="0">
                  <a:moveTo>
                    <a:pt x="1" y="0"/>
                  </a:moveTo>
                  <a:lnTo>
                    <a:pt x="1219" y="5075"/>
                  </a:lnTo>
                  <a:lnTo>
                    <a:pt x="8318"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64"/>
            <p:cNvSpPr/>
            <p:nvPr/>
          </p:nvSpPr>
          <p:spPr>
            <a:xfrm>
              <a:off x="4737775" y="3981300"/>
              <a:ext cx="224150" cy="141225"/>
            </a:xfrm>
            <a:custGeom>
              <a:avLst/>
              <a:gdLst/>
              <a:ahLst/>
              <a:cxnLst/>
              <a:rect l="l" t="t" r="r" b="b"/>
              <a:pathLst>
                <a:path w="8966" h="5649" extrusionOk="0">
                  <a:moveTo>
                    <a:pt x="6960" y="572"/>
                  </a:moveTo>
                  <a:lnTo>
                    <a:pt x="8259" y="5075"/>
                  </a:lnTo>
                  <a:lnTo>
                    <a:pt x="1765" y="5075"/>
                  </a:lnTo>
                  <a:lnTo>
                    <a:pt x="684" y="572"/>
                  </a:lnTo>
                  <a:close/>
                  <a:moveTo>
                    <a:pt x="321" y="0"/>
                  </a:moveTo>
                  <a:cubicBezTo>
                    <a:pt x="136" y="2"/>
                    <a:pt x="0" y="173"/>
                    <a:pt x="42" y="353"/>
                  </a:cubicBezTo>
                  <a:lnTo>
                    <a:pt x="1261" y="5429"/>
                  </a:lnTo>
                  <a:cubicBezTo>
                    <a:pt x="1292" y="5557"/>
                    <a:pt x="1407" y="5648"/>
                    <a:pt x="1539" y="5648"/>
                  </a:cubicBezTo>
                  <a:lnTo>
                    <a:pt x="8638" y="5648"/>
                  </a:lnTo>
                  <a:cubicBezTo>
                    <a:pt x="8828" y="5648"/>
                    <a:pt x="8966" y="5466"/>
                    <a:pt x="8912" y="5283"/>
                  </a:cubicBezTo>
                  <a:lnTo>
                    <a:pt x="7450" y="208"/>
                  </a:lnTo>
                  <a:cubicBezTo>
                    <a:pt x="7415" y="85"/>
                    <a:pt x="7303" y="0"/>
                    <a:pt x="717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64"/>
            <p:cNvSpPr/>
            <p:nvPr/>
          </p:nvSpPr>
          <p:spPr>
            <a:xfrm>
              <a:off x="3179225" y="3988450"/>
              <a:ext cx="195550" cy="126900"/>
            </a:xfrm>
            <a:custGeom>
              <a:avLst/>
              <a:gdLst/>
              <a:ahLst/>
              <a:cxnLst/>
              <a:rect l="l" t="t" r="r" b="b"/>
              <a:pathLst>
                <a:path w="7822" h="5076" extrusionOk="0">
                  <a:moveTo>
                    <a:pt x="966" y="0"/>
                  </a:moveTo>
                  <a:lnTo>
                    <a:pt x="0" y="5075"/>
                  </a:lnTo>
                  <a:lnTo>
                    <a:pt x="7097" y="5075"/>
                  </a:lnTo>
                  <a:lnTo>
                    <a:pt x="782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64"/>
            <p:cNvSpPr/>
            <p:nvPr/>
          </p:nvSpPr>
          <p:spPr>
            <a:xfrm>
              <a:off x="3171325" y="3981300"/>
              <a:ext cx="211150" cy="141225"/>
            </a:xfrm>
            <a:custGeom>
              <a:avLst/>
              <a:gdLst/>
              <a:ahLst/>
              <a:cxnLst/>
              <a:rect l="l" t="t" r="r" b="b"/>
              <a:pathLst>
                <a:path w="8446" h="5649" extrusionOk="0">
                  <a:moveTo>
                    <a:pt x="7808" y="572"/>
                  </a:moveTo>
                  <a:lnTo>
                    <a:pt x="7166" y="5075"/>
                  </a:lnTo>
                  <a:lnTo>
                    <a:pt x="662" y="5075"/>
                  </a:lnTo>
                  <a:lnTo>
                    <a:pt x="1519" y="572"/>
                  </a:lnTo>
                  <a:close/>
                  <a:moveTo>
                    <a:pt x="1282" y="0"/>
                  </a:moveTo>
                  <a:cubicBezTo>
                    <a:pt x="1145" y="0"/>
                    <a:pt x="1027" y="98"/>
                    <a:pt x="1002" y="234"/>
                  </a:cubicBezTo>
                  <a:lnTo>
                    <a:pt x="34" y="5307"/>
                  </a:lnTo>
                  <a:cubicBezTo>
                    <a:pt x="1" y="5484"/>
                    <a:pt x="135" y="5647"/>
                    <a:pt x="316" y="5648"/>
                  </a:cubicBezTo>
                  <a:lnTo>
                    <a:pt x="7413" y="5648"/>
                  </a:lnTo>
                  <a:cubicBezTo>
                    <a:pt x="7556" y="5648"/>
                    <a:pt x="7676" y="5543"/>
                    <a:pt x="7697" y="5402"/>
                  </a:cubicBezTo>
                  <a:lnTo>
                    <a:pt x="8421" y="327"/>
                  </a:lnTo>
                  <a:cubicBezTo>
                    <a:pt x="8445" y="154"/>
                    <a:pt x="8312" y="0"/>
                    <a:pt x="813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64"/>
            <p:cNvSpPr/>
            <p:nvPr/>
          </p:nvSpPr>
          <p:spPr>
            <a:xfrm>
              <a:off x="3711550" y="3988450"/>
              <a:ext cx="177475" cy="126900"/>
            </a:xfrm>
            <a:custGeom>
              <a:avLst/>
              <a:gdLst/>
              <a:ahLst/>
              <a:cxnLst/>
              <a:rect l="l" t="t" r="r" b="b"/>
              <a:pathLst>
                <a:path w="7099" h="5076" extrusionOk="0">
                  <a:moveTo>
                    <a:pt x="239" y="0"/>
                  </a:moveTo>
                  <a:lnTo>
                    <a:pt x="0" y="5075"/>
                  </a:lnTo>
                  <a:lnTo>
                    <a:pt x="7099" y="5075"/>
                  </a:lnTo>
                  <a:lnTo>
                    <a:pt x="709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64"/>
            <p:cNvSpPr/>
            <p:nvPr/>
          </p:nvSpPr>
          <p:spPr>
            <a:xfrm>
              <a:off x="3704200" y="3981300"/>
              <a:ext cx="191975" cy="141225"/>
            </a:xfrm>
            <a:custGeom>
              <a:avLst/>
              <a:gdLst/>
              <a:ahLst/>
              <a:cxnLst/>
              <a:rect l="l" t="t" r="r" b="b"/>
              <a:pathLst>
                <a:path w="7679" h="5649" extrusionOk="0">
                  <a:moveTo>
                    <a:pt x="7102" y="572"/>
                  </a:moveTo>
                  <a:lnTo>
                    <a:pt x="7106" y="5075"/>
                  </a:lnTo>
                  <a:lnTo>
                    <a:pt x="596" y="5075"/>
                  </a:lnTo>
                  <a:lnTo>
                    <a:pt x="806" y="572"/>
                  </a:lnTo>
                  <a:close/>
                  <a:moveTo>
                    <a:pt x="533" y="0"/>
                  </a:moveTo>
                  <a:cubicBezTo>
                    <a:pt x="380" y="0"/>
                    <a:pt x="255" y="120"/>
                    <a:pt x="247" y="273"/>
                  </a:cubicBezTo>
                  <a:lnTo>
                    <a:pt x="9" y="5348"/>
                  </a:lnTo>
                  <a:cubicBezTo>
                    <a:pt x="1" y="5511"/>
                    <a:pt x="132" y="5647"/>
                    <a:pt x="294" y="5648"/>
                  </a:cubicBezTo>
                  <a:lnTo>
                    <a:pt x="7393" y="5648"/>
                  </a:lnTo>
                  <a:cubicBezTo>
                    <a:pt x="7551" y="5647"/>
                    <a:pt x="7679" y="5519"/>
                    <a:pt x="7679" y="5361"/>
                  </a:cubicBezTo>
                  <a:lnTo>
                    <a:pt x="7674" y="286"/>
                  </a:lnTo>
                  <a:cubicBezTo>
                    <a:pt x="7674" y="129"/>
                    <a:pt x="7546" y="0"/>
                    <a:pt x="738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64"/>
            <p:cNvSpPr/>
            <p:nvPr/>
          </p:nvSpPr>
          <p:spPr>
            <a:xfrm>
              <a:off x="3001750" y="3988450"/>
              <a:ext cx="201650" cy="126900"/>
            </a:xfrm>
            <a:custGeom>
              <a:avLst/>
              <a:gdLst/>
              <a:ahLst/>
              <a:cxnLst/>
              <a:rect l="l" t="t" r="r" b="b"/>
              <a:pathLst>
                <a:path w="8066" h="5076" extrusionOk="0">
                  <a:moveTo>
                    <a:pt x="1210" y="0"/>
                  </a:moveTo>
                  <a:lnTo>
                    <a:pt x="0" y="5075"/>
                  </a:lnTo>
                  <a:lnTo>
                    <a:pt x="7099" y="5075"/>
                  </a:lnTo>
                  <a:lnTo>
                    <a:pt x="806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64"/>
            <p:cNvSpPr/>
            <p:nvPr/>
          </p:nvSpPr>
          <p:spPr>
            <a:xfrm>
              <a:off x="2993750" y="3981300"/>
              <a:ext cx="217525" cy="141225"/>
            </a:xfrm>
            <a:custGeom>
              <a:avLst/>
              <a:gdLst/>
              <a:ahLst/>
              <a:cxnLst/>
              <a:rect l="l" t="t" r="r" b="b"/>
              <a:pathLst>
                <a:path w="8701" h="5649" extrusionOk="0">
                  <a:moveTo>
                    <a:pt x="8039" y="572"/>
                  </a:moveTo>
                  <a:lnTo>
                    <a:pt x="7182" y="5075"/>
                  </a:lnTo>
                  <a:lnTo>
                    <a:pt x="683" y="5075"/>
                  </a:lnTo>
                  <a:lnTo>
                    <a:pt x="1757" y="572"/>
                  </a:lnTo>
                  <a:close/>
                  <a:moveTo>
                    <a:pt x="1530" y="0"/>
                  </a:moveTo>
                  <a:cubicBezTo>
                    <a:pt x="1398" y="0"/>
                    <a:pt x="1283" y="91"/>
                    <a:pt x="1252" y="220"/>
                  </a:cubicBezTo>
                  <a:lnTo>
                    <a:pt x="42" y="5296"/>
                  </a:lnTo>
                  <a:cubicBezTo>
                    <a:pt x="0" y="5475"/>
                    <a:pt x="136" y="5647"/>
                    <a:pt x="320" y="5648"/>
                  </a:cubicBezTo>
                  <a:lnTo>
                    <a:pt x="7419" y="5648"/>
                  </a:lnTo>
                  <a:cubicBezTo>
                    <a:pt x="7556" y="5647"/>
                    <a:pt x="7674" y="5550"/>
                    <a:pt x="7700" y="5415"/>
                  </a:cubicBezTo>
                  <a:lnTo>
                    <a:pt x="8666" y="340"/>
                  </a:lnTo>
                  <a:cubicBezTo>
                    <a:pt x="8701" y="165"/>
                    <a:pt x="8565" y="0"/>
                    <a:pt x="838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64"/>
            <p:cNvSpPr/>
            <p:nvPr/>
          </p:nvSpPr>
          <p:spPr>
            <a:xfrm>
              <a:off x="2824325" y="3988450"/>
              <a:ext cx="207700" cy="126900"/>
            </a:xfrm>
            <a:custGeom>
              <a:avLst/>
              <a:gdLst/>
              <a:ahLst/>
              <a:cxnLst/>
              <a:rect l="l" t="t" r="r" b="b"/>
              <a:pathLst>
                <a:path w="8308" h="5076" extrusionOk="0">
                  <a:moveTo>
                    <a:pt x="1452" y="0"/>
                  </a:moveTo>
                  <a:lnTo>
                    <a:pt x="0" y="5075"/>
                  </a:lnTo>
                  <a:lnTo>
                    <a:pt x="7097" y="5075"/>
                  </a:lnTo>
                  <a:lnTo>
                    <a:pt x="830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64"/>
            <p:cNvSpPr/>
            <p:nvPr/>
          </p:nvSpPr>
          <p:spPr>
            <a:xfrm>
              <a:off x="2816100" y="3981275"/>
              <a:ext cx="223950" cy="141250"/>
            </a:xfrm>
            <a:custGeom>
              <a:avLst/>
              <a:gdLst/>
              <a:ahLst/>
              <a:cxnLst/>
              <a:rect l="l" t="t" r="r" b="b"/>
              <a:pathLst>
                <a:path w="8958" h="5650" extrusionOk="0">
                  <a:moveTo>
                    <a:pt x="8274" y="573"/>
                  </a:moveTo>
                  <a:lnTo>
                    <a:pt x="7201" y="5076"/>
                  </a:lnTo>
                  <a:lnTo>
                    <a:pt x="708" y="5076"/>
                  </a:lnTo>
                  <a:lnTo>
                    <a:pt x="1998" y="573"/>
                  </a:lnTo>
                  <a:close/>
                  <a:moveTo>
                    <a:pt x="1781" y="0"/>
                  </a:moveTo>
                  <a:cubicBezTo>
                    <a:pt x="1653" y="0"/>
                    <a:pt x="1541" y="85"/>
                    <a:pt x="1507" y="208"/>
                  </a:cubicBezTo>
                  <a:lnTo>
                    <a:pt x="54" y="5284"/>
                  </a:lnTo>
                  <a:cubicBezTo>
                    <a:pt x="1" y="5466"/>
                    <a:pt x="138" y="5649"/>
                    <a:pt x="329" y="5649"/>
                  </a:cubicBezTo>
                  <a:lnTo>
                    <a:pt x="7426" y="5649"/>
                  </a:lnTo>
                  <a:cubicBezTo>
                    <a:pt x="7558" y="5648"/>
                    <a:pt x="7674" y="5557"/>
                    <a:pt x="7705" y="5429"/>
                  </a:cubicBezTo>
                  <a:lnTo>
                    <a:pt x="8914" y="353"/>
                  </a:lnTo>
                  <a:cubicBezTo>
                    <a:pt x="8958" y="173"/>
                    <a:pt x="8821" y="1"/>
                    <a:pt x="863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64"/>
            <p:cNvSpPr/>
            <p:nvPr/>
          </p:nvSpPr>
          <p:spPr>
            <a:xfrm>
              <a:off x="3534125" y="3988450"/>
              <a:ext cx="183400" cy="126900"/>
            </a:xfrm>
            <a:custGeom>
              <a:avLst/>
              <a:gdLst/>
              <a:ahLst/>
              <a:cxnLst/>
              <a:rect l="l" t="t" r="r" b="b"/>
              <a:pathLst>
                <a:path w="7336" h="5076" extrusionOk="0">
                  <a:moveTo>
                    <a:pt x="481" y="0"/>
                  </a:moveTo>
                  <a:lnTo>
                    <a:pt x="0" y="5075"/>
                  </a:lnTo>
                  <a:lnTo>
                    <a:pt x="7097" y="5075"/>
                  </a:lnTo>
                  <a:lnTo>
                    <a:pt x="733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64"/>
            <p:cNvSpPr/>
            <p:nvPr/>
          </p:nvSpPr>
          <p:spPr>
            <a:xfrm>
              <a:off x="3526575" y="3981300"/>
              <a:ext cx="198250" cy="141225"/>
            </a:xfrm>
            <a:custGeom>
              <a:avLst/>
              <a:gdLst/>
              <a:ahLst/>
              <a:cxnLst/>
              <a:rect l="l" t="t" r="r" b="b"/>
              <a:pathLst>
                <a:path w="7930" h="5649" extrusionOk="0">
                  <a:moveTo>
                    <a:pt x="7338" y="572"/>
                  </a:moveTo>
                  <a:lnTo>
                    <a:pt x="7126" y="5075"/>
                  </a:lnTo>
                  <a:lnTo>
                    <a:pt x="616" y="5075"/>
                  </a:lnTo>
                  <a:lnTo>
                    <a:pt x="1043" y="572"/>
                  </a:lnTo>
                  <a:close/>
                  <a:moveTo>
                    <a:pt x="783" y="0"/>
                  </a:moveTo>
                  <a:cubicBezTo>
                    <a:pt x="634" y="0"/>
                    <a:pt x="511" y="112"/>
                    <a:pt x="497" y="259"/>
                  </a:cubicBezTo>
                  <a:lnTo>
                    <a:pt x="16" y="5334"/>
                  </a:lnTo>
                  <a:cubicBezTo>
                    <a:pt x="1" y="5502"/>
                    <a:pt x="133" y="5648"/>
                    <a:pt x="302" y="5648"/>
                  </a:cubicBezTo>
                  <a:lnTo>
                    <a:pt x="7399" y="5648"/>
                  </a:lnTo>
                  <a:cubicBezTo>
                    <a:pt x="7552" y="5648"/>
                    <a:pt x="7677" y="5528"/>
                    <a:pt x="7685" y="5375"/>
                  </a:cubicBezTo>
                  <a:lnTo>
                    <a:pt x="7924" y="300"/>
                  </a:lnTo>
                  <a:cubicBezTo>
                    <a:pt x="7930" y="136"/>
                    <a:pt x="7801" y="0"/>
                    <a:pt x="76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64"/>
            <p:cNvSpPr/>
            <p:nvPr/>
          </p:nvSpPr>
          <p:spPr>
            <a:xfrm>
              <a:off x="4574400" y="3983579"/>
              <a:ext cx="201875" cy="126900"/>
            </a:xfrm>
            <a:custGeom>
              <a:avLst/>
              <a:gdLst/>
              <a:ahLst/>
              <a:cxnLst/>
              <a:rect l="l" t="t" r="r" b="b"/>
              <a:pathLst>
                <a:path w="8075" h="5076" extrusionOk="0">
                  <a:moveTo>
                    <a:pt x="0" y="0"/>
                  </a:moveTo>
                  <a:lnTo>
                    <a:pt x="977" y="5075"/>
                  </a:lnTo>
                  <a:lnTo>
                    <a:pt x="8074"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64"/>
            <p:cNvSpPr/>
            <p:nvPr/>
          </p:nvSpPr>
          <p:spPr>
            <a:xfrm>
              <a:off x="4566525" y="3981300"/>
              <a:ext cx="217750" cy="141225"/>
            </a:xfrm>
            <a:custGeom>
              <a:avLst/>
              <a:gdLst/>
              <a:ahLst/>
              <a:cxnLst/>
              <a:rect l="l" t="t" r="r" b="b"/>
              <a:pathLst>
                <a:path w="8710" h="5649" extrusionOk="0">
                  <a:moveTo>
                    <a:pt x="6945" y="572"/>
                  </a:moveTo>
                  <a:lnTo>
                    <a:pt x="8027" y="5075"/>
                  </a:lnTo>
                  <a:lnTo>
                    <a:pt x="1528" y="5075"/>
                  </a:lnTo>
                  <a:lnTo>
                    <a:pt x="663" y="572"/>
                  </a:lnTo>
                  <a:close/>
                  <a:moveTo>
                    <a:pt x="315" y="0"/>
                  </a:moveTo>
                  <a:cubicBezTo>
                    <a:pt x="135" y="0"/>
                    <a:pt x="0" y="165"/>
                    <a:pt x="35" y="340"/>
                  </a:cubicBezTo>
                  <a:lnTo>
                    <a:pt x="1010" y="5416"/>
                  </a:lnTo>
                  <a:cubicBezTo>
                    <a:pt x="1037" y="5551"/>
                    <a:pt x="1155" y="5647"/>
                    <a:pt x="1292" y="5648"/>
                  </a:cubicBezTo>
                  <a:lnTo>
                    <a:pt x="8389" y="5648"/>
                  </a:lnTo>
                  <a:lnTo>
                    <a:pt x="8389" y="5647"/>
                  </a:lnTo>
                  <a:cubicBezTo>
                    <a:pt x="8574" y="5647"/>
                    <a:pt x="8710" y="5474"/>
                    <a:pt x="8667" y="5295"/>
                  </a:cubicBezTo>
                  <a:lnTo>
                    <a:pt x="7449" y="220"/>
                  </a:lnTo>
                  <a:cubicBezTo>
                    <a:pt x="7418" y="90"/>
                    <a:pt x="7303" y="0"/>
                    <a:pt x="717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64"/>
            <p:cNvSpPr/>
            <p:nvPr/>
          </p:nvSpPr>
          <p:spPr>
            <a:xfrm>
              <a:off x="4403025" y="3988450"/>
              <a:ext cx="195800" cy="126900"/>
            </a:xfrm>
            <a:custGeom>
              <a:avLst/>
              <a:gdLst/>
              <a:ahLst/>
              <a:cxnLst/>
              <a:rect l="l" t="t" r="r" b="b"/>
              <a:pathLst>
                <a:path w="7832" h="5076" extrusionOk="0">
                  <a:moveTo>
                    <a:pt x="0" y="0"/>
                  </a:moveTo>
                  <a:lnTo>
                    <a:pt x="733" y="5075"/>
                  </a:lnTo>
                  <a:lnTo>
                    <a:pt x="7832"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64"/>
            <p:cNvSpPr/>
            <p:nvPr/>
          </p:nvSpPr>
          <p:spPr>
            <a:xfrm>
              <a:off x="4395300" y="3981300"/>
              <a:ext cx="211425" cy="141225"/>
            </a:xfrm>
            <a:custGeom>
              <a:avLst/>
              <a:gdLst/>
              <a:ahLst/>
              <a:cxnLst/>
              <a:rect l="l" t="t" r="r" b="b"/>
              <a:pathLst>
                <a:path w="8457" h="5649" extrusionOk="0">
                  <a:moveTo>
                    <a:pt x="6929" y="572"/>
                  </a:moveTo>
                  <a:lnTo>
                    <a:pt x="7795" y="5075"/>
                  </a:lnTo>
                  <a:lnTo>
                    <a:pt x="1291" y="5075"/>
                  </a:lnTo>
                  <a:lnTo>
                    <a:pt x="639" y="572"/>
                  </a:lnTo>
                  <a:close/>
                  <a:moveTo>
                    <a:pt x="309" y="0"/>
                  </a:moveTo>
                  <a:cubicBezTo>
                    <a:pt x="135" y="0"/>
                    <a:pt x="0" y="154"/>
                    <a:pt x="25" y="327"/>
                  </a:cubicBezTo>
                  <a:lnTo>
                    <a:pt x="759" y="5402"/>
                  </a:lnTo>
                  <a:cubicBezTo>
                    <a:pt x="780" y="5543"/>
                    <a:pt x="900" y="5647"/>
                    <a:pt x="1042" y="5648"/>
                  </a:cubicBezTo>
                  <a:lnTo>
                    <a:pt x="8141" y="5648"/>
                  </a:lnTo>
                  <a:cubicBezTo>
                    <a:pt x="8322" y="5648"/>
                    <a:pt x="8456" y="5484"/>
                    <a:pt x="8423" y="5307"/>
                  </a:cubicBezTo>
                  <a:lnTo>
                    <a:pt x="7445" y="232"/>
                  </a:lnTo>
                  <a:cubicBezTo>
                    <a:pt x="7419" y="98"/>
                    <a:pt x="7302" y="0"/>
                    <a:pt x="716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64"/>
            <p:cNvSpPr/>
            <p:nvPr/>
          </p:nvSpPr>
          <p:spPr>
            <a:xfrm>
              <a:off x="4060275" y="3988450"/>
              <a:ext cx="183650" cy="126900"/>
            </a:xfrm>
            <a:custGeom>
              <a:avLst/>
              <a:gdLst/>
              <a:ahLst/>
              <a:cxnLst/>
              <a:rect l="l" t="t" r="r" b="b"/>
              <a:pathLst>
                <a:path w="7346" h="5076" extrusionOk="0">
                  <a:moveTo>
                    <a:pt x="0" y="0"/>
                  </a:moveTo>
                  <a:lnTo>
                    <a:pt x="247" y="5075"/>
                  </a:lnTo>
                  <a:lnTo>
                    <a:pt x="7346"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64"/>
            <p:cNvSpPr/>
            <p:nvPr/>
          </p:nvSpPr>
          <p:spPr>
            <a:xfrm>
              <a:off x="4052900" y="3981300"/>
              <a:ext cx="198525" cy="141225"/>
            </a:xfrm>
            <a:custGeom>
              <a:avLst/>
              <a:gdLst/>
              <a:ahLst/>
              <a:cxnLst/>
              <a:rect l="l" t="t" r="r" b="b"/>
              <a:pathLst>
                <a:path w="7941" h="5649" extrusionOk="0">
                  <a:moveTo>
                    <a:pt x="6890" y="572"/>
                  </a:moveTo>
                  <a:lnTo>
                    <a:pt x="7326" y="5075"/>
                  </a:lnTo>
                  <a:lnTo>
                    <a:pt x="815" y="5075"/>
                  </a:lnTo>
                  <a:lnTo>
                    <a:pt x="595" y="572"/>
                  </a:lnTo>
                  <a:close/>
                  <a:moveTo>
                    <a:pt x="291" y="0"/>
                  </a:moveTo>
                  <a:cubicBezTo>
                    <a:pt x="130" y="0"/>
                    <a:pt x="0" y="137"/>
                    <a:pt x="8" y="300"/>
                  </a:cubicBezTo>
                  <a:lnTo>
                    <a:pt x="257" y="5375"/>
                  </a:lnTo>
                  <a:cubicBezTo>
                    <a:pt x="263" y="5528"/>
                    <a:pt x="389" y="5648"/>
                    <a:pt x="542" y="5648"/>
                  </a:cubicBezTo>
                  <a:lnTo>
                    <a:pt x="7640" y="5648"/>
                  </a:lnTo>
                  <a:lnTo>
                    <a:pt x="7640" y="5647"/>
                  </a:lnTo>
                  <a:cubicBezTo>
                    <a:pt x="7809" y="5647"/>
                    <a:pt x="7941" y="5502"/>
                    <a:pt x="7924" y="5334"/>
                  </a:cubicBezTo>
                  <a:lnTo>
                    <a:pt x="7435" y="259"/>
                  </a:lnTo>
                  <a:cubicBezTo>
                    <a:pt x="7421" y="112"/>
                    <a:pt x="7298" y="0"/>
                    <a:pt x="7150" y="0"/>
                  </a:cubicBezTo>
                  <a:lnTo>
                    <a:pt x="294" y="0"/>
                  </a:lnTo>
                  <a:cubicBezTo>
                    <a:pt x="293" y="0"/>
                    <a:pt x="292" y="0"/>
                    <a:pt x="2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64"/>
            <p:cNvSpPr/>
            <p:nvPr/>
          </p:nvSpPr>
          <p:spPr>
            <a:xfrm>
              <a:off x="2666525" y="4508979"/>
              <a:ext cx="2038350" cy="152600"/>
            </a:xfrm>
            <a:custGeom>
              <a:avLst/>
              <a:gdLst/>
              <a:ahLst/>
              <a:cxnLst/>
              <a:rect l="l" t="t" r="r" b="b"/>
              <a:pathLst>
                <a:path w="81534" h="6104" extrusionOk="0">
                  <a:moveTo>
                    <a:pt x="1747" y="1"/>
                  </a:moveTo>
                  <a:lnTo>
                    <a:pt x="0" y="6104"/>
                  </a:lnTo>
                  <a:lnTo>
                    <a:pt x="81534" y="6104"/>
                  </a:lnTo>
                  <a:lnTo>
                    <a:pt x="80359"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64"/>
            <p:cNvSpPr/>
            <p:nvPr/>
          </p:nvSpPr>
          <p:spPr>
            <a:xfrm>
              <a:off x="2658325" y="4506675"/>
              <a:ext cx="2054400" cy="166950"/>
            </a:xfrm>
            <a:custGeom>
              <a:avLst/>
              <a:gdLst/>
              <a:ahLst/>
              <a:cxnLst/>
              <a:rect l="l" t="t" r="r" b="b"/>
              <a:pathLst>
                <a:path w="82176" h="6678" extrusionOk="0">
                  <a:moveTo>
                    <a:pt x="80451" y="574"/>
                  </a:moveTo>
                  <a:lnTo>
                    <a:pt x="81515" y="6105"/>
                  </a:lnTo>
                  <a:lnTo>
                    <a:pt x="708" y="6105"/>
                  </a:lnTo>
                  <a:lnTo>
                    <a:pt x="2290" y="574"/>
                  </a:lnTo>
                  <a:close/>
                  <a:moveTo>
                    <a:pt x="2075" y="1"/>
                  </a:moveTo>
                  <a:cubicBezTo>
                    <a:pt x="1947" y="1"/>
                    <a:pt x="1835" y="85"/>
                    <a:pt x="1800" y="208"/>
                  </a:cubicBezTo>
                  <a:lnTo>
                    <a:pt x="53" y="6312"/>
                  </a:lnTo>
                  <a:cubicBezTo>
                    <a:pt x="0" y="6494"/>
                    <a:pt x="137" y="6678"/>
                    <a:pt x="328" y="6678"/>
                  </a:cubicBezTo>
                  <a:lnTo>
                    <a:pt x="81862" y="6678"/>
                  </a:lnTo>
                  <a:cubicBezTo>
                    <a:pt x="82041" y="6678"/>
                    <a:pt x="82176" y="6514"/>
                    <a:pt x="82143" y="6337"/>
                  </a:cubicBezTo>
                  <a:lnTo>
                    <a:pt x="80967" y="233"/>
                  </a:lnTo>
                  <a:cubicBezTo>
                    <a:pt x="80942" y="98"/>
                    <a:pt x="80824" y="2"/>
                    <a:pt x="8068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64"/>
            <p:cNvSpPr/>
            <p:nvPr/>
          </p:nvSpPr>
          <p:spPr>
            <a:xfrm>
              <a:off x="4231650" y="3988450"/>
              <a:ext cx="189725" cy="126900"/>
            </a:xfrm>
            <a:custGeom>
              <a:avLst/>
              <a:gdLst/>
              <a:ahLst/>
              <a:cxnLst/>
              <a:rect l="l" t="t" r="r" b="b"/>
              <a:pathLst>
                <a:path w="7589" h="5076" extrusionOk="0">
                  <a:moveTo>
                    <a:pt x="0" y="0"/>
                  </a:moveTo>
                  <a:lnTo>
                    <a:pt x="491" y="5075"/>
                  </a:lnTo>
                  <a:lnTo>
                    <a:pt x="7588"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64"/>
            <p:cNvSpPr/>
            <p:nvPr/>
          </p:nvSpPr>
          <p:spPr>
            <a:xfrm>
              <a:off x="4224100" y="3981275"/>
              <a:ext cx="204950" cy="141250"/>
            </a:xfrm>
            <a:custGeom>
              <a:avLst/>
              <a:gdLst/>
              <a:ahLst/>
              <a:cxnLst/>
              <a:rect l="l" t="t" r="r" b="b"/>
              <a:pathLst>
                <a:path w="8198" h="5650" extrusionOk="0">
                  <a:moveTo>
                    <a:pt x="6910" y="573"/>
                  </a:moveTo>
                  <a:lnTo>
                    <a:pt x="7561" y="5076"/>
                  </a:lnTo>
                  <a:lnTo>
                    <a:pt x="1052" y="5076"/>
                  </a:lnTo>
                  <a:lnTo>
                    <a:pt x="617" y="573"/>
                  </a:lnTo>
                  <a:close/>
                  <a:moveTo>
                    <a:pt x="302" y="0"/>
                  </a:moveTo>
                  <a:cubicBezTo>
                    <a:pt x="133" y="0"/>
                    <a:pt x="1" y="146"/>
                    <a:pt x="16" y="314"/>
                  </a:cubicBezTo>
                  <a:lnTo>
                    <a:pt x="507" y="5390"/>
                  </a:lnTo>
                  <a:cubicBezTo>
                    <a:pt x="521" y="5537"/>
                    <a:pt x="644" y="5648"/>
                    <a:pt x="792" y="5649"/>
                  </a:cubicBezTo>
                  <a:lnTo>
                    <a:pt x="7890" y="5649"/>
                  </a:lnTo>
                  <a:lnTo>
                    <a:pt x="7890" y="5648"/>
                  </a:lnTo>
                  <a:cubicBezTo>
                    <a:pt x="8065" y="5648"/>
                    <a:pt x="8198" y="5494"/>
                    <a:pt x="8174" y="5321"/>
                  </a:cubicBezTo>
                  <a:lnTo>
                    <a:pt x="7440" y="246"/>
                  </a:lnTo>
                  <a:cubicBezTo>
                    <a:pt x="7420" y="105"/>
                    <a:pt x="7300" y="1"/>
                    <a:pt x="715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64"/>
            <p:cNvSpPr/>
            <p:nvPr/>
          </p:nvSpPr>
          <p:spPr>
            <a:xfrm>
              <a:off x="1662850" y="4934500"/>
              <a:ext cx="4367925" cy="62025"/>
            </a:xfrm>
            <a:custGeom>
              <a:avLst/>
              <a:gdLst/>
              <a:ahLst/>
              <a:cxnLst/>
              <a:rect l="l" t="t" r="r" b="b"/>
              <a:pathLst>
                <a:path w="174717" h="2481" extrusionOk="0">
                  <a:moveTo>
                    <a:pt x="1" y="1"/>
                  </a:moveTo>
                  <a:lnTo>
                    <a:pt x="1" y="2480"/>
                  </a:lnTo>
                  <a:lnTo>
                    <a:pt x="174716" y="2480"/>
                  </a:lnTo>
                  <a:lnTo>
                    <a:pt x="17471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64"/>
            <p:cNvSpPr/>
            <p:nvPr/>
          </p:nvSpPr>
          <p:spPr>
            <a:xfrm>
              <a:off x="1655725" y="4927350"/>
              <a:ext cx="4382225" cy="76325"/>
            </a:xfrm>
            <a:custGeom>
              <a:avLst/>
              <a:gdLst/>
              <a:ahLst/>
              <a:cxnLst/>
              <a:rect l="l" t="t" r="r" b="b"/>
              <a:pathLst>
                <a:path w="175289" h="3053" extrusionOk="0">
                  <a:moveTo>
                    <a:pt x="174715" y="574"/>
                  </a:moveTo>
                  <a:lnTo>
                    <a:pt x="174715" y="2479"/>
                  </a:lnTo>
                  <a:lnTo>
                    <a:pt x="573" y="2479"/>
                  </a:lnTo>
                  <a:lnTo>
                    <a:pt x="573" y="574"/>
                  </a:lnTo>
                  <a:close/>
                  <a:moveTo>
                    <a:pt x="286" y="1"/>
                  </a:moveTo>
                  <a:cubicBezTo>
                    <a:pt x="128" y="1"/>
                    <a:pt x="0" y="129"/>
                    <a:pt x="0" y="288"/>
                  </a:cubicBezTo>
                  <a:lnTo>
                    <a:pt x="0" y="2766"/>
                  </a:lnTo>
                  <a:cubicBezTo>
                    <a:pt x="0" y="2924"/>
                    <a:pt x="128" y="3052"/>
                    <a:pt x="286" y="3052"/>
                  </a:cubicBezTo>
                  <a:lnTo>
                    <a:pt x="175001" y="3052"/>
                  </a:lnTo>
                  <a:cubicBezTo>
                    <a:pt x="175160" y="3052"/>
                    <a:pt x="175288" y="2924"/>
                    <a:pt x="175288" y="2766"/>
                  </a:cubicBezTo>
                  <a:lnTo>
                    <a:pt x="175288" y="288"/>
                  </a:lnTo>
                  <a:cubicBezTo>
                    <a:pt x="175288" y="129"/>
                    <a:pt x="175160" y="1"/>
                    <a:pt x="17500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64"/>
            <p:cNvSpPr/>
            <p:nvPr/>
          </p:nvSpPr>
          <p:spPr>
            <a:xfrm>
              <a:off x="3073800" y="2103700"/>
              <a:ext cx="1546050" cy="1325725"/>
            </a:xfrm>
            <a:custGeom>
              <a:avLst/>
              <a:gdLst/>
              <a:ahLst/>
              <a:cxnLst/>
              <a:rect l="l" t="t" r="r" b="b"/>
              <a:pathLst>
                <a:path w="61842" h="53029" extrusionOk="0">
                  <a:moveTo>
                    <a:pt x="30921" y="1"/>
                  </a:moveTo>
                  <a:cubicBezTo>
                    <a:pt x="29854" y="1"/>
                    <a:pt x="28786" y="529"/>
                    <a:pt x="28176" y="1586"/>
                  </a:cubicBezTo>
                  <a:lnTo>
                    <a:pt x="1221" y="48272"/>
                  </a:lnTo>
                  <a:cubicBezTo>
                    <a:pt x="1" y="50385"/>
                    <a:pt x="1526" y="53028"/>
                    <a:pt x="3966" y="53028"/>
                  </a:cubicBezTo>
                  <a:lnTo>
                    <a:pt x="57875" y="53028"/>
                  </a:lnTo>
                  <a:cubicBezTo>
                    <a:pt x="60317" y="53028"/>
                    <a:pt x="61842" y="50385"/>
                    <a:pt x="60622" y="48272"/>
                  </a:cubicBezTo>
                  <a:lnTo>
                    <a:pt x="33666" y="1586"/>
                  </a:lnTo>
                  <a:cubicBezTo>
                    <a:pt x="33056" y="529"/>
                    <a:pt x="31989" y="1"/>
                    <a:pt x="3092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64"/>
            <p:cNvSpPr/>
            <p:nvPr/>
          </p:nvSpPr>
          <p:spPr>
            <a:xfrm>
              <a:off x="3082475" y="2096550"/>
              <a:ext cx="1528675" cy="1340000"/>
            </a:xfrm>
            <a:custGeom>
              <a:avLst/>
              <a:gdLst/>
              <a:ahLst/>
              <a:cxnLst/>
              <a:rect l="l" t="t" r="r" b="b"/>
              <a:pathLst>
                <a:path w="61147" h="53600" extrusionOk="0">
                  <a:moveTo>
                    <a:pt x="30574" y="574"/>
                  </a:moveTo>
                  <a:cubicBezTo>
                    <a:pt x="31617" y="574"/>
                    <a:pt x="32550" y="1112"/>
                    <a:pt x="33072" y="2015"/>
                  </a:cubicBezTo>
                  <a:lnTo>
                    <a:pt x="60026" y="48702"/>
                  </a:lnTo>
                  <a:cubicBezTo>
                    <a:pt x="60548" y="49604"/>
                    <a:pt x="60546" y="50683"/>
                    <a:pt x="60026" y="51585"/>
                  </a:cubicBezTo>
                  <a:cubicBezTo>
                    <a:pt x="59506" y="52487"/>
                    <a:pt x="58571" y="53027"/>
                    <a:pt x="57529" y="53027"/>
                  </a:cubicBezTo>
                  <a:lnTo>
                    <a:pt x="3619" y="53027"/>
                  </a:lnTo>
                  <a:cubicBezTo>
                    <a:pt x="2577" y="53027"/>
                    <a:pt x="1643" y="52487"/>
                    <a:pt x="1122" y="51585"/>
                  </a:cubicBezTo>
                  <a:cubicBezTo>
                    <a:pt x="601" y="50683"/>
                    <a:pt x="601" y="49604"/>
                    <a:pt x="1122" y="48702"/>
                  </a:cubicBezTo>
                  <a:lnTo>
                    <a:pt x="28075" y="2015"/>
                  </a:lnTo>
                  <a:cubicBezTo>
                    <a:pt x="28598" y="1112"/>
                    <a:pt x="29531" y="574"/>
                    <a:pt x="30574" y="574"/>
                  </a:cubicBezTo>
                  <a:close/>
                  <a:moveTo>
                    <a:pt x="30574" y="1"/>
                  </a:moveTo>
                  <a:cubicBezTo>
                    <a:pt x="29325" y="1"/>
                    <a:pt x="28206" y="647"/>
                    <a:pt x="27580" y="1728"/>
                  </a:cubicBezTo>
                  <a:lnTo>
                    <a:pt x="626" y="48416"/>
                  </a:lnTo>
                  <a:cubicBezTo>
                    <a:pt x="1" y="49498"/>
                    <a:pt x="2" y="50789"/>
                    <a:pt x="626" y="51872"/>
                  </a:cubicBezTo>
                  <a:cubicBezTo>
                    <a:pt x="1251" y="52954"/>
                    <a:pt x="2369" y="53600"/>
                    <a:pt x="3619" y="53600"/>
                  </a:cubicBezTo>
                  <a:lnTo>
                    <a:pt x="57529" y="53600"/>
                  </a:lnTo>
                  <a:cubicBezTo>
                    <a:pt x="58778" y="53600"/>
                    <a:pt x="59897" y="52954"/>
                    <a:pt x="60522" y="51872"/>
                  </a:cubicBezTo>
                  <a:cubicBezTo>
                    <a:pt x="61146" y="50789"/>
                    <a:pt x="61146" y="49498"/>
                    <a:pt x="60522" y="48416"/>
                  </a:cubicBezTo>
                  <a:lnTo>
                    <a:pt x="33567" y="1728"/>
                  </a:lnTo>
                  <a:cubicBezTo>
                    <a:pt x="32943" y="647"/>
                    <a:pt x="31824" y="1"/>
                    <a:pt x="3057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64"/>
            <p:cNvSpPr/>
            <p:nvPr/>
          </p:nvSpPr>
          <p:spPr>
            <a:xfrm>
              <a:off x="3205650" y="2204625"/>
              <a:ext cx="1282350" cy="1152700"/>
            </a:xfrm>
            <a:custGeom>
              <a:avLst/>
              <a:gdLst/>
              <a:ahLst/>
              <a:cxnLst/>
              <a:rect l="l" t="t" r="r" b="b"/>
              <a:pathLst>
                <a:path w="51294" h="46108" extrusionOk="0">
                  <a:moveTo>
                    <a:pt x="25647" y="573"/>
                  </a:moveTo>
                  <a:cubicBezTo>
                    <a:pt x="26502" y="573"/>
                    <a:pt x="27267" y="1027"/>
                    <a:pt x="27695" y="1788"/>
                  </a:cubicBezTo>
                  <a:lnTo>
                    <a:pt x="50256" y="41878"/>
                  </a:lnTo>
                  <a:cubicBezTo>
                    <a:pt x="50694" y="42658"/>
                    <a:pt x="50687" y="43583"/>
                    <a:pt x="50235" y="44356"/>
                  </a:cubicBezTo>
                  <a:cubicBezTo>
                    <a:pt x="49802" y="45094"/>
                    <a:pt x="49045" y="45535"/>
                    <a:pt x="48207" y="45535"/>
                  </a:cubicBezTo>
                  <a:lnTo>
                    <a:pt x="3088" y="45535"/>
                  </a:lnTo>
                  <a:cubicBezTo>
                    <a:pt x="2250" y="45535"/>
                    <a:pt x="1491" y="45094"/>
                    <a:pt x="1060" y="44356"/>
                  </a:cubicBezTo>
                  <a:cubicBezTo>
                    <a:pt x="608" y="43583"/>
                    <a:pt x="600" y="42656"/>
                    <a:pt x="1038" y="41878"/>
                  </a:cubicBezTo>
                  <a:lnTo>
                    <a:pt x="23598" y="1788"/>
                  </a:lnTo>
                  <a:cubicBezTo>
                    <a:pt x="24027" y="1027"/>
                    <a:pt x="24792" y="573"/>
                    <a:pt x="25647" y="573"/>
                  </a:cubicBezTo>
                  <a:close/>
                  <a:moveTo>
                    <a:pt x="25647" y="0"/>
                  </a:moveTo>
                  <a:cubicBezTo>
                    <a:pt x="24583" y="0"/>
                    <a:pt x="23631" y="564"/>
                    <a:pt x="23099" y="1508"/>
                  </a:cubicBezTo>
                  <a:lnTo>
                    <a:pt x="540" y="41598"/>
                  </a:lnTo>
                  <a:cubicBezTo>
                    <a:pt x="0" y="42555"/>
                    <a:pt x="11" y="43694"/>
                    <a:pt x="566" y="44644"/>
                  </a:cubicBezTo>
                  <a:cubicBezTo>
                    <a:pt x="1101" y="45560"/>
                    <a:pt x="2043" y="46108"/>
                    <a:pt x="3088" y="46108"/>
                  </a:cubicBezTo>
                  <a:lnTo>
                    <a:pt x="48207" y="46108"/>
                  </a:lnTo>
                  <a:cubicBezTo>
                    <a:pt x="49250" y="46108"/>
                    <a:pt x="50193" y="45560"/>
                    <a:pt x="50729" y="44644"/>
                  </a:cubicBezTo>
                  <a:cubicBezTo>
                    <a:pt x="51284" y="43694"/>
                    <a:pt x="51294" y="42556"/>
                    <a:pt x="50754" y="41598"/>
                  </a:cubicBezTo>
                  <a:lnTo>
                    <a:pt x="28194" y="1508"/>
                  </a:lnTo>
                  <a:cubicBezTo>
                    <a:pt x="27663" y="564"/>
                    <a:pt x="26711" y="0"/>
                    <a:pt x="2564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64"/>
            <p:cNvSpPr/>
            <p:nvPr/>
          </p:nvSpPr>
          <p:spPr>
            <a:xfrm>
              <a:off x="3735600" y="2434425"/>
              <a:ext cx="222450" cy="852900"/>
            </a:xfrm>
            <a:custGeom>
              <a:avLst/>
              <a:gdLst/>
              <a:ahLst/>
              <a:cxnLst/>
              <a:rect l="l" t="t" r="r" b="b"/>
              <a:pathLst>
                <a:path w="8898" h="34116" extrusionOk="0">
                  <a:moveTo>
                    <a:pt x="4450" y="1"/>
                  </a:moveTo>
                  <a:cubicBezTo>
                    <a:pt x="3691" y="1"/>
                    <a:pt x="2932" y="181"/>
                    <a:pt x="2173" y="542"/>
                  </a:cubicBezTo>
                  <a:cubicBezTo>
                    <a:pt x="656" y="1263"/>
                    <a:pt x="1" y="2480"/>
                    <a:pt x="210" y="4191"/>
                  </a:cubicBezTo>
                  <a:lnTo>
                    <a:pt x="2308" y="20725"/>
                  </a:lnTo>
                  <a:cubicBezTo>
                    <a:pt x="2382" y="21410"/>
                    <a:pt x="2636" y="21945"/>
                    <a:pt x="3066" y="22333"/>
                  </a:cubicBezTo>
                  <a:cubicBezTo>
                    <a:pt x="3497" y="22720"/>
                    <a:pt x="3962" y="22913"/>
                    <a:pt x="4461" y="22913"/>
                  </a:cubicBezTo>
                  <a:cubicBezTo>
                    <a:pt x="4959" y="22912"/>
                    <a:pt x="5424" y="22718"/>
                    <a:pt x="5855" y="22333"/>
                  </a:cubicBezTo>
                  <a:cubicBezTo>
                    <a:pt x="6286" y="21945"/>
                    <a:pt x="6539" y="21410"/>
                    <a:pt x="6614" y="20725"/>
                  </a:cubicBezTo>
                  <a:lnTo>
                    <a:pt x="8690" y="4191"/>
                  </a:lnTo>
                  <a:cubicBezTo>
                    <a:pt x="8898" y="2480"/>
                    <a:pt x="8243" y="1263"/>
                    <a:pt x="6727" y="542"/>
                  </a:cubicBezTo>
                  <a:cubicBezTo>
                    <a:pt x="5968" y="181"/>
                    <a:pt x="5209" y="1"/>
                    <a:pt x="4450" y="1"/>
                  </a:cubicBezTo>
                  <a:close/>
                  <a:moveTo>
                    <a:pt x="4510" y="26484"/>
                  </a:moveTo>
                  <a:cubicBezTo>
                    <a:pt x="3427" y="26484"/>
                    <a:pt x="2528" y="26860"/>
                    <a:pt x="1816" y="27610"/>
                  </a:cubicBezTo>
                  <a:cubicBezTo>
                    <a:pt x="1102" y="28362"/>
                    <a:pt x="744" y="29258"/>
                    <a:pt x="744" y="30299"/>
                  </a:cubicBezTo>
                  <a:cubicBezTo>
                    <a:pt x="745" y="31370"/>
                    <a:pt x="1113" y="32274"/>
                    <a:pt x="1850" y="33011"/>
                  </a:cubicBezTo>
                  <a:lnTo>
                    <a:pt x="1849" y="33011"/>
                  </a:lnTo>
                  <a:cubicBezTo>
                    <a:pt x="2586" y="33747"/>
                    <a:pt x="3474" y="34115"/>
                    <a:pt x="4516" y="34115"/>
                  </a:cubicBezTo>
                  <a:cubicBezTo>
                    <a:pt x="5572" y="34115"/>
                    <a:pt x="6461" y="33740"/>
                    <a:pt x="7183" y="32988"/>
                  </a:cubicBezTo>
                  <a:cubicBezTo>
                    <a:pt x="7904" y="32237"/>
                    <a:pt x="8264" y="31341"/>
                    <a:pt x="8264" y="30299"/>
                  </a:cubicBezTo>
                  <a:cubicBezTo>
                    <a:pt x="8264" y="29183"/>
                    <a:pt x="7893" y="28267"/>
                    <a:pt x="7149" y="27554"/>
                  </a:cubicBezTo>
                  <a:cubicBezTo>
                    <a:pt x="6405" y="26840"/>
                    <a:pt x="5527" y="26484"/>
                    <a:pt x="4516" y="26484"/>
                  </a:cubicBezTo>
                  <a:cubicBezTo>
                    <a:pt x="4514" y="26484"/>
                    <a:pt x="4512" y="26484"/>
                    <a:pt x="4510" y="26484"/>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64"/>
            <p:cNvSpPr/>
            <p:nvPr/>
          </p:nvSpPr>
          <p:spPr>
            <a:xfrm>
              <a:off x="1186600" y="3338775"/>
              <a:ext cx="682350" cy="1507575"/>
            </a:xfrm>
            <a:custGeom>
              <a:avLst/>
              <a:gdLst/>
              <a:ahLst/>
              <a:cxnLst/>
              <a:rect l="l" t="t" r="r" b="b"/>
              <a:pathLst>
                <a:path w="27294" h="60303" extrusionOk="0">
                  <a:moveTo>
                    <a:pt x="2610" y="1"/>
                  </a:moveTo>
                  <a:cubicBezTo>
                    <a:pt x="2610" y="1"/>
                    <a:pt x="0" y="6553"/>
                    <a:pt x="672" y="11279"/>
                  </a:cubicBezTo>
                  <a:cubicBezTo>
                    <a:pt x="1345" y="16005"/>
                    <a:pt x="16684" y="30216"/>
                    <a:pt x="16684" y="30216"/>
                  </a:cubicBezTo>
                  <a:lnTo>
                    <a:pt x="1994" y="58491"/>
                  </a:lnTo>
                  <a:lnTo>
                    <a:pt x="6065" y="60303"/>
                  </a:lnTo>
                  <a:cubicBezTo>
                    <a:pt x="6065" y="60303"/>
                    <a:pt x="27294" y="34192"/>
                    <a:pt x="27205" y="32200"/>
                  </a:cubicBezTo>
                  <a:cubicBezTo>
                    <a:pt x="27118" y="30210"/>
                    <a:pt x="21146" y="9919"/>
                    <a:pt x="21146" y="9919"/>
                  </a:cubicBezTo>
                  <a:lnTo>
                    <a:pt x="20762" y="6843"/>
                  </a:lnTo>
                  <a:cubicBezTo>
                    <a:pt x="20759" y="5439"/>
                    <a:pt x="2610" y="1"/>
                    <a:pt x="261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64"/>
            <p:cNvSpPr/>
            <p:nvPr/>
          </p:nvSpPr>
          <p:spPr>
            <a:xfrm>
              <a:off x="1179450" y="3331650"/>
              <a:ext cx="696750" cy="1521850"/>
            </a:xfrm>
            <a:custGeom>
              <a:avLst/>
              <a:gdLst/>
              <a:ahLst/>
              <a:cxnLst/>
              <a:rect l="l" t="t" r="r" b="b"/>
              <a:pathLst>
                <a:path w="27870" h="60874" extrusionOk="0">
                  <a:moveTo>
                    <a:pt x="3069" y="637"/>
                  </a:moveTo>
                  <a:cubicBezTo>
                    <a:pt x="11508" y="3173"/>
                    <a:pt x="20353" y="6276"/>
                    <a:pt x="20762" y="7151"/>
                  </a:cubicBezTo>
                  <a:cubicBezTo>
                    <a:pt x="20763" y="7155"/>
                    <a:pt x="20764" y="7160"/>
                    <a:pt x="20764" y="7164"/>
                  </a:cubicBezTo>
                  <a:lnTo>
                    <a:pt x="21158" y="10286"/>
                  </a:lnTo>
                  <a:cubicBezTo>
                    <a:pt x="21217" y="10487"/>
                    <a:pt x="27120" y="30566"/>
                    <a:pt x="27206" y="32498"/>
                  </a:cubicBezTo>
                  <a:cubicBezTo>
                    <a:pt x="27238" y="33898"/>
                    <a:pt x="14439" y="50179"/>
                    <a:pt x="6266" y="60237"/>
                  </a:cubicBezTo>
                  <a:lnTo>
                    <a:pt x="2674" y="58637"/>
                  </a:lnTo>
                  <a:lnTo>
                    <a:pt x="17225" y="30635"/>
                  </a:lnTo>
                  <a:cubicBezTo>
                    <a:pt x="17285" y="30519"/>
                    <a:pt x="17259" y="30380"/>
                    <a:pt x="17166" y="30293"/>
                  </a:cubicBezTo>
                  <a:cubicBezTo>
                    <a:pt x="17012" y="30150"/>
                    <a:pt x="1892" y="16095"/>
                    <a:pt x="1242" y="11524"/>
                  </a:cubicBezTo>
                  <a:cubicBezTo>
                    <a:pt x="660" y="7436"/>
                    <a:pt x="2612" y="1865"/>
                    <a:pt x="3069" y="637"/>
                  </a:cubicBezTo>
                  <a:close/>
                  <a:moveTo>
                    <a:pt x="2894" y="0"/>
                  </a:moveTo>
                  <a:cubicBezTo>
                    <a:pt x="2780" y="0"/>
                    <a:pt x="2674" y="69"/>
                    <a:pt x="2630" y="181"/>
                  </a:cubicBezTo>
                  <a:cubicBezTo>
                    <a:pt x="2523" y="451"/>
                    <a:pt x="0" y="6858"/>
                    <a:pt x="676" y="11603"/>
                  </a:cubicBezTo>
                  <a:cubicBezTo>
                    <a:pt x="1324" y="16168"/>
                    <a:pt x="14888" y="28951"/>
                    <a:pt x="16616" y="30564"/>
                  </a:cubicBezTo>
                  <a:lnTo>
                    <a:pt x="2025" y="58644"/>
                  </a:lnTo>
                  <a:cubicBezTo>
                    <a:pt x="1989" y="58713"/>
                    <a:pt x="1983" y="58795"/>
                    <a:pt x="2010" y="58869"/>
                  </a:cubicBezTo>
                  <a:cubicBezTo>
                    <a:pt x="2036" y="58943"/>
                    <a:pt x="2092" y="59005"/>
                    <a:pt x="2164" y="59037"/>
                  </a:cubicBezTo>
                  <a:lnTo>
                    <a:pt x="6234" y="60849"/>
                  </a:lnTo>
                  <a:cubicBezTo>
                    <a:pt x="6270" y="60864"/>
                    <a:pt x="6310" y="60873"/>
                    <a:pt x="6351" y="60873"/>
                  </a:cubicBezTo>
                  <a:cubicBezTo>
                    <a:pt x="6437" y="60873"/>
                    <a:pt x="6519" y="60834"/>
                    <a:pt x="6572" y="60767"/>
                  </a:cubicBezTo>
                  <a:cubicBezTo>
                    <a:pt x="8752" y="58086"/>
                    <a:pt x="27870" y="34513"/>
                    <a:pt x="27779" y="32473"/>
                  </a:cubicBezTo>
                  <a:cubicBezTo>
                    <a:pt x="27689" y="30471"/>
                    <a:pt x="21951" y="10954"/>
                    <a:pt x="21717" y="10169"/>
                  </a:cubicBezTo>
                  <a:lnTo>
                    <a:pt x="21332" y="7094"/>
                  </a:lnTo>
                  <a:cubicBezTo>
                    <a:pt x="21130" y="5604"/>
                    <a:pt x="8452" y="1652"/>
                    <a:pt x="2978" y="13"/>
                  </a:cubicBezTo>
                  <a:cubicBezTo>
                    <a:pt x="2950" y="4"/>
                    <a:pt x="2922" y="0"/>
                    <a:pt x="2894"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64"/>
            <p:cNvSpPr/>
            <p:nvPr/>
          </p:nvSpPr>
          <p:spPr>
            <a:xfrm>
              <a:off x="1767650" y="2782175"/>
              <a:ext cx="644450" cy="862025"/>
            </a:xfrm>
            <a:custGeom>
              <a:avLst/>
              <a:gdLst/>
              <a:ahLst/>
              <a:cxnLst/>
              <a:rect l="l" t="t" r="r" b="b"/>
              <a:pathLst>
                <a:path w="25778" h="34481" extrusionOk="0">
                  <a:moveTo>
                    <a:pt x="10021" y="0"/>
                  </a:moveTo>
                  <a:lnTo>
                    <a:pt x="1" y="15034"/>
                  </a:lnTo>
                  <a:lnTo>
                    <a:pt x="862" y="24565"/>
                  </a:lnTo>
                  <a:cubicBezTo>
                    <a:pt x="1071" y="26871"/>
                    <a:pt x="2706" y="28797"/>
                    <a:pt x="4948" y="29376"/>
                  </a:cubicBezTo>
                  <a:lnTo>
                    <a:pt x="24676" y="34481"/>
                  </a:lnTo>
                  <a:lnTo>
                    <a:pt x="25777" y="31787"/>
                  </a:lnTo>
                  <a:lnTo>
                    <a:pt x="7517" y="23854"/>
                  </a:lnTo>
                  <a:lnTo>
                    <a:pt x="1002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64"/>
            <p:cNvSpPr/>
            <p:nvPr/>
          </p:nvSpPr>
          <p:spPr>
            <a:xfrm>
              <a:off x="1760375" y="2775025"/>
              <a:ext cx="659825" cy="876325"/>
            </a:xfrm>
            <a:custGeom>
              <a:avLst/>
              <a:gdLst/>
              <a:ahLst/>
              <a:cxnLst/>
              <a:rect l="l" t="t" r="r" b="b"/>
              <a:pathLst>
                <a:path w="26393" h="35053" extrusionOk="0">
                  <a:moveTo>
                    <a:pt x="9906" y="1411"/>
                  </a:moveTo>
                  <a:lnTo>
                    <a:pt x="7524" y="24110"/>
                  </a:lnTo>
                  <a:cubicBezTo>
                    <a:pt x="7511" y="24235"/>
                    <a:pt x="7580" y="24353"/>
                    <a:pt x="7694" y="24403"/>
                  </a:cubicBezTo>
                  <a:lnTo>
                    <a:pt x="25698" y="32223"/>
                  </a:lnTo>
                  <a:lnTo>
                    <a:pt x="24797" y="34427"/>
                  </a:lnTo>
                  <a:lnTo>
                    <a:pt x="5310" y="29385"/>
                  </a:lnTo>
                  <a:cubicBezTo>
                    <a:pt x="3191" y="28837"/>
                    <a:pt x="1635" y="27004"/>
                    <a:pt x="1439" y="24826"/>
                  </a:cubicBezTo>
                  <a:lnTo>
                    <a:pt x="585" y="15396"/>
                  </a:lnTo>
                  <a:lnTo>
                    <a:pt x="9906" y="1411"/>
                  </a:lnTo>
                  <a:close/>
                  <a:moveTo>
                    <a:pt x="10314" y="1"/>
                  </a:moveTo>
                  <a:cubicBezTo>
                    <a:pt x="10220" y="1"/>
                    <a:pt x="10129" y="47"/>
                    <a:pt x="10074" y="128"/>
                  </a:cubicBezTo>
                  <a:lnTo>
                    <a:pt x="53" y="15163"/>
                  </a:lnTo>
                  <a:cubicBezTo>
                    <a:pt x="18" y="15218"/>
                    <a:pt x="1" y="15282"/>
                    <a:pt x="7" y="15347"/>
                  </a:cubicBezTo>
                  <a:lnTo>
                    <a:pt x="869" y="24877"/>
                  </a:lnTo>
                  <a:cubicBezTo>
                    <a:pt x="1088" y="27296"/>
                    <a:pt x="2814" y="29330"/>
                    <a:pt x="5167" y="29939"/>
                  </a:cubicBezTo>
                  <a:lnTo>
                    <a:pt x="24897" y="35044"/>
                  </a:lnTo>
                  <a:cubicBezTo>
                    <a:pt x="24920" y="35050"/>
                    <a:pt x="24944" y="35053"/>
                    <a:pt x="24967" y="35053"/>
                  </a:cubicBezTo>
                  <a:cubicBezTo>
                    <a:pt x="25084" y="35053"/>
                    <a:pt x="25189" y="34982"/>
                    <a:pt x="25233" y="34874"/>
                  </a:cubicBezTo>
                  <a:lnTo>
                    <a:pt x="26333" y="32181"/>
                  </a:lnTo>
                  <a:cubicBezTo>
                    <a:pt x="26392" y="32037"/>
                    <a:pt x="26324" y="31872"/>
                    <a:pt x="26182" y="31809"/>
                  </a:cubicBezTo>
                  <a:lnTo>
                    <a:pt x="8115" y="23962"/>
                  </a:lnTo>
                  <a:lnTo>
                    <a:pt x="10597" y="317"/>
                  </a:lnTo>
                  <a:cubicBezTo>
                    <a:pt x="10611" y="185"/>
                    <a:pt x="10533" y="62"/>
                    <a:pt x="10409" y="17"/>
                  </a:cubicBezTo>
                  <a:cubicBezTo>
                    <a:pt x="10378" y="6"/>
                    <a:pt x="10345" y="1"/>
                    <a:pt x="103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64"/>
            <p:cNvSpPr/>
            <p:nvPr/>
          </p:nvSpPr>
          <p:spPr>
            <a:xfrm>
              <a:off x="1770925" y="3042250"/>
              <a:ext cx="629000" cy="601950"/>
            </a:xfrm>
            <a:custGeom>
              <a:avLst/>
              <a:gdLst/>
              <a:ahLst/>
              <a:cxnLst/>
              <a:rect l="l" t="t" r="r" b="b"/>
              <a:pathLst>
                <a:path w="25160" h="24078" extrusionOk="0">
                  <a:moveTo>
                    <a:pt x="2957" y="1"/>
                  </a:moveTo>
                  <a:lnTo>
                    <a:pt x="2038" y="1379"/>
                  </a:lnTo>
                  <a:cubicBezTo>
                    <a:pt x="1421" y="2724"/>
                    <a:pt x="561" y="4595"/>
                    <a:pt x="1" y="6072"/>
                  </a:cubicBezTo>
                  <a:lnTo>
                    <a:pt x="731" y="14162"/>
                  </a:lnTo>
                  <a:cubicBezTo>
                    <a:pt x="940" y="16468"/>
                    <a:pt x="2575" y="18394"/>
                    <a:pt x="4817" y="18973"/>
                  </a:cubicBezTo>
                  <a:lnTo>
                    <a:pt x="24545" y="24078"/>
                  </a:lnTo>
                  <a:lnTo>
                    <a:pt x="25159" y="22574"/>
                  </a:lnTo>
                  <a:lnTo>
                    <a:pt x="5431" y="14922"/>
                  </a:lnTo>
                  <a:cubicBezTo>
                    <a:pt x="5431" y="14922"/>
                    <a:pt x="4779" y="15052"/>
                    <a:pt x="4153" y="15052"/>
                  </a:cubicBezTo>
                  <a:cubicBezTo>
                    <a:pt x="3736" y="15052"/>
                    <a:pt x="3330" y="14994"/>
                    <a:pt x="3137" y="14802"/>
                  </a:cubicBezTo>
                  <a:cubicBezTo>
                    <a:pt x="2655" y="14319"/>
                    <a:pt x="5068" y="12991"/>
                    <a:pt x="5068" y="12991"/>
                  </a:cubicBezTo>
                  <a:lnTo>
                    <a:pt x="2533" y="12267"/>
                  </a:lnTo>
                  <a:lnTo>
                    <a:pt x="4706" y="2732"/>
                  </a:lnTo>
                  <a:lnTo>
                    <a:pt x="2957" y="1"/>
                  </a:ln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64"/>
            <p:cNvSpPr/>
            <p:nvPr/>
          </p:nvSpPr>
          <p:spPr>
            <a:xfrm>
              <a:off x="1770925" y="3042250"/>
              <a:ext cx="629000" cy="601950"/>
            </a:xfrm>
            <a:custGeom>
              <a:avLst/>
              <a:gdLst/>
              <a:ahLst/>
              <a:cxnLst/>
              <a:rect l="l" t="t" r="r" b="b"/>
              <a:pathLst>
                <a:path w="25160" h="24078" extrusionOk="0">
                  <a:moveTo>
                    <a:pt x="2957" y="1"/>
                  </a:moveTo>
                  <a:lnTo>
                    <a:pt x="2038" y="1379"/>
                  </a:lnTo>
                  <a:cubicBezTo>
                    <a:pt x="1421" y="2724"/>
                    <a:pt x="561" y="4595"/>
                    <a:pt x="1" y="6072"/>
                  </a:cubicBezTo>
                  <a:lnTo>
                    <a:pt x="731" y="14162"/>
                  </a:lnTo>
                  <a:cubicBezTo>
                    <a:pt x="940" y="16468"/>
                    <a:pt x="2575" y="18394"/>
                    <a:pt x="4817" y="18973"/>
                  </a:cubicBezTo>
                  <a:lnTo>
                    <a:pt x="24545" y="24078"/>
                  </a:lnTo>
                  <a:lnTo>
                    <a:pt x="25159" y="22574"/>
                  </a:lnTo>
                  <a:lnTo>
                    <a:pt x="5431" y="14922"/>
                  </a:lnTo>
                  <a:cubicBezTo>
                    <a:pt x="5431" y="14922"/>
                    <a:pt x="4779" y="15052"/>
                    <a:pt x="4153" y="15052"/>
                  </a:cubicBezTo>
                  <a:cubicBezTo>
                    <a:pt x="3736" y="15052"/>
                    <a:pt x="3330" y="14994"/>
                    <a:pt x="3137" y="14802"/>
                  </a:cubicBezTo>
                  <a:cubicBezTo>
                    <a:pt x="2655" y="14319"/>
                    <a:pt x="5068" y="12991"/>
                    <a:pt x="5068" y="12991"/>
                  </a:cubicBezTo>
                  <a:lnTo>
                    <a:pt x="2533" y="12267"/>
                  </a:lnTo>
                  <a:lnTo>
                    <a:pt x="4706" y="2732"/>
                  </a:lnTo>
                  <a:lnTo>
                    <a:pt x="295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64"/>
            <p:cNvSpPr/>
            <p:nvPr/>
          </p:nvSpPr>
          <p:spPr>
            <a:xfrm>
              <a:off x="1845100" y="3361100"/>
              <a:ext cx="118150" cy="51300"/>
            </a:xfrm>
            <a:custGeom>
              <a:avLst/>
              <a:gdLst/>
              <a:ahLst/>
              <a:cxnLst/>
              <a:rect l="l" t="t" r="r" b="b"/>
              <a:pathLst>
                <a:path w="4726" h="2052" extrusionOk="0">
                  <a:moveTo>
                    <a:pt x="2174" y="0"/>
                  </a:moveTo>
                  <a:cubicBezTo>
                    <a:pt x="1556" y="0"/>
                    <a:pt x="877" y="95"/>
                    <a:pt x="214" y="374"/>
                  </a:cubicBezTo>
                  <a:cubicBezTo>
                    <a:pt x="68" y="436"/>
                    <a:pt x="0" y="603"/>
                    <a:pt x="62" y="748"/>
                  </a:cubicBezTo>
                  <a:cubicBezTo>
                    <a:pt x="108" y="858"/>
                    <a:pt x="215" y="924"/>
                    <a:pt x="326" y="924"/>
                  </a:cubicBezTo>
                  <a:cubicBezTo>
                    <a:pt x="363" y="924"/>
                    <a:pt x="400" y="917"/>
                    <a:pt x="436" y="902"/>
                  </a:cubicBezTo>
                  <a:cubicBezTo>
                    <a:pt x="1014" y="659"/>
                    <a:pt x="1614" y="576"/>
                    <a:pt x="2165" y="576"/>
                  </a:cubicBezTo>
                  <a:cubicBezTo>
                    <a:pt x="2501" y="576"/>
                    <a:pt x="2818" y="607"/>
                    <a:pt x="3101" y="651"/>
                  </a:cubicBezTo>
                  <a:cubicBezTo>
                    <a:pt x="2561" y="814"/>
                    <a:pt x="1916" y="1083"/>
                    <a:pt x="1287" y="1533"/>
                  </a:cubicBezTo>
                  <a:cubicBezTo>
                    <a:pt x="1060" y="1694"/>
                    <a:pt x="1174" y="2052"/>
                    <a:pt x="1454" y="2052"/>
                  </a:cubicBezTo>
                  <a:cubicBezTo>
                    <a:pt x="1513" y="2052"/>
                    <a:pt x="1570" y="2032"/>
                    <a:pt x="1619" y="1998"/>
                  </a:cubicBezTo>
                  <a:cubicBezTo>
                    <a:pt x="2961" y="1040"/>
                    <a:pt x="4413" y="984"/>
                    <a:pt x="4428" y="984"/>
                  </a:cubicBezTo>
                  <a:cubicBezTo>
                    <a:pt x="4563" y="979"/>
                    <a:pt x="4677" y="881"/>
                    <a:pt x="4701" y="748"/>
                  </a:cubicBezTo>
                  <a:cubicBezTo>
                    <a:pt x="4726" y="615"/>
                    <a:pt x="4652" y="483"/>
                    <a:pt x="4528" y="433"/>
                  </a:cubicBezTo>
                  <a:cubicBezTo>
                    <a:pt x="4466" y="407"/>
                    <a:pt x="3452" y="0"/>
                    <a:pt x="217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64"/>
            <p:cNvSpPr/>
            <p:nvPr/>
          </p:nvSpPr>
          <p:spPr>
            <a:xfrm>
              <a:off x="1241725" y="2559525"/>
              <a:ext cx="776475" cy="993250"/>
            </a:xfrm>
            <a:custGeom>
              <a:avLst/>
              <a:gdLst/>
              <a:ahLst/>
              <a:cxnLst/>
              <a:rect l="l" t="t" r="r" b="b"/>
              <a:pathLst>
                <a:path w="31059" h="39730" extrusionOk="0">
                  <a:moveTo>
                    <a:pt x="15185" y="0"/>
                  </a:moveTo>
                  <a:lnTo>
                    <a:pt x="5445" y="587"/>
                  </a:lnTo>
                  <a:lnTo>
                    <a:pt x="1" y="31701"/>
                  </a:lnTo>
                  <a:cubicBezTo>
                    <a:pt x="1" y="31701"/>
                    <a:pt x="2464" y="36400"/>
                    <a:pt x="9769" y="38476"/>
                  </a:cubicBezTo>
                  <a:cubicBezTo>
                    <a:pt x="13267" y="39471"/>
                    <a:pt x="15492" y="39730"/>
                    <a:pt x="16861" y="39730"/>
                  </a:cubicBezTo>
                  <a:cubicBezTo>
                    <a:pt x="18350" y="39730"/>
                    <a:pt x="18826" y="39423"/>
                    <a:pt x="18826" y="39423"/>
                  </a:cubicBezTo>
                  <a:lnTo>
                    <a:pt x="31058" y="8906"/>
                  </a:lnTo>
                  <a:lnTo>
                    <a:pt x="20853" y="2451"/>
                  </a:lnTo>
                  <a:lnTo>
                    <a:pt x="1518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64"/>
            <p:cNvSpPr/>
            <p:nvPr/>
          </p:nvSpPr>
          <p:spPr>
            <a:xfrm>
              <a:off x="1234425" y="2552400"/>
              <a:ext cx="791675" cy="1007425"/>
            </a:xfrm>
            <a:custGeom>
              <a:avLst/>
              <a:gdLst/>
              <a:ahLst/>
              <a:cxnLst/>
              <a:rect l="l" t="t" r="r" b="b"/>
              <a:pathLst>
                <a:path w="31667" h="40297" extrusionOk="0">
                  <a:moveTo>
                    <a:pt x="15426" y="575"/>
                  </a:moveTo>
                  <a:lnTo>
                    <a:pt x="21011" y="2989"/>
                  </a:lnTo>
                  <a:lnTo>
                    <a:pt x="30995" y="9305"/>
                  </a:lnTo>
                  <a:lnTo>
                    <a:pt x="18895" y="39498"/>
                  </a:lnTo>
                  <a:cubicBezTo>
                    <a:pt x="18717" y="39567"/>
                    <a:pt x="18204" y="39723"/>
                    <a:pt x="17149" y="39723"/>
                  </a:cubicBezTo>
                  <a:cubicBezTo>
                    <a:pt x="15815" y="39723"/>
                    <a:pt x="13617" y="39474"/>
                    <a:pt x="10139" y="38485"/>
                  </a:cubicBezTo>
                  <a:cubicBezTo>
                    <a:pt x="3575" y="36618"/>
                    <a:pt x="961" y="32559"/>
                    <a:pt x="593" y="31934"/>
                  </a:cubicBezTo>
                  <a:lnTo>
                    <a:pt x="5982" y="1144"/>
                  </a:lnTo>
                  <a:lnTo>
                    <a:pt x="15426" y="575"/>
                  </a:lnTo>
                  <a:close/>
                  <a:moveTo>
                    <a:pt x="15477" y="0"/>
                  </a:moveTo>
                  <a:cubicBezTo>
                    <a:pt x="15472" y="0"/>
                    <a:pt x="15466" y="1"/>
                    <a:pt x="15460" y="1"/>
                  </a:cubicBezTo>
                  <a:lnTo>
                    <a:pt x="5720" y="587"/>
                  </a:lnTo>
                  <a:cubicBezTo>
                    <a:pt x="5588" y="594"/>
                    <a:pt x="5478" y="692"/>
                    <a:pt x="5455" y="822"/>
                  </a:cubicBezTo>
                  <a:lnTo>
                    <a:pt x="11" y="31938"/>
                  </a:lnTo>
                  <a:cubicBezTo>
                    <a:pt x="1" y="31999"/>
                    <a:pt x="10" y="32063"/>
                    <a:pt x="39" y="32120"/>
                  </a:cubicBezTo>
                  <a:cubicBezTo>
                    <a:pt x="143" y="32316"/>
                    <a:pt x="2645" y="36950"/>
                    <a:pt x="9983" y="39036"/>
                  </a:cubicBezTo>
                  <a:cubicBezTo>
                    <a:pt x="13479" y="40031"/>
                    <a:pt x="15734" y="40296"/>
                    <a:pt x="17147" y="40296"/>
                  </a:cubicBezTo>
                  <a:cubicBezTo>
                    <a:pt x="18701" y="40296"/>
                    <a:pt x="19233" y="39974"/>
                    <a:pt x="19273" y="39949"/>
                  </a:cubicBezTo>
                  <a:cubicBezTo>
                    <a:pt x="19323" y="39917"/>
                    <a:pt x="19361" y="39871"/>
                    <a:pt x="19383" y="39815"/>
                  </a:cubicBezTo>
                  <a:lnTo>
                    <a:pt x="31616" y="9297"/>
                  </a:lnTo>
                  <a:cubicBezTo>
                    <a:pt x="31667" y="9169"/>
                    <a:pt x="31620" y="9023"/>
                    <a:pt x="31503" y="8950"/>
                  </a:cubicBezTo>
                  <a:lnTo>
                    <a:pt x="21299" y="2495"/>
                  </a:lnTo>
                  <a:cubicBezTo>
                    <a:pt x="21286" y="2487"/>
                    <a:pt x="21273" y="2479"/>
                    <a:pt x="21259" y="2474"/>
                  </a:cubicBezTo>
                  <a:lnTo>
                    <a:pt x="15591" y="23"/>
                  </a:lnTo>
                  <a:cubicBezTo>
                    <a:pt x="15555" y="8"/>
                    <a:pt x="15516" y="0"/>
                    <a:pt x="154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64"/>
            <p:cNvSpPr/>
            <p:nvPr/>
          </p:nvSpPr>
          <p:spPr>
            <a:xfrm>
              <a:off x="1241725" y="2559525"/>
              <a:ext cx="519650" cy="988575"/>
            </a:xfrm>
            <a:custGeom>
              <a:avLst/>
              <a:gdLst/>
              <a:ahLst/>
              <a:cxnLst/>
              <a:rect l="l" t="t" r="r" b="b"/>
              <a:pathLst>
                <a:path w="20786" h="39543" extrusionOk="0">
                  <a:moveTo>
                    <a:pt x="15185" y="0"/>
                  </a:moveTo>
                  <a:lnTo>
                    <a:pt x="5445" y="587"/>
                  </a:lnTo>
                  <a:lnTo>
                    <a:pt x="1" y="31701"/>
                  </a:lnTo>
                  <a:cubicBezTo>
                    <a:pt x="1" y="31701"/>
                    <a:pt x="2465" y="36398"/>
                    <a:pt x="9770" y="38476"/>
                  </a:cubicBezTo>
                  <a:cubicBezTo>
                    <a:pt x="11048" y="38840"/>
                    <a:pt x="12153" y="39102"/>
                    <a:pt x="13111" y="39293"/>
                  </a:cubicBezTo>
                  <a:cubicBezTo>
                    <a:pt x="15136" y="39440"/>
                    <a:pt x="16702" y="39542"/>
                    <a:pt x="16702" y="39542"/>
                  </a:cubicBezTo>
                  <a:cubicBezTo>
                    <a:pt x="16702" y="39542"/>
                    <a:pt x="13684" y="39301"/>
                    <a:pt x="10908" y="37973"/>
                  </a:cubicBezTo>
                  <a:cubicBezTo>
                    <a:pt x="8132" y="36646"/>
                    <a:pt x="2822" y="32783"/>
                    <a:pt x="2822" y="32059"/>
                  </a:cubicBezTo>
                  <a:cubicBezTo>
                    <a:pt x="2822" y="31335"/>
                    <a:pt x="13564" y="27231"/>
                    <a:pt x="15132" y="26870"/>
                  </a:cubicBezTo>
                  <a:cubicBezTo>
                    <a:pt x="15295" y="26832"/>
                    <a:pt x="15311" y="26815"/>
                    <a:pt x="15210" y="26815"/>
                  </a:cubicBezTo>
                  <a:cubicBezTo>
                    <a:pt x="14331" y="26815"/>
                    <a:pt x="4632" y="28077"/>
                    <a:pt x="4632" y="28077"/>
                  </a:cubicBezTo>
                  <a:lnTo>
                    <a:pt x="8373" y="16248"/>
                  </a:lnTo>
                  <a:lnTo>
                    <a:pt x="12597" y="14196"/>
                  </a:lnTo>
                  <a:lnTo>
                    <a:pt x="7407" y="12747"/>
                  </a:lnTo>
                  <a:lnTo>
                    <a:pt x="15084" y="7818"/>
                  </a:lnTo>
                  <a:lnTo>
                    <a:pt x="18270" y="9126"/>
                  </a:lnTo>
                  <a:lnTo>
                    <a:pt x="20785" y="2421"/>
                  </a:lnTo>
                  <a:lnTo>
                    <a:pt x="15185" y="0"/>
                  </a:ln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64"/>
            <p:cNvSpPr/>
            <p:nvPr/>
          </p:nvSpPr>
          <p:spPr>
            <a:xfrm>
              <a:off x="1241725" y="2559525"/>
              <a:ext cx="519650" cy="988575"/>
            </a:xfrm>
            <a:custGeom>
              <a:avLst/>
              <a:gdLst/>
              <a:ahLst/>
              <a:cxnLst/>
              <a:rect l="l" t="t" r="r" b="b"/>
              <a:pathLst>
                <a:path w="20786" h="39543" extrusionOk="0">
                  <a:moveTo>
                    <a:pt x="15185" y="0"/>
                  </a:moveTo>
                  <a:lnTo>
                    <a:pt x="5445" y="587"/>
                  </a:lnTo>
                  <a:lnTo>
                    <a:pt x="1" y="31701"/>
                  </a:lnTo>
                  <a:cubicBezTo>
                    <a:pt x="1" y="31701"/>
                    <a:pt x="2465" y="36398"/>
                    <a:pt x="9770" y="38476"/>
                  </a:cubicBezTo>
                  <a:cubicBezTo>
                    <a:pt x="11048" y="38840"/>
                    <a:pt x="12153" y="39102"/>
                    <a:pt x="13111" y="39293"/>
                  </a:cubicBezTo>
                  <a:cubicBezTo>
                    <a:pt x="15136" y="39440"/>
                    <a:pt x="16702" y="39542"/>
                    <a:pt x="16702" y="39542"/>
                  </a:cubicBezTo>
                  <a:cubicBezTo>
                    <a:pt x="16702" y="39542"/>
                    <a:pt x="13684" y="39301"/>
                    <a:pt x="10908" y="37973"/>
                  </a:cubicBezTo>
                  <a:cubicBezTo>
                    <a:pt x="8132" y="36646"/>
                    <a:pt x="2822" y="32783"/>
                    <a:pt x="2822" y="32059"/>
                  </a:cubicBezTo>
                  <a:cubicBezTo>
                    <a:pt x="2822" y="31335"/>
                    <a:pt x="13564" y="27231"/>
                    <a:pt x="15132" y="26870"/>
                  </a:cubicBezTo>
                  <a:cubicBezTo>
                    <a:pt x="15295" y="26832"/>
                    <a:pt x="15311" y="26815"/>
                    <a:pt x="15210" y="26815"/>
                  </a:cubicBezTo>
                  <a:cubicBezTo>
                    <a:pt x="14331" y="26815"/>
                    <a:pt x="4632" y="28077"/>
                    <a:pt x="4632" y="28077"/>
                  </a:cubicBezTo>
                  <a:lnTo>
                    <a:pt x="8373" y="16248"/>
                  </a:lnTo>
                  <a:lnTo>
                    <a:pt x="12597" y="14196"/>
                  </a:lnTo>
                  <a:lnTo>
                    <a:pt x="7407" y="12747"/>
                  </a:lnTo>
                  <a:lnTo>
                    <a:pt x="15084" y="7818"/>
                  </a:lnTo>
                  <a:lnTo>
                    <a:pt x="18270" y="9126"/>
                  </a:lnTo>
                  <a:lnTo>
                    <a:pt x="20785" y="2421"/>
                  </a:lnTo>
                  <a:lnTo>
                    <a:pt x="1518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64"/>
            <p:cNvSpPr/>
            <p:nvPr/>
          </p:nvSpPr>
          <p:spPr>
            <a:xfrm>
              <a:off x="1550600" y="3449400"/>
              <a:ext cx="26300" cy="63850"/>
            </a:xfrm>
            <a:custGeom>
              <a:avLst/>
              <a:gdLst/>
              <a:ahLst/>
              <a:cxnLst/>
              <a:rect l="l" t="t" r="r" b="b"/>
              <a:pathLst>
                <a:path w="1052" h="2554" extrusionOk="0">
                  <a:moveTo>
                    <a:pt x="742" y="1"/>
                  </a:moveTo>
                  <a:cubicBezTo>
                    <a:pt x="609" y="1"/>
                    <a:pt x="489" y="92"/>
                    <a:pt x="459" y="225"/>
                  </a:cubicBezTo>
                  <a:lnTo>
                    <a:pt x="33" y="2207"/>
                  </a:lnTo>
                  <a:cubicBezTo>
                    <a:pt x="0" y="2362"/>
                    <a:pt x="98" y="2514"/>
                    <a:pt x="253" y="2548"/>
                  </a:cubicBezTo>
                  <a:cubicBezTo>
                    <a:pt x="272" y="2551"/>
                    <a:pt x="292" y="2554"/>
                    <a:pt x="313" y="2554"/>
                  </a:cubicBezTo>
                  <a:cubicBezTo>
                    <a:pt x="447" y="2554"/>
                    <a:pt x="564" y="2459"/>
                    <a:pt x="592" y="2328"/>
                  </a:cubicBezTo>
                  <a:lnTo>
                    <a:pt x="1018" y="347"/>
                  </a:lnTo>
                  <a:cubicBezTo>
                    <a:pt x="1051" y="192"/>
                    <a:pt x="952" y="40"/>
                    <a:pt x="799" y="6"/>
                  </a:cubicBezTo>
                  <a:cubicBezTo>
                    <a:pt x="779" y="2"/>
                    <a:pt x="760" y="1"/>
                    <a:pt x="74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64"/>
            <p:cNvSpPr/>
            <p:nvPr/>
          </p:nvSpPr>
          <p:spPr>
            <a:xfrm>
              <a:off x="1572100" y="2814100"/>
              <a:ext cx="141250" cy="599050"/>
            </a:xfrm>
            <a:custGeom>
              <a:avLst/>
              <a:gdLst/>
              <a:ahLst/>
              <a:cxnLst/>
              <a:rect l="l" t="t" r="r" b="b"/>
              <a:pathLst>
                <a:path w="5650" h="23962" extrusionOk="0">
                  <a:moveTo>
                    <a:pt x="5335" y="1"/>
                  </a:moveTo>
                  <a:cubicBezTo>
                    <a:pt x="5203" y="1"/>
                    <a:pt x="5085" y="92"/>
                    <a:pt x="5056" y="226"/>
                  </a:cubicBezTo>
                  <a:lnTo>
                    <a:pt x="33" y="23615"/>
                  </a:lnTo>
                  <a:cubicBezTo>
                    <a:pt x="0" y="23769"/>
                    <a:pt x="98" y="23921"/>
                    <a:pt x="253" y="23955"/>
                  </a:cubicBezTo>
                  <a:cubicBezTo>
                    <a:pt x="272" y="23958"/>
                    <a:pt x="292" y="23961"/>
                    <a:pt x="313" y="23961"/>
                  </a:cubicBezTo>
                  <a:cubicBezTo>
                    <a:pt x="447" y="23961"/>
                    <a:pt x="564" y="23867"/>
                    <a:pt x="592" y="23735"/>
                  </a:cubicBezTo>
                  <a:lnTo>
                    <a:pt x="5616" y="347"/>
                  </a:lnTo>
                  <a:cubicBezTo>
                    <a:pt x="5649" y="192"/>
                    <a:pt x="5551" y="40"/>
                    <a:pt x="5396" y="7"/>
                  </a:cubicBezTo>
                  <a:cubicBezTo>
                    <a:pt x="5375" y="3"/>
                    <a:pt x="5355" y="1"/>
                    <a:pt x="533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64"/>
            <p:cNvSpPr/>
            <p:nvPr/>
          </p:nvSpPr>
          <p:spPr>
            <a:xfrm>
              <a:off x="1404600" y="2836875"/>
              <a:ext cx="174275" cy="50200"/>
            </a:xfrm>
            <a:custGeom>
              <a:avLst/>
              <a:gdLst/>
              <a:ahLst/>
              <a:cxnLst/>
              <a:rect l="l" t="t" r="r" b="b"/>
              <a:pathLst>
                <a:path w="6971" h="2008" extrusionOk="0">
                  <a:moveTo>
                    <a:pt x="314" y="0"/>
                  </a:moveTo>
                  <a:cubicBezTo>
                    <a:pt x="183" y="0"/>
                    <a:pt x="66" y="90"/>
                    <a:pt x="35" y="224"/>
                  </a:cubicBezTo>
                  <a:cubicBezTo>
                    <a:pt x="0" y="378"/>
                    <a:pt x="97" y="530"/>
                    <a:pt x="251" y="566"/>
                  </a:cubicBezTo>
                  <a:lnTo>
                    <a:pt x="6607" y="2000"/>
                  </a:lnTo>
                  <a:cubicBezTo>
                    <a:pt x="6627" y="2005"/>
                    <a:pt x="6648" y="2008"/>
                    <a:pt x="6670" y="2008"/>
                  </a:cubicBezTo>
                  <a:lnTo>
                    <a:pt x="6670" y="2008"/>
                  </a:lnTo>
                  <a:cubicBezTo>
                    <a:pt x="6816" y="2008"/>
                    <a:pt x="6939" y="1899"/>
                    <a:pt x="6954" y="1754"/>
                  </a:cubicBezTo>
                  <a:cubicBezTo>
                    <a:pt x="6971" y="1609"/>
                    <a:pt x="6874" y="1475"/>
                    <a:pt x="6732" y="1443"/>
                  </a:cubicBezTo>
                  <a:lnTo>
                    <a:pt x="377" y="7"/>
                  </a:lnTo>
                  <a:cubicBezTo>
                    <a:pt x="356" y="3"/>
                    <a:pt x="335" y="0"/>
                    <a:pt x="314" y="0"/>
                  </a:cubicBezTo>
                  <a:close/>
                  <a:moveTo>
                    <a:pt x="6670" y="2008"/>
                  </a:moveTo>
                  <a:cubicBezTo>
                    <a:pt x="6670" y="2008"/>
                    <a:pt x="6670" y="2008"/>
                    <a:pt x="6669" y="2008"/>
                  </a:cubicBezTo>
                  <a:lnTo>
                    <a:pt x="6671" y="2008"/>
                  </a:lnTo>
                  <a:cubicBezTo>
                    <a:pt x="6670" y="2008"/>
                    <a:pt x="6670" y="2008"/>
                    <a:pt x="6670" y="200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64"/>
            <p:cNvSpPr/>
            <p:nvPr/>
          </p:nvSpPr>
          <p:spPr>
            <a:xfrm>
              <a:off x="1747675" y="2604275"/>
              <a:ext cx="87000" cy="189875"/>
            </a:xfrm>
            <a:custGeom>
              <a:avLst/>
              <a:gdLst/>
              <a:ahLst/>
              <a:cxnLst/>
              <a:rect l="l" t="t" r="r" b="b"/>
              <a:pathLst>
                <a:path w="3480" h="7595" extrusionOk="0">
                  <a:moveTo>
                    <a:pt x="1938" y="1"/>
                  </a:moveTo>
                  <a:lnTo>
                    <a:pt x="0" y="3694"/>
                  </a:lnTo>
                  <a:lnTo>
                    <a:pt x="3480" y="7594"/>
                  </a:lnTo>
                  <a:lnTo>
                    <a:pt x="193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64"/>
            <p:cNvSpPr/>
            <p:nvPr/>
          </p:nvSpPr>
          <p:spPr>
            <a:xfrm>
              <a:off x="1739950" y="2597100"/>
              <a:ext cx="102650" cy="204175"/>
            </a:xfrm>
            <a:custGeom>
              <a:avLst/>
              <a:gdLst/>
              <a:ahLst/>
              <a:cxnLst/>
              <a:rect l="l" t="t" r="r" b="b"/>
              <a:pathLst>
                <a:path w="4106" h="8167" extrusionOk="0">
                  <a:moveTo>
                    <a:pt x="2126" y="1134"/>
                  </a:moveTo>
                  <a:lnTo>
                    <a:pt x="3298" y="6901"/>
                  </a:lnTo>
                  <a:lnTo>
                    <a:pt x="3298" y="6901"/>
                  </a:lnTo>
                  <a:lnTo>
                    <a:pt x="654" y="3938"/>
                  </a:lnTo>
                  <a:lnTo>
                    <a:pt x="2126" y="1134"/>
                  </a:lnTo>
                  <a:close/>
                  <a:moveTo>
                    <a:pt x="2246" y="1"/>
                  </a:moveTo>
                  <a:cubicBezTo>
                    <a:pt x="2148" y="1"/>
                    <a:pt x="2049" y="50"/>
                    <a:pt x="1994" y="154"/>
                  </a:cubicBezTo>
                  <a:lnTo>
                    <a:pt x="55" y="3847"/>
                  </a:lnTo>
                  <a:cubicBezTo>
                    <a:pt x="0" y="3952"/>
                    <a:pt x="16" y="4081"/>
                    <a:pt x="95" y="4170"/>
                  </a:cubicBezTo>
                  <a:lnTo>
                    <a:pt x="3576" y="8071"/>
                  </a:lnTo>
                  <a:cubicBezTo>
                    <a:pt x="3630" y="8132"/>
                    <a:pt x="3707" y="8167"/>
                    <a:pt x="3789" y="8167"/>
                  </a:cubicBezTo>
                  <a:cubicBezTo>
                    <a:pt x="3969" y="8167"/>
                    <a:pt x="4105" y="8000"/>
                    <a:pt x="4069" y="7823"/>
                  </a:cubicBezTo>
                  <a:lnTo>
                    <a:pt x="2528" y="230"/>
                  </a:lnTo>
                  <a:cubicBezTo>
                    <a:pt x="2497" y="82"/>
                    <a:pt x="2372" y="1"/>
                    <a:pt x="224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64"/>
            <p:cNvSpPr/>
            <p:nvPr/>
          </p:nvSpPr>
          <p:spPr>
            <a:xfrm>
              <a:off x="1586575" y="2152000"/>
              <a:ext cx="334200" cy="652050"/>
            </a:xfrm>
            <a:custGeom>
              <a:avLst/>
              <a:gdLst/>
              <a:ahLst/>
              <a:cxnLst/>
              <a:rect l="l" t="t" r="r" b="b"/>
              <a:pathLst>
                <a:path w="13368" h="26082" extrusionOk="0">
                  <a:moveTo>
                    <a:pt x="8863" y="1"/>
                  </a:moveTo>
                  <a:cubicBezTo>
                    <a:pt x="7297" y="1"/>
                    <a:pt x="9153" y="1453"/>
                    <a:pt x="9153" y="1453"/>
                  </a:cubicBezTo>
                  <a:cubicBezTo>
                    <a:pt x="9153" y="1453"/>
                    <a:pt x="5570" y="1481"/>
                    <a:pt x="2961" y="2527"/>
                  </a:cubicBezTo>
                  <a:cubicBezTo>
                    <a:pt x="353" y="3573"/>
                    <a:pt x="0" y="7571"/>
                    <a:pt x="204" y="9155"/>
                  </a:cubicBezTo>
                  <a:cubicBezTo>
                    <a:pt x="408" y="10739"/>
                    <a:pt x="2364" y="12909"/>
                    <a:pt x="2364" y="12909"/>
                  </a:cubicBezTo>
                  <a:lnTo>
                    <a:pt x="2270" y="16763"/>
                  </a:lnTo>
                  <a:lnTo>
                    <a:pt x="4551" y="20245"/>
                  </a:lnTo>
                  <a:lnTo>
                    <a:pt x="4679" y="26081"/>
                  </a:lnTo>
                  <a:lnTo>
                    <a:pt x="9834" y="16690"/>
                  </a:lnTo>
                  <a:cubicBezTo>
                    <a:pt x="9834" y="16690"/>
                    <a:pt x="9669" y="12981"/>
                    <a:pt x="9839" y="10848"/>
                  </a:cubicBezTo>
                  <a:cubicBezTo>
                    <a:pt x="10009" y="8717"/>
                    <a:pt x="10523" y="5375"/>
                    <a:pt x="11438" y="5068"/>
                  </a:cubicBezTo>
                  <a:cubicBezTo>
                    <a:pt x="12355" y="4762"/>
                    <a:pt x="13367" y="3655"/>
                    <a:pt x="12760" y="1955"/>
                  </a:cubicBezTo>
                  <a:cubicBezTo>
                    <a:pt x="12580" y="1452"/>
                    <a:pt x="12403" y="1275"/>
                    <a:pt x="12243" y="1275"/>
                  </a:cubicBezTo>
                  <a:cubicBezTo>
                    <a:pt x="11863" y="1275"/>
                    <a:pt x="11579" y="2275"/>
                    <a:pt x="11579" y="2275"/>
                  </a:cubicBezTo>
                  <a:cubicBezTo>
                    <a:pt x="11579" y="2275"/>
                    <a:pt x="10684" y="57"/>
                    <a:pt x="8955" y="2"/>
                  </a:cubicBezTo>
                  <a:cubicBezTo>
                    <a:pt x="8923" y="1"/>
                    <a:pt x="8893" y="1"/>
                    <a:pt x="88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64"/>
            <p:cNvSpPr/>
            <p:nvPr/>
          </p:nvSpPr>
          <p:spPr>
            <a:xfrm>
              <a:off x="1578825" y="2144825"/>
              <a:ext cx="340525" cy="666350"/>
            </a:xfrm>
            <a:custGeom>
              <a:avLst/>
              <a:gdLst/>
              <a:ahLst/>
              <a:cxnLst/>
              <a:rect l="l" t="t" r="r" b="b"/>
              <a:pathLst>
                <a:path w="13621" h="26654" extrusionOk="0">
                  <a:moveTo>
                    <a:pt x="9189" y="574"/>
                  </a:moveTo>
                  <a:cubicBezTo>
                    <a:pt x="9210" y="574"/>
                    <a:pt x="9232" y="575"/>
                    <a:pt x="9256" y="575"/>
                  </a:cubicBezTo>
                  <a:cubicBezTo>
                    <a:pt x="10774" y="624"/>
                    <a:pt x="11615" y="2649"/>
                    <a:pt x="11623" y="2669"/>
                  </a:cubicBezTo>
                  <a:cubicBezTo>
                    <a:pt x="11668" y="2780"/>
                    <a:pt x="11773" y="2847"/>
                    <a:pt x="11898" y="2847"/>
                  </a:cubicBezTo>
                  <a:cubicBezTo>
                    <a:pt x="11900" y="2847"/>
                    <a:pt x="11902" y="2847"/>
                    <a:pt x="11905" y="2847"/>
                  </a:cubicBezTo>
                  <a:cubicBezTo>
                    <a:pt x="12027" y="2841"/>
                    <a:pt x="12130" y="2758"/>
                    <a:pt x="12164" y="2640"/>
                  </a:cubicBezTo>
                  <a:cubicBezTo>
                    <a:pt x="12265" y="2282"/>
                    <a:pt x="12466" y="1889"/>
                    <a:pt x="12530" y="1844"/>
                  </a:cubicBezTo>
                  <a:cubicBezTo>
                    <a:pt x="12531" y="1845"/>
                    <a:pt x="12644" y="1905"/>
                    <a:pt x="12799" y="2339"/>
                  </a:cubicBezTo>
                  <a:cubicBezTo>
                    <a:pt x="13029" y="2982"/>
                    <a:pt x="13021" y="3588"/>
                    <a:pt x="12775" y="4094"/>
                  </a:cubicBezTo>
                  <a:cubicBezTo>
                    <a:pt x="12552" y="4554"/>
                    <a:pt x="12134" y="4923"/>
                    <a:pt x="11657" y="5084"/>
                  </a:cubicBezTo>
                  <a:cubicBezTo>
                    <a:pt x="10405" y="5503"/>
                    <a:pt x="9967" y="9805"/>
                    <a:pt x="9863" y="11112"/>
                  </a:cubicBezTo>
                  <a:cubicBezTo>
                    <a:pt x="9706" y="13090"/>
                    <a:pt x="9831" y="16344"/>
                    <a:pt x="9856" y="16910"/>
                  </a:cubicBezTo>
                  <a:lnTo>
                    <a:pt x="5252" y="25295"/>
                  </a:lnTo>
                  <a:lnTo>
                    <a:pt x="5147" y="20527"/>
                  </a:lnTo>
                  <a:cubicBezTo>
                    <a:pt x="5146" y="20473"/>
                    <a:pt x="5129" y="20420"/>
                    <a:pt x="5100" y="20375"/>
                  </a:cubicBezTo>
                  <a:lnTo>
                    <a:pt x="2868" y="16968"/>
                  </a:lnTo>
                  <a:lnTo>
                    <a:pt x="2959" y="13204"/>
                  </a:lnTo>
                  <a:cubicBezTo>
                    <a:pt x="2961" y="13131"/>
                    <a:pt x="2935" y="13059"/>
                    <a:pt x="2886" y="13005"/>
                  </a:cubicBezTo>
                  <a:cubicBezTo>
                    <a:pt x="2867" y="12983"/>
                    <a:pt x="987" y="10883"/>
                    <a:pt x="797" y="9406"/>
                  </a:cubicBezTo>
                  <a:cubicBezTo>
                    <a:pt x="595" y="7830"/>
                    <a:pt x="963" y="4048"/>
                    <a:pt x="3377" y="3081"/>
                  </a:cubicBezTo>
                  <a:cubicBezTo>
                    <a:pt x="5903" y="2067"/>
                    <a:pt x="9429" y="2027"/>
                    <a:pt x="9465" y="2027"/>
                  </a:cubicBezTo>
                  <a:cubicBezTo>
                    <a:pt x="9735" y="2025"/>
                    <a:pt x="9852" y="1682"/>
                    <a:pt x="9639" y="1516"/>
                  </a:cubicBezTo>
                  <a:cubicBezTo>
                    <a:pt x="9220" y="1188"/>
                    <a:pt x="8826" y="740"/>
                    <a:pt x="8814" y="630"/>
                  </a:cubicBezTo>
                  <a:cubicBezTo>
                    <a:pt x="8815" y="630"/>
                    <a:pt x="8888" y="574"/>
                    <a:pt x="9189" y="574"/>
                  </a:cubicBezTo>
                  <a:close/>
                  <a:moveTo>
                    <a:pt x="9151" y="1"/>
                  </a:moveTo>
                  <a:cubicBezTo>
                    <a:pt x="8887" y="1"/>
                    <a:pt x="8423" y="44"/>
                    <a:pt x="8289" y="412"/>
                  </a:cubicBezTo>
                  <a:cubicBezTo>
                    <a:pt x="8168" y="748"/>
                    <a:pt x="8437" y="1152"/>
                    <a:pt x="8746" y="1480"/>
                  </a:cubicBezTo>
                  <a:cubicBezTo>
                    <a:pt x="7556" y="1543"/>
                    <a:pt x="5115" y="1766"/>
                    <a:pt x="3164" y="2549"/>
                  </a:cubicBezTo>
                  <a:cubicBezTo>
                    <a:pt x="415" y="3651"/>
                    <a:pt x="0" y="7693"/>
                    <a:pt x="230" y="9478"/>
                  </a:cubicBezTo>
                  <a:cubicBezTo>
                    <a:pt x="421" y="10967"/>
                    <a:pt x="2010" y="12871"/>
                    <a:pt x="2384" y="13301"/>
                  </a:cubicBezTo>
                  <a:lnTo>
                    <a:pt x="2294" y="17043"/>
                  </a:lnTo>
                  <a:cubicBezTo>
                    <a:pt x="2293" y="17101"/>
                    <a:pt x="2308" y="17159"/>
                    <a:pt x="2340" y="17207"/>
                  </a:cubicBezTo>
                  <a:lnTo>
                    <a:pt x="4577" y="20620"/>
                  </a:lnTo>
                  <a:lnTo>
                    <a:pt x="4702" y="26374"/>
                  </a:lnTo>
                  <a:cubicBezTo>
                    <a:pt x="4705" y="26504"/>
                    <a:pt x="4795" y="26615"/>
                    <a:pt x="4921" y="26646"/>
                  </a:cubicBezTo>
                  <a:cubicBezTo>
                    <a:pt x="4943" y="26651"/>
                    <a:pt x="4966" y="26654"/>
                    <a:pt x="4989" y="26654"/>
                  </a:cubicBezTo>
                  <a:cubicBezTo>
                    <a:pt x="5093" y="26654"/>
                    <a:pt x="5189" y="26596"/>
                    <a:pt x="5239" y="26505"/>
                  </a:cubicBezTo>
                  <a:lnTo>
                    <a:pt x="10395" y="17114"/>
                  </a:lnTo>
                  <a:cubicBezTo>
                    <a:pt x="10419" y="17068"/>
                    <a:pt x="10432" y="17015"/>
                    <a:pt x="10430" y="16964"/>
                  </a:cubicBezTo>
                  <a:cubicBezTo>
                    <a:pt x="10428" y="16927"/>
                    <a:pt x="10267" y="13247"/>
                    <a:pt x="10434" y="11157"/>
                  </a:cubicBezTo>
                  <a:cubicBezTo>
                    <a:pt x="10669" y="8193"/>
                    <a:pt x="11274" y="5815"/>
                    <a:pt x="11838" y="5626"/>
                  </a:cubicBezTo>
                  <a:cubicBezTo>
                    <a:pt x="12458" y="5419"/>
                    <a:pt x="13001" y="4940"/>
                    <a:pt x="13289" y="4344"/>
                  </a:cubicBezTo>
                  <a:cubicBezTo>
                    <a:pt x="13604" y="3697"/>
                    <a:pt x="13621" y="2937"/>
                    <a:pt x="13339" y="2146"/>
                  </a:cubicBezTo>
                  <a:cubicBezTo>
                    <a:pt x="13206" y="1773"/>
                    <a:pt x="13000" y="1276"/>
                    <a:pt x="12562" y="1276"/>
                  </a:cubicBezTo>
                  <a:cubicBezTo>
                    <a:pt x="12553" y="1276"/>
                    <a:pt x="12544" y="1276"/>
                    <a:pt x="12535" y="1276"/>
                  </a:cubicBezTo>
                  <a:cubicBezTo>
                    <a:pt x="12234" y="1286"/>
                    <a:pt x="12010" y="1561"/>
                    <a:pt x="11854" y="1862"/>
                  </a:cubicBezTo>
                  <a:cubicBezTo>
                    <a:pt x="11436" y="1149"/>
                    <a:pt x="10580" y="45"/>
                    <a:pt x="9274" y="4"/>
                  </a:cubicBezTo>
                  <a:cubicBezTo>
                    <a:pt x="9242" y="2"/>
                    <a:pt x="9200" y="1"/>
                    <a:pt x="915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64"/>
            <p:cNvSpPr/>
            <p:nvPr/>
          </p:nvSpPr>
          <p:spPr>
            <a:xfrm>
              <a:off x="1586575" y="2152000"/>
              <a:ext cx="334150" cy="606550"/>
            </a:xfrm>
            <a:custGeom>
              <a:avLst/>
              <a:gdLst/>
              <a:ahLst/>
              <a:cxnLst/>
              <a:rect l="l" t="t" r="r" b="b"/>
              <a:pathLst>
                <a:path w="13366" h="24262" extrusionOk="0">
                  <a:moveTo>
                    <a:pt x="8865" y="1"/>
                  </a:moveTo>
                  <a:cubicBezTo>
                    <a:pt x="7294" y="1"/>
                    <a:pt x="9152" y="1453"/>
                    <a:pt x="9152" y="1453"/>
                  </a:cubicBezTo>
                  <a:cubicBezTo>
                    <a:pt x="9152" y="1453"/>
                    <a:pt x="5569" y="1481"/>
                    <a:pt x="2961" y="2527"/>
                  </a:cubicBezTo>
                  <a:cubicBezTo>
                    <a:pt x="353" y="3573"/>
                    <a:pt x="0" y="7571"/>
                    <a:pt x="204" y="9155"/>
                  </a:cubicBezTo>
                  <a:cubicBezTo>
                    <a:pt x="408" y="10739"/>
                    <a:pt x="2364" y="12909"/>
                    <a:pt x="2364" y="12909"/>
                  </a:cubicBezTo>
                  <a:lnTo>
                    <a:pt x="2270" y="16763"/>
                  </a:lnTo>
                  <a:lnTo>
                    <a:pt x="4551" y="20245"/>
                  </a:lnTo>
                  <a:lnTo>
                    <a:pt x="4637" y="24261"/>
                  </a:lnTo>
                  <a:lnTo>
                    <a:pt x="6527" y="18428"/>
                  </a:lnTo>
                  <a:lnTo>
                    <a:pt x="9273" y="17711"/>
                  </a:lnTo>
                  <a:lnTo>
                    <a:pt x="9834" y="16690"/>
                  </a:lnTo>
                  <a:cubicBezTo>
                    <a:pt x="9834" y="16690"/>
                    <a:pt x="9667" y="12981"/>
                    <a:pt x="9838" y="10848"/>
                  </a:cubicBezTo>
                  <a:cubicBezTo>
                    <a:pt x="10008" y="8717"/>
                    <a:pt x="10522" y="5375"/>
                    <a:pt x="11438" y="5068"/>
                  </a:cubicBezTo>
                  <a:cubicBezTo>
                    <a:pt x="12353" y="4762"/>
                    <a:pt x="13366" y="3655"/>
                    <a:pt x="12758" y="1957"/>
                  </a:cubicBezTo>
                  <a:cubicBezTo>
                    <a:pt x="12579" y="1453"/>
                    <a:pt x="12402" y="1276"/>
                    <a:pt x="12242" y="1276"/>
                  </a:cubicBezTo>
                  <a:cubicBezTo>
                    <a:pt x="11862" y="1276"/>
                    <a:pt x="11578" y="2275"/>
                    <a:pt x="11578" y="2275"/>
                  </a:cubicBezTo>
                  <a:cubicBezTo>
                    <a:pt x="11578" y="2275"/>
                    <a:pt x="10682" y="57"/>
                    <a:pt x="8955" y="2"/>
                  </a:cubicBezTo>
                  <a:cubicBezTo>
                    <a:pt x="8924" y="1"/>
                    <a:pt x="8894" y="1"/>
                    <a:pt x="8865" y="1"/>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64"/>
            <p:cNvSpPr/>
            <p:nvPr/>
          </p:nvSpPr>
          <p:spPr>
            <a:xfrm>
              <a:off x="1586575" y="2152000"/>
              <a:ext cx="334150" cy="606550"/>
            </a:xfrm>
            <a:custGeom>
              <a:avLst/>
              <a:gdLst/>
              <a:ahLst/>
              <a:cxnLst/>
              <a:rect l="l" t="t" r="r" b="b"/>
              <a:pathLst>
                <a:path w="13366" h="24262" extrusionOk="0">
                  <a:moveTo>
                    <a:pt x="8865" y="1"/>
                  </a:moveTo>
                  <a:cubicBezTo>
                    <a:pt x="7294" y="1"/>
                    <a:pt x="9152" y="1453"/>
                    <a:pt x="9152" y="1453"/>
                  </a:cubicBezTo>
                  <a:cubicBezTo>
                    <a:pt x="9152" y="1453"/>
                    <a:pt x="5569" y="1481"/>
                    <a:pt x="2961" y="2527"/>
                  </a:cubicBezTo>
                  <a:cubicBezTo>
                    <a:pt x="353" y="3573"/>
                    <a:pt x="0" y="7571"/>
                    <a:pt x="204" y="9155"/>
                  </a:cubicBezTo>
                  <a:cubicBezTo>
                    <a:pt x="408" y="10739"/>
                    <a:pt x="2364" y="12909"/>
                    <a:pt x="2364" y="12909"/>
                  </a:cubicBezTo>
                  <a:lnTo>
                    <a:pt x="2270" y="16763"/>
                  </a:lnTo>
                  <a:lnTo>
                    <a:pt x="4551" y="20245"/>
                  </a:lnTo>
                  <a:lnTo>
                    <a:pt x="4637" y="24261"/>
                  </a:lnTo>
                  <a:lnTo>
                    <a:pt x="6527" y="18428"/>
                  </a:lnTo>
                  <a:lnTo>
                    <a:pt x="9273" y="17711"/>
                  </a:lnTo>
                  <a:lnTo>
                    <a:pt x="9834" y="16690"/>
                  </a:lnTo>
                  <a:cubicBezTo>
                    <a:pt x="9834" y="16690"/>
                    <a:pt x="9667" y="12981"/>
                    <a:pt x="9838" y="10848"/>
                  </a:cubicBezTo>
                  <a:cubicBezTo>
                    <a:pt x="10008" y="8717"/>
                    <a:pt x="10522" y="5375"/>
                    <a:pt x="11438" y="5068"/>
                  </a:cubicBezTo>
                  <a:cubicBezTo>
                    <a:pt x="12353" y="4762"/>
                    <a:pt x="13366" y="3655"/>
                    <a:pt x="12758" y="1957"/>
                  </a:cubicBezTo>
                  <a:cubicBezTo>
                    <a:pt x="12579" y="1453"/>
                    <a:pt x="12402" y="1276"/>
                    <a:pt x="12242" y="1276"/>
                  </a:cubicBezTo>
                  <a:cubicBezTo>
                    <a:pt x="11862" y="1276"/>
                    <a:pt x="11578" y="2275"/>
                    <a:pt x="11578" y="2275"/>
                  </a:cubicBezTo>
                  <a:cubicBezTo>
                    <a:pt x="11578" y="2275"/>
                    <a:pt x="10682" y="57"/>
                    <a:pt x="8955" y="2"/>
                  </a:cubicBezTo>
                  <a:cubicBezTo>
                    <a:pt x="8924" y="1"/>
                    <a:pt x="8894" y="1"/>
                    <a:pt x="8865"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64"/>
            <p:cNvSpPr/>
            <p:nvPr/>
          </p:nvSpPr>
          <p:spPr>
            <a:xfrm>
              <a:off x="1586550" y="2152000"/>
              <a:ext cx="334175" cy="336775"/>
            </a:xfrm>
            <a:custGeom>
              <a:avLst/>
              <a:gdLst/>
              <a:ahLst/>
              <a:cxnLst/>
              <a:rect l="l" t="t" r="r" b="b"/>
              <a:pathLst>
                <a:path w="13367" h="13471" extrusionOk="0">
                  <a:moveTo>
                    <a:pt x="8866" y="1"/>
                  </a:moveTo>
                  <a:cubicBezTo>
                    <a:pt x="7295" y="1"/>
                    <a:pt x="9153" y="1453"/>
                    <a:pt x="9153" y="1453"/>
                  </a:cubicBezTo>
                  <a:cubicBezTo>
                    <a:pt x="9153" y="1453"/>
                    <a:pt x="5570" y="1481"/>
                    <a:pt x="2962" y="2527"/>
                  </a:cubicBezTo>
                  <a:cubicBezTo>
                    <a:pt x="354" y="3573"/>
                    <a:pt x="0" y="7571"/>
                    <a:pt x="204" y="9155"/>
                  </a:cubicBezTo>
                  <a:cubicBezTo>
                    <a:pt x="408" y="10739"/>
                    <a:pt x="2363" y="12909"/>
                    <a:pt x="2363" y="12909"/>
                  </a:cubicBezTo>
                  <a:lnTo>
                    <a:pt x="2356" y="13258"/>
                  </a:lnTo>
                  <a:lnTo>
                    <a:pt x="4646" y="13470"/>
                  </a:lnTo>
                  <a:lnTo>
                    <a:pt x="9873" y="10454"/>
                  </a:lnTo>
                  <a:cubicBezTo>
                    <a:pt x="10072" y="8327"/>
                    <a:pt x="10578" y="5357"/>
                    <a:pt x="11439" y="5068"/>
                  </a:cubicBezTo>
                  <a:cubicBezTo>
                    <a:pt x="12354" y="4762"/>
                    <a:pt x="13367" y="3655"/>
                    <a:pt x="12759" y="1955"/>
                  </a:cubicBezTo>
                  <a:cubicBezTo>
                    <a:pt x="12580" y="1452"/>
                    <a:pt x="12403" y="1275"/>
                    <a:pt x="12243" y="1275"/>
                  </a:cubicBezTo>
                  <a:cubicBezTo>
                    <a:pt x="11863" y="1275"/>
                    <a:pt x="11579" y="2275"/>
                    <a:pt x="11579" y="2275"/>
                  </a:cubicBezTo>
                  <a:cubicBezTo>
                    <a:pt x="11579" y="2275"/>
                    <a:pt x="10683" y="57"/>
                    <a:pt x="8956" y="2"/>
                  </a:cubicBezTo>
                  <a:cubicBezTo>
                    <a:pt x="8925" y="1"/>
                    <a:pt x="8895" y="1"/>
                    <a:pt x="886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64"/>
            <p:cNvSpPr/>
            <p:nvPr/>
          </p:nvSpPr>
          <p:spPr>
            <a:xfrm>
              <a:off x="1578825" y="2144850"/>
              <a:ext cx="340525" cy="351075"/>
            </a:xfrm>
            <a:custGeom>
              <a:avLst/>
              <a:gdLst/>
              <a:ahLst/>
              <a:cxnLst/>
              <a:rect l="l" t="t" r="r" b="b"/>
              <a:pathLst>
                <a:path w="13621" h="14043" extrusionOk="0">
                  <a:moveTo>
                    <a:pt x="9189" y="573"/>
                  </a:moveTo>
                  <a:cubicBezTo>
                    <a:pt x="9210" y="573"/>
                    <a:pt x="9232" y="574"/>
                    <a:pt x="9256" y="574"/>
                  </a:cubicBezTo>
                  <a:cubicBezTo>
                    <a:pt x="10774" y="623"/>
                    <a:pt x="11615" y="2648"/>
                    <a:pt x="11624" y="2668"/>
                  </a:cubicBezTo>
                  <a:cubicBezTo>
                    <a:pt x="11669" y="2779"/>
                    <a:pt x="11773" y="2846"/>
                    <a:pt x="11898" y="2846"/>
                  </a:cubicBezTo>
                  <a:cubicBezTo>
                    <a:pt x="11900" y="2846"/>
                    <a:pt x="11902" y="2846"/>
                    <a:pt x="11905" y="2846"/>
                  </a:cubicBezTo>
                  <a:cubicBezTo>
                    <a:pt x="12027" y="2840"/>
                    <a:pt x="12130" y="2757"/>
                    <a:pt x="12164" y="2639"/>
                  </a:cubicBezTo>
                  <a:cubicBezTo>
                    <a:pt x="12265" y="2281"/>
                    <a:pt x="12466" y="1888"/>
                    <a:pt x="12530" y="1843"/>
                  </a:cubicBezTo>
                  <a:cubicBezTo>
                    <a:pt x="12531" y="1844"/>
                    <a:pt x="12646" y="1904"/>
                    <a:pt x="12801" y="2338"/>
                  </a:cubicBezTo>
                  <a:cubicBezTo>
                    <a:pt x="13030" y="2981"/>
                    <a:pt x="13021" y="3587"/>
                    <a:pt x="12775" y="4093"/>
                  </a:cubicBezTo>
                  <a:cubicBezTo>
                    <a:pt x="12552" y="4553"/>
                    <a:pt x="12134" y="4922"/>
                    <a:pt x="11657" y="5083"/>
                  </a:cubicBezTo>
                  <a:cubicBezTo>
                    <a:pt x="10577" y="5444"/>
                    <a:pt x="10103" y="8606"/>
                    <a:pt x="9912" y="10565"/>
                  </a:cubicBezTo>
                  <a:lnTo>
                    <a:pt x="4891" y="13463"/>
                  </a:lnTo>
                  <a:lnTo>
                    <a:pt x="2957" y="13283"/>
                  </a:lnTo>
                  <a:lnTo>
                    <a:pt x="2959" y="13203"/>
                  </a:lnTo>
                  <a:cubicBezTo>
                    <a:pt x="2961" y="13130"/>
                    <a:pt x="2935" y="13058"/>
                    <a:pt x="2886" y="13004"/>
                  </a:cubicBezTo>
                  <a:cubicBezTo>
                    <a:pt x="2867" y="12982"/>
                    <a:pt x="988" y="10883"/>
                    <a:pt x="799" y="9405"/>
                  </a:cubicBezTo>
                  <a:cubicBezTo>
                    <a:pt x="595" y="7829"/>
                    <a:pt x="963" y="4047"/>
                    <a:pt x="3377" y="3080"/>
                  </a:cubicBezTo>
                  <a:cubicBezTo>
                    <a:pt x="5904" y="2066"/>
                    <a:pt x="9430" y="2026"/>
                    <a:pt x="9465" y="2026"/>
                  </a:cubicBezTo>
                  <a:cubicBezTo>
                    <a:pt x="9736" y="2024"/>
                    <a:pt x="9852" y="1681"/>
                    <a:pt x="9639" y="1515"/>
                  </a:cubicBezTo>
                  <a:cubicBezTo>
                    <a:pt x="9220" y="1187"/>
                    <a:pt x="8826" y="739"/>
                    <a:pt x="8815" y="629"/>
                  </a:cubicBezTo>
                  <a:cubicBezTo>
                    <a:pt x="8815" y="629"/>
                    <a:pt x="8889" y="573"/>
                    <a:pt x="9189" y="573"/>
                  </a:cubicBezTo>
                  <a:close/>
                  <a:moveTo>
                    <a:pt x="9155" y="0"/>
                  </a:moveTo>
                  <a:cubicBezTo>
                    <a:pt x="8892" y="0"/>
                    <a:pt x="8423" y="41"/>
                    <a:pt x="8289" y="413"/>
                  </a:cubicBezTo>
                  <a:cubicBezTo>
                    <a:pt x="8166" y="747"/>
                    <a:pt x="8436" y="1151"/>
                    <a:pt x="8746" y="1479"/>
                  </a:cubicBezTo>
                  <a:cubicBezTo>
                    <a:pt x="7555" y="1542"/>
                    <a:pt x="5114" y="1765"/>
                    <a:pt x="3163" y="2548"/>
                  </a:cubicBezTo>
                  <a:cubicBezTo>
                    <a:pt x="415" y="3650"/>
                    <a:pt x="0" y="7693"/>
                    <a:pt x="230" y="9477"/>
                  </a:cubicBezTo>
                  <a:cubicBezTo>
                    <a:pt x="421" y="10966"/>
                    <a:pt x="2008" y="12870"/>
                    <a:pt x="2384" y="13300"/>
                  </a:cubicBezTo>
                  <a:lnTo>
                    <a:pt x="2378" y="13536"/>
                  </a:lnTo>
                  <a:cubicBezTo>
                    <a:pt x="2374" y="13687"/>
                    <a:pt x="2488" y="13814"/>
                    <a:pt x="2638" y="13828"/>
                  </a:cubicBezTo>
                  <a:lnTo>
                    <a:pt x="4928" y="14042"/>
                  </a:lnTo>
                  <a:lnTo>
                    <a:pt x="4955" y="14042"/>
                  </a:lnTo>
                  <a:cubicBezTo>
                    <a:pt x="5005" y="14042"/>
                    <a:pt x="5055" y="14028"/>
                    <a:pt x="5097" y="14004"/>
                  </a:cubicBezTo>
                  <a:lnTo>
                    <a:pt x="10325" y="10987"/>
                  </a:lnTo>
                  <a:cubicBezTo>
                    <a:pt x="10405" y="10939"/>
                    <a:pt x="10458" y="10857"/>
                    <a:pt x="10467" y="10765"/>
                  </a:cubicBezTo>
                  <a:cubicBezTo>
                    <a:pt x="10763" y="7592"/>
                    <a:pt x="11381" y="5777"/>
                    <a:pt x="11838" y="5625"/>
                  </a:cubicBezTo>
                  <a:cubicBezTo>
                    <a:pt x="12457" y="5418"/>
                    <a:pt x="12999" y="4939"/>
                    <a:pt x="13289" y="4343"/>
                  </a:cubicBezTo>
                  <a:cubicBezTo>
                    <a:pt x="13604" y="3696"/>
                    <a:pt x="13621" y="2936"/>
                    <a:pt x="13338" y="2145"/>
                  </a:cubicBezTo>
                  <a:cubicBezTo>
                    <a:pt x="13204" y="1772"/>
                    <a:pt x="12999" y="1275"/>
                    <a:pt x="12562" y="1275"/>
                  </a:cubicBezTo>
                  <a:cubicBezTo>
                    <a:pt x="12553" y="1275"/>
                    <a:pt x="12544" y="1275"/>
                    <a:pt x="12535" y="1275"/>
                  </a:cubicBezTo>
                  <a:cubicBezTo>
                    <a:pt x="12234" y="1285"/>
                    <a:pt x="12010" y="1560"/>
                    <a:pt x="11854" y="1861"/>
                  </a:cubicBezTo>
                  <a:cubicBezTo>
                    <a:pt x="11434" y="1148"/>
                    <a:pt x="10578" y="44"/>
                    <a:pt x="9272" y="3"/>
                  </a:cubicBezTo>
                  <a:cubicBezTo>
                    <a:pt x="9242" y="2"/>
                    <a:pt x="9202" y="0"/>
                    <a:pt x="91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64"/>
            <p:cNvSpPr/>
            <p:nvPr/>
          </p:nvSpPr>
          <p:spPr>
            <a:xfrm>
              <a:off x="1588150" y="2265250"/>
              <a:ext cx="228125" cy="98050"/>
            </a:xfrm>
            <a:custGeom>
              <a:avLst/>
              <a:gdLst/>
              <a:ahLst/>
              <a:cxnLst/>
              <a:rect l="l" t="t" r="r" b="b"/>
              <a:pathLst>
                <a:path w="9125" h="3922" extrusionOk="0">
                  <a:moveTo>
                    <a:pt x="4273" y="1"/>
                  </a:moveTo>
                  <a:cubicBezTo>
                    <a:pt x="2981" y="1"/>
                    <a:pt x="2081" y="499"/>
                    <a:pt x="1524" y="955"/>
                  </a:cubicBezTo>
                  <a:cubicBezTo>
                    <a:pt x="651" y="1673"/>
                    <a:pt x="69" y="2752"/>
                    <a:pt x="5" y="3771"/>
                  </a:cubicBezTo>
                  <a:cubicBezTo>
                    <a:pt x="0" y="3849"/>
                    <a:pt x="60" y="3917"/>
                    <a:pt x="139" y="3922"/>
                  </a:cubicBezTo>
                  <a:lnTo>
                    <a:pt x="149" y="3922"/>
                  </a:lnTo>
                  <a:cubicBezTo>
                    <a:pt x="223" y="3922"/>
                    <a:pt x="286" y="3863"/>
                    <a:pt x="291" y="3788"/>
                  </a:cubicBezTo>
                  <a:cubicBezTo>
                    <a:pt x="349" y="2862"/>
                    <a:pt x="904" y="1837"/>
                    <a:pt x="1706" y="1178"/>
                  </a:cubicBezTo>
                  <a:cubicBezTo>
                    <a:pt x="2223" y="752"/>
                    <a:pt x="3063" y="288"/>
                    <a:pt x="4270" y="288"/>
                  </a:cubicBezTo>
                  <a:cubicBezTo>
                    <a:pt x="4484" y="288"/>
                    <a:pt x="4710" y="303"/>
                    <a:pt x="4947" y="335"/>
                  </a:cubicBezTo>
                  <a:cubicBezTo>
                    <a:pt x="6182" y="499"/>
                    <a:pt x="7074" y="549"/>
                    <a:pt x="7702" y="549"/>
                  </a:cubicBezTo>
                  <a:cubicBezTo>
                    <a:pt x="8636" y="549"/>
                    <a:pt x="8985" y="438"/>
                    <a:pt x="9008" y="431"/>
                  </a:cubicBezTo>
                  <a:cubicBezTo>
                    <a:pt x="9084" y="405"/>
                    <a:pt x="9125" y="324"/>
                    <a:pt x="9099" y="249"/>
                  </a:cubicBezTo>
                  <a:cubicBezTo>
                    <a:pt x="9080" y="189"/>
                    <a:pt x="9024" y="151"/>
                    <a:pt x="8963" y="151"/>
                  </a:cubicBezTo>
                  <a:cubicBezTo>
                    <a:pt x="8948" y="151"/>
                    <a:pt x="8933" y="153"/>
                    <a:pt x="8919" y="158"/>
                  </a:cubicBezTo>
                  <a:cubicBezTo>
                    <a:pt x="8913" y="160"/>
                    <a:pt x="8583" y="261"/>
                    <a:pt x="7699" y="261"/>
                  </a:cubicBezTo>
                  <a:cubicBezTo>
                    <a:pt x="7086" y="261"/>
                    <a:pt x="6206" y="212"/>
                    <a:pt x="4984" y="49"/>
                  </a:cubicBezTo>
                  <a:cubicBezTo>
                    <a:pt x="4735" y="16"/>
                    <a:pt x="4498" y="1"/>
                    <a:pt x="427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64"/>
            <p:cNvSpPr/>
            <p:nvPr/>
          </p:nvSpPr>
          <p:spPr>
            <a:xfrm>
              <a:off x="1603850" y="2350400"/>
              <a:ext cx="199200" cy="66725"/>
            </a:xfrm>
            <a:custGeom>
              <a:avLst/>
              <a:gdLst/>
              <a:ahLst/>
              <a:cxnLst/>
              <a:rect l="l" t="t" r="r" b="b"/>
              <a:pathLst>
                <a:path w="7968" h="2669" extrusionOk="0">
                  <a:moveTo>
                    <a:pt x="2150" y="0"/>
                  </a:moveTo>
                  <a:cubicBezTo>
                    <a:pt x="1435" y="0"/>
                    <a:pt x="771" y="305"/>
                    <a:pt x="396" y="825"/>
                  </a:cubicBezTo>
                  <a:cubicBezTo>
                    <a:pt x="30" y="1333"/>
                    <a:pt x="0" y="1960"/>
                    <a:pt x="314" y="2589"/>
                  </a:cubicBezTo>
                  <a:cubicBezTo>
                    <a:pt x="338" y="2638"/>
                    <a:pt x="388" y="2668"/>
                    <a:pt x="442" y="2669"/>
                  </a:cubicBezTo>
                  <a:lnTo>
                    <a:pt x="444" y="2669"/>
                  </a:lnTo>
                  <a:cubicBezTo>
                    <a:pt x="550" y="2669"/>
                    <a:pt x="619" y="2556"/>
                    <a:pt x="572" y="2461"/>
                  </a:cubicBezTo>
                  <a:cubicBezTo>
                    <a:pt x="306" y="1932"/>
                    <a:pt x="327" y="1410"/>
                    <a:pt x="629" y="991"/>
                  </a:cubicBezTo>
                  <a:cubicBezTo>
                    <a:pt x="946" y="552"/>
                    <a:pt x="1536" y="287"/>
                    <a:pt x="2161" y="287"/>
                  </a:cubicBezTo>
                  <a:cubicBezTo>
                    <a:pt x="2265" y="287"/>
                    <a:pt x="2369" y="294"/>
                    <a:pt x="2474" y="309"/>
                  </a:cubicBezTo>
                  <a:cubicBezTo>
                    <a:pt x="2963" y="380"/>
                    <a:pt x="3726" y="403"/>
                    <a:pt x="4525" y="403"/>
                  </a:cubicBezTo>
                  <a:cubicBezTo>
                    <a:pt x="6060" y="403"/>
                    <a:pt x="7725" y="317"/>
                    <a:pt x="7831" y="311"/>
                  </a:cubicBezTo>
                  <a:cubicBezTo>
                    <a:pt x="7909" y="304"/>
                    <a:pt x="7968" y="238"/>
                    <a:pt x="7964" y="159"/>
                  </a:cubicBezTo>
                  <a:cubicBezTo>
                    <a:pt x="7959" y="84"/>
                    <a:pt x="7897" y="25"/>
                    <a:pt x="7822" y="25"/>
                  </a:cubicBezTo>
                  <a:cubicBezTo>
                    <a:pt x="7820" y="25"/>
                    <a:pt x="7818" y="25"/>
                    <a:pt x="7815" y="25"/>
                  </a:cubicBezTo>
                  <a:cubicBezTo>
                    <a:pt x="7790" y="27"/>
                    <a:pt x="6070" y="116"/>
                    <a:pt x="4508" y="116"/>
                  </a:cubicBezTo>
                  <a:cubicBezTo>
                    <a:pt x="3725" y="116"/>
                    <a:pt x="2982" y="93"/>
                    <a:pt x="2512" y="26"/>
                  </a:cubicBezTo>
                  <a:cubicBezTo>
                    <a:pt x="2391" y="9"/>
                    <a:pt x="2270" y="0"/>
                    <a:pt x="215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64"/>
            <p:cNvSpPr/>
            <p:nvPr/>
          </p:nvSpPr>
          <p:spPr>
            <a:xfrm>
              <a:off x="1651675" y="2252325"/>
              <a:ext cx="291475" cy="354275"/>
            </a:xfrm>
            <a:custGeom>
              <a:avLst/>
              <a:gdLst/>
              <a:ahLst/>
              <a:cxnLst/>
              <a:rect l="l" t="t" r="r" b="b"/>
              <a:pathLst>
                <a:path w="11659" h="14171" extrusionOk="0">
                  <a:moveTo>
                    <a:pt x="8654" y="1"/>
                  </a:moveTo>
                  <a:lnTo>
                    <a:pt x="5666" y="1463"/>
                  </a:lnTo>
                  <a:cubicBezTo>
                    <a:pt x="5666" y="1463"/>
                    <a:pt x="6447" y="4082"/>
                    <a:pt x="6471" y="4613"/>
                  </a:cubicBezTo>
                  <a:cubicBezTo>
                    <a:pt x="6494" y="5142"/>
                    <a:pt x="4386" y="5502"/>
                    <a:pt x="4386" y="5502"/>
                  </a:cubicBezTo>
                  <a:lnTo>
                    <a:pt x="4072" y="7375"/>
                  </a:lnTo>
                  <a:lnTo>
                    <a:pt x="3278" y="7411"/>
                  </a:lnTo>
                  <a:cubicBezTo>
                    <a:pt x="3278" y="7411"/>
                    <a:pt x="2832" y="6369"/>
                    <a:pt x="2261" y="5465"/>
                  </a:cubicBezTo>
                  <a:cubicBezTo>
                    <a:pt x="2024" y="5092"/>
                    <a:pt x="1597" y="4976"/>
                    <a:pt x="1176" y="4969"/>
                  </a:cubicBezTo>
                  <a:cubicBezTo>
                    <a:pt x="1168" y="4969"/>
                    <a:pt x="1160" y="4969"/>
                    <a:pt x="1152" y="4969"/>
                  </a:cubicBezTo>
                  <a:cubicBezTo>
                    <a:pt x="506" y="4969"/>
                    <a:pt x="0" y="5532"/>
                    <a:pt x="72" y="6178"/>
                  </a:cubicBezTo>
                  <a:cubicBezTo>
                    <a:pt x="130" y="6694"/>
                    <a:pt x="222" y="7294"/>
                    <a:pt x="368" y="7673"/>
                  </a:cubicBezTo>
                  <a:cubicBezTo>
                    <a:pt x="668" y="8456"/>
                    <a:pt x="2041" y="9457"/>
                    <a:pt x="2041" y="9457"/>
                  </a:cubicBezTo>
                  <a:lnTo>
                    <a:pt x="3231" y="12324"/>
                  </a:lnTo>
                  <a:lnTo>
                    <a:pt x="9421" y="14171"/>
                  </a:lnTo>
                  <a:lnTo>
                    <a:pt x="9944" y="14015"/>
                  </a:lnTo>
                  <a:lnTo>
                    <a:pt x="10220" y="8294"/>
                  </a:lnTo>
                  <a:lnTo>
                    <a:pt x="11659" y="7831"/>
                  </a:lnTo>
                  <a:lnTo>
                    <a:pt x="9669" y="4868"/>
                  </a:lnTo>
                  <a:cubicBezTo>
                    <a:pt x="9669" y="4868"/>
                    <a:pt x="10163" y="4049"/>
                    <a:pt x="10115" y="2989"/>
                  </a:cubicBezTo>
                  <a:cubicBezTo>
                    <a:pt x="10067" y="1929"/>
                    <a:pt x="8654" y="1"/>
                    <a:pt x="86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64"/>
            <p:cNvSpPr/>
            <p:nvPr/>
          </p:nvSpPr>
          <p:spPr>
            <a:xfrm>
              <a:off x="1645275" y="2245200"/>
              <a:ext cx="306475" cy="368600"/>
            </a:xfrm>
            <a:custGeom>
              <a:avLst/>
              <a:gdLst/>
              <a:ahLst/>
              <a:cxnLst/>
              <a:rect l="l" t="t" r="r" b="b"/>
              <a:pathLst>
                <a:path w="12259" h="14744" extrusionOk="0">
                  <a:moveTo>
                    <a:pt x="8819" y="650"/>
                  </a:moveTo>
                  <a:cubicBezTo>
                    <a:pt x="9257" y="1284"/>
                    <a:pt x="10054" y="2573"/>
                    <a:pt x="10086" y="3287"/>
                  </a:cubicBezTo>
                  <a:cubicBezTo>
                    <a:pt x="10128" y="4242"/>
                    <a:pt x="9685" y="4998"/>
                    <a:pt x="9680" y="5006"/>
                  </a:cubicBezTo>
                  <a:cubicBezTo>
                    <a:pt x="9624" y="5101"/>
                    <a:pt x="9626" y="5220"/>
                    <a:pt x="9688" y="5312"/>
                  </a:cubicBezTo>
                  <a:lnTo>
                    <a:pt x="11466" y="7961"/>
                  </a:lnTo>
                  <a:lnTo>
                    <a:pt x="10389" y="8307"/>
                  </a:lnTo>
                  <a:cubicBezTo>
                    <a:pt x="10275" y="8344"/>
                    <a:pt x="10196" y="8447"/>
                    <a:pt x="10190" y="8566"/>
                  </a:cubicBezTo>
                  <a:lnTo>
                    <a:pt x="9925" y="14084"/>
                  </a:lnTo>
                  <a:lnTo>
                    <a:pt x="9677" y="14159"/>
                  </a:lnTo>
                  <a:lnTo>
                    <a:pt x="3700" y="12375"/>
                  </a:lnTo>
                  <a:lnTo>
                    <a:pt x="2561" y="9632"/>
                  </a:lnTo>
                  <a:cubicBezTo>
                    <a:pt x="2540" y="9583"/>
                    <a:pt x="2507" y="9542"/>
                    <a:pt x="2465" y="9510"/>
                  </a:cubicBezTo>
                  <a:cubicBezTo>
                    <a:pt x="2102" y="9246"/>
                    <a:pt x="1113" y="8434"/>
                    <a:pt x="891" y="7856"/>
                  </a:cubicBezTo>
                  <a:cubicBezTo>
                    <a:pt x="779" y="7565"/>
                    <a:pt x="683" y="7073"/>
                    <a:pt x="612" y="6430"/>
                  </a:cubicBezTo>
                  <a:cubicBezTo>
                    <a:pt x="585" y="6201"/>
                    <a:pt x="659" y="5972"/>
                    <a:pt x="815" y="5803"/>
                  </a:cubicBezTo>
                  <a:cubicBezTo>
                    <a:pt x="968" y="5635"/>
                    <a:pt x="1182" y="5540"/>
                    <a:pt x="1408" y="5540"/>
                  </a:cubicBezTo>
                  <a:cubicBezTo>
                    <a:pt x="1414" y="5540"/>
                    <a:pt x="1419" y="5540"/>
                    <a:pt x="1425" y="5540"/>
                  </a:cubicBezTo>
                  <a:cubicBezTo>
                    <a:pt x="1842" y="5547"/>
                    <a:pt x="2128" y="5668"/>
                    <a:pt x="2275" y="5902"/>
                  </a:cubicBezTo>
                  <a:cubicBezTo>
                    <a:pt x="2826" y="6774"/>
                    <a:pt x="3266" y="7797"/>
                    <a:pt x="3270" y="7807"/>
                  </a:cubicBezTo>
                  <a:cubicBezTo>
                    <a:pt x="3313" y="7909"/>
                    <a:pt x="3410" y="7983"/>
                    <a:pt x="3518" y="7983"/>
                  </a:cubicBezTo>
                  <a:cubicBezTo>
                    <a:pt x="3528" y="7983"/>
                    <a:pt x="3537" y="7983"/>
                    <a:pt x="3546" y="7981"/>
                  </a:cubicBezTo>
                  <a:lnTo>
                    <a:pt x="4341" y="7946"/>
                  </a:lnTo>
                  <a:cubicBezTo>
                    <a:pt x="4475" y="7939"/>
                    <a:pt x="4588" y="7841"/>
                    <a:pt x="4610" y="7707"/>
                  </a:cubicBezTo>
                  <a:lnTo>
                    <a:pt x="4891" y="6034"/>
                  </a:lnTo>
                  <a:cubicBezTo>
                    <a:pt x="5919" y="5841"/>
                    <a:pt x="7040" y="5491"/>
                    <a:pt x="7013" y="4884"/>
                  </a:cubicBezTo>
                  <a:cubicBezTo>
                    <a:pt x="6991" y="4414"/>
                    <a:pt x="6464" y="2580"/>
                    <a:pt x="6265" y="1898"/>
                  </a:cubicBezTo>
                  <a:lnTo>
                    <a:pt x="8819" y="650"/>
                  </a:lnTo>
                  <a:close/>
                  <a:moveTo>
                    <a:pt x="8909" y="1"/>
                  </a:moveTo>
                  <a:cubicBezTo>
                    <a:pt x="8867" y="1"/>
                    <a:pt x="8824" y="10"/>
                    <a:pt x="8784" y="29"/>
                  </a:cubicBezTo>
                  <a:lnTo>
                    <a:pt x="5795" y="1492"/>
                  </a:lnTo>
                  <a:cubicBezTo>
                    <a:pt x="5670" y="1553"/>
                    <a:pt x="5607" y="1697"/>
                    <a:pt x="5648" y="1830"/>
                  </a:cubicBezTo>
                  <a:cubicBezTo>
                    <a:pt x="5958" y="2869"/>
                    <a:pt x="6425" y="4548"/>
                    <a:pt x="6447" y="4879"/>
                  </a:cubicBezTo>
                  <a:cubicBezTo>
                    <a:pt x="6352" y="5058"/>
                    <a:pt x="5470" y="5357"/>
                    <a:pt x="4593" y="5507"/>
                  </a:cubicBezTo>
                  <a:cubicBezTo>
                    <a:pt x="4474" y="5527"/>
                    <a:pt x="4381" y="5621"/>
                    <a:pt x="4360" y="5741"/>
                  </a:cubicBezTo>
                  <a:lnTo>
                    <a:pt x="4085" y="7386"/>
                  </a:lnTo>
                  <a:lnTo>
                    <a:pt x="3716" y="7401"/>
                  </a:lnTo>
                  <a:cubicBezTo>
                    <a:pt x="3560" y="7059"/>
                    <a:pt x="3199" y="6294"/>
                    <a:pt x="2758" y="5596"/>
                  </a:cubicBezTo>
                  <a:cubicBezTo>
                    <a:pt x="2581" y="5317"/>
                    <a:pt x="2210" y="4981"/>
                    <a:pt x="1437" y="4969"/>
                  </a:cubicBezTo>
                  <a:cubicBezTo>
                    <a:pt x="1045" y="4975"/>
                    <a:pt x="659" y="5125"/>
                    <a:pt x="392" y="5417"/>
                  </a:cubicBezTo>
                  <a:cubicBezTo>
                    <a:pt x="127" y="5709"/>
                    <a:pt x="0" y="6101"/>
                    <a:pt x="44" y="6494"/>
                  </a:cubicBezTo>
                  <a:cubicBezTo>
                    <a:pt x="121" y="7193"/>
                    <a:pt x="226" y="7721"/>
                    <a:pt x="357" y="8061"/>
                  </a:cubicBezTo>
                  <a:cubicBezTo>
                    <a:pt x="650" y="8825"/>
                    <a:pt x="1757" y="9695"/>
                    <a:pt x="2064" y="9926"/>
                  </a:cubicBezTo>
                  <a:lnTo>
                    <a:pt x="3223" y="12719"/>
                  </a:lnTo>
                  <a:cubicBezTo>
                    <a:pt x="3257" y="12799"/>
                    <a:pt x="3323" y="12859"/>
                    <a:pt x="3405" y="12884"/>
                  </a:cubicBezTo>
                  <a:lnTo>
                    <a:pt x="9595" y="14732"/>
                  </a:lnTo>
                  <a:cubicBezTo>
                    <a:pt x="9621" y="14739"/>
                    <a:pt x="9649" y="14743"/>
                    <a:pt x="9677" y="14743"/>
                  </a:cubicBezTo>
                  <a:cubicBezTo>
                    <a:pt x="9704" y="14743"/>
                    <a:pt x="9731" y="14741"/>
                    <a:pt x="9758" y="14733"/>
                  </a:cubicBezTo>
                  <a:lnTo>
                    <a:pt x="10282" y="14576"/>
                  </a:lnTo>
                  <a:cubicBezTo>
                    <a:pt x="10398" y="14542"/>
                    <a:pt x="10480" y="14437"/>
                    <a:pt x="10486" y="14316"/>
                  </a:cubicBezTo>
                  <a:lnTo>
                    <a:pt x="10751" y="8793"/>
                  </a:lnTo>
                  <a:lnTo>
                    <a:pt x="12002" y="8392"/>
                  </a:lnTo>
                  <a:cubicBezTo>
                    <a:pt x="12184" y="8333"/>
                    <a:pt x="12258" y="8116"/>
                    <a:pt x="12152" y="7958"/>
                  </a:cubicBezTo>
                  <a:lnTo>
                    <a:pt x="10257" y="5136"/>
                  </a:lnTo>
                  <a:cubicBezTo>
                    <a:pt x="10408" y="4828"/>
                    <a:pt x="10696" y="4121"/>
                    <a:pt x="10656" y="3261"/>
                  </a:cubicBezTo>
                  <a:cubicBezTo>
                    <a:pt x="10607" y="2129"/>
                    <a:pt x="9201" y="199"/>
                    <a:pt x="9140" y="118"/>
                  </a:cubicBezTo>
                  <a:cubicBezTo>
                    <a:pt x="9085" y="42"/>
                    <a:pt x="8998" y="1"/>
                    <a:pt x="89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64"/>
            <p:cNvSpPr/>
            <p:nvPr/>
          </p:nvSpPr>
          <p:spPr>
            <a:xfrm>
              <a:off x="1651675" y="2276200"/>
              <a:ext cx="207225" cy="315875"/>
            </a:xfrm>
            <a:custGeom>
              <a:avLst/>
              <a:gdLst/>
              <a:ahLst/>
              <a:cxnLst/>
              <a:rect l="l" t="t" r="r" b="b"/>
              <a:pathLst>
                <a:path w="8289" h="12635" extrusionOk="0">
                  <a:moveTo>
                    <a:pt x="6704" y="0"/>
                  </a:moveTo>
                  <a:lnTo>
                    <a:pt x="5666" y="508"/>
                  </a:lnTo>
                  <a:cubicBezTo>
                    <a:pt x="5666" y="508"/>
                    <a:pt x="6447" y="3127"/>
                    <a:pt x="6471" y="3658"/>
                  </a:cubicBezTo>
                  <a:cubicBezTo>
                    <a:pt x="6494" y="4187"/>
                    <a:pt x="4386" y="4547"/>
                    <a:pt x="4386" y="4547"/>
                  </a:cubicBezTo>
                  <a:lnTo>
                    <a:pt x="4072" y="6420"/>
                  </a:lnTo>
                  <a:lnTo>
                    <a:pt x="3278" y="6456"/>
                  </a:lnTo>
                  <a:cubicBezTo>
                    <a:pt x="3278" y="6456"/>
                    <a:pt x="2832" y="5414"/>
                    <a:pt x="2261" y="4510"/>
                  </a:cubicBezTo>
                  <a:cubicBezTo>
                    <a:pt x="2024" y="4137"/>
                    <a:pt x="1597" y="4021"/>
                    <a:pt x="1176" y="4014"/>
                  </a:cubicBezTo>
                  <a:cubicBezTo>
                    <a:pt x="1168" y="4014"/>
                    <a:pt x="1160" y="4014"/>
                    <a:pt x="1152" y="4014"/>
                  </a:cubicBezTo>
                  <a:cubicBezTo>
                    <a:pt x="506" y="4014"/>
                    <a:pt x="0" y="4577"/>
                    <a:pt x="72" y="5223"/>
                  </a:cubicBezTo>
                  <a:cubicBezTo>
                    <a:pt x="130" y="5739"/>
                    <a:pt x="222" y="6339"/>
                    <a:pt x="368" y="6718"/>
                  </a:cubicBezTo>
                  <a:cubicBezTo>
                    <a:pt x="668" y="7501"/>
                    <a:pt x="2041" y="8502"/>
                    <a:pt x="2041" y="8502"/>
                  </a:cubicBezTo>
                  <a:lnTo>
                    <a:pt x="3231" y="11369"/>
                  </a:lnTo>
                  <a:lnTo>
                    <a:pt x="7468" y="12634"/>
                  </a:lnTo>
                  <a:cubicBezTo>
                    <a:pt x="7218" y="11190"/>
                    <a:pt x="6784" y="8842"/>
                    <a:pt x="6458" y="8028"/>
                  </a:cubicBezTo>
                  <a:cubicBezTo>
                    <a:pt x="5975" y="6821"/>
                    <a:pt x="7545" y="4649"/>
                    <a:pt x="8028" y="3201"/>
                  </a:cubicBezTo>
                  <a:cubicBezTo>
                    <a:pt x="8288" y="2417"/>
                    <a:pt x="7491" y="1073"/>
                    <a:pt x="6704" y="0"/>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64"/>
            <p:cNvSpPr/>
            <p:nvPr/>
          </p:nvSpPr>
          <p:spPr>
            <a:xfrm>
              <a:off x="1651675" y="2276200"/>
              <a:ext cx="207225" cy="315875"/>
            </a:xfrm>
            <a:custGeom>
              <a:avLst/>
              <a:gdLst/>
              <a:ahLst/>
              <a:cxnLst/>
              <a:rect l="l" t="t" r="r" b="b"/>
              <a:pathLst>
                <a:path w="8289" h="12635" extrusionOk="0">
                  <a:moveTo>
                    <a:pt x="6704" y="0"/>
                  </a:moveTo>
                  <a:lnTo>
                    <a:pt x="5666" y="508"/>
                  </a:lnTo>
                  <a:cubicBezTo>
                    <a:pt x="5666" y="508"/>
                    <a:pt x="6447" y="3127"/>
                    <a:pt x="6471" y="3658"/>
                  </a:cubicBezTo>
                  <a:cubicBezTo>
                    <a:pt x="6494" y="4187"/>
                    <a:pt x="4386" y="4547"/>
                    <a:pt x="4386" y="4547"/>
                  </a:cubicBezTo>
                  <a:lnTo>
                    <a:pt x="4072" y="6420"/>
                  </a:lnTo>
                  <a:lnTo>
                    <a:pt x="3278" y="6456"/>
                  </a:lnTo>
                  <a:cubicBezTo>
                    <a:pt x="3278" y="6456"/>
                    <a:pt x="2832" y="5414"/>
                    <a:pt x="2261" y="4510"/>
                  </a:cubicBezTo>
                  <a:cubicBezTo>
                    <a:pt x="2024" y="4137"/>
                    <a:pt x="1597" y="4021"/>
                    <a:pt x="1176" y="4014"/>
                  </a:cubicBezTo>
                  <a:cubicBezTo>
                    <a:pt x="1168" y="4014"/>
                    <a:pt x="1160" y="4014"/>
                    <a:pt x="1152" y="4014"/>
                  </a:cubicBezTo>
                  <a:cubicBezTo>
                    <a:pt x="506" y="4014"/>
                    <a:pt x="0" y="4577"/>
                    <a:pt x="72" y="5223"/>
                  </a:cubicBezTo>
                  <a:cubicBezTo>
                    <a:pt x="130" y="5739"/>
                    <a:pt x="222" y="6339"/>
                    <a:pt x="368" y="6718"/>
                  </a:cubicBezTo>
                  <a:cubicBezTo>
                    <a:pt x="668" y="7501"/>
                    <a:pt x="2041" y="8502"/>
                    <a:pt x="2041" y="8502"/>
                  </a:cubicBezTo>
                  <a:lnTo>
                    <a:pt x="3231" y="11369"/>
                  </a:lnTo>
                  <a:lnTo>
                    <a:pt x="7468" y="12634"/>
                  </a:lnTo>
                  <a:cubicBezTo>
                    <a:pt x="7218" y="11190"/>
                    <a:pt x="6784" y="8842"/>
                    <a:pt x="6458" y="8028"/>
                  </a:cubicBezTo>
                  <a:cubicBezTo>
                    <a:pt x="5975" y="6821"/>
                    <a:pt x="7545" y="4649"/>
                    <a:pt x="8028" y="3201"/>
                  </a:cubicBezTo>
                  <a:cubicBezTo>
                    <a:pt x="8288" y="2417"/>
                    <a:pt x="7491" y="1073"/>
                    <a:pt x="670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64"/>
            <p:cNvSpPr/>
            <p:nvPr/>
          </p:nvSpPr>
          <p:spPr>
            <a:xfrm>
              <a:off x="1856600" y="2365175"/>
              <a:ext cx="15250" cy="41925"/>
            </a:xfrm>
            <a:custGeom>
              <a:avLst/>
              <a:gdLst/>
              <a:ahLst/>
              <a:cxnLst/>
              <a:rect l="l" t="t" r="r" b="b"/>
              <a:pathLst>
                <a:path w="610" h="1677" extrusionOk="0">
                  <a:moveTo>
                    <a:pt x="304" y="0"/>
                  </a:moveTo>
                  <a:cubicBezTo>
                    <a:pt x="136" y="0"/>
                    <a:pt x="0" y="376"/>
                    <a:pt x="0" y="839"/>
                  </a:cubicBezTo>
                  <a:cubicBezTo>
                    <a:pt x="0" y="1301"/>
                    <a:pt x="136" y="1677"/>
                    <a:pt x="304" y="1677"/>
                  </a:cubicBezTo>
                  <a:cubicBezTo>
                    <a:pt x="472" y="1677"/>
                    <a:pt x="609" y="1301"/>
                    <a:pt x="609" y="839"/>
                  </a:cubicBezTo>
                  <a:cubicBezTo>
                    <a:pt x="609" y="375"/>
                    <a:pt x="472" y="0"/>
                    <a:pt x="3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64"/>
            <p:cNvSpPr/>
            <p:nvPr/>
          </p:nvSpPr>
          <p:spPr>
            <a:xfrm>
              <a:off x="1832850" y="2314700"/>
              <a:ext cx="55550" cy="39000"/>
            </a:xfrm>
            <a:custGeom>
              <a:avLst/>
              <a:gdLst/>
              <a:ahLst/>
              <a:cxnLst/>
              <a:rect l="l" t="t" r="r" b="b"/>
              <a:pathLst>
                <a:path w="2222" h="1560" extrusionOk="0">
                  <a:moveTo>
                    <a:pt x="1441" y="0"/>
                  </a:moveTo>
                  <a:cubicBezTo>
                    <a:pt x="1001" y="0"/>
                    <a:pt x="569" y="366"/>
                    <a:pt x="114" y="1126"/>
                  </a:cubicBezTo>
                  <a:cubicBezTo>
                    <a:pt x="1" y="1317"/>
                    <a:pt x="137" y="1558"/>
                    <a:pt x="358" y="1559"/>
                  </a:cubicBezTo>
                  <a:cubicBezTo>
                    <a:pt x="458" y="1559"/>
                    <a:pt x="552" y="1507"/>
                    <a:pt x="604" y="1421"/>
                  </a:cubicBezTo>
                  <a:cubicBezTo>
                    <a:pt x="1067" y="649"/>
                    <a:pt x="1334" y="572"/>
                    <a:pt x="1434" y="572"/>
                  </a:cubicBezTo>
                  <a:cubicBezTo>
                    <a:pt x="1436" y="572"/>
                    <a:pt x="1439" y="572"/>
                    <a:pt x="1441" y="572"/>
                  </a:cubicBezTo>
                  <a:cubicBezTo>
                    <a:pt x="1555" y="576"/>
                    <a:pt x="1635" y="715"/>
                    <a:pt x="1640" y="722"/>
                  </a:cubicBezTo>
                  <a:cubicBezTo>
                    <a:pt x="1690" y="822"/>
                    <a:pt x="1790" y="879"/>
                    <a:pt x="1895" y="879"/>
                  </a:cubicBezTo>
                  <a:cubicBezTo>
                    <a:pt x="1939" y="879"/>
                    <a:pt x="1983" y="869"/>
                    <a:pt x="2024" y="848"/>
                  </a:cubicBezTo>
                  <a:cubicBezTo>
                    <a:pt x="2165" y="776"/>
                    <a:pt x="2222" y="604"/>
                    <a:pt x="2150" y="464"/>
                  </a:cubicBezTo>
                  <a:cubicBezTo>
                    <a:pt x="2068" y="298"/>
                    <a:pt x="1831" y="15"/>
                    <a:pt x="1466" y="1"/>
                  </a:cubicBezTo>
                  <a:cubicBezTo>
                    <a:pt x="1457" y="1"/>
                    <a:pt x="1449" y="0"/>
                    <a:pt x="14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64"/>
            <p:cNvSpPr/>
            <p:nvPr/>
          </p:nvSpPr>
          <p:spPr>
            <a:xfrm>
              <a:off x="1858875" y="2491475"/>
              <a:ext cx="19225" cy="27725"/>
            </a:xfrm>
            <a:custGeom>
              <a:avLst/>
              <a:gdLst/>
              <a:ahLst/>
              <a:cxnLst/>
              <a:rect l="l" t="t" r="r" b="b"/>
              <a:pathLst>
                <a:path w="769" h="1109" extrusionOk="0">
                  <a:moveTo>
                    <a:pt x="384" y="0"/>
                  </a:moveTo>
                  <a:cubicBezTo>
                    <a:pt x="171" y="0"/>
                    <a:pt x="0" y="249"/>
                    <a:pt x="0" y="554"/>
                  </a:cubicBezTo>
                  <a:cubicBezTo>
                    <a:pt x="0" y="860"/>
                    <a:pt x="172" y="1109"/>
                    <a:pt x="384" y="1109"/>
                  </a:cubicBezTo>
                  <a:cubicBezTo>
                    <a:pt x="596" y="1109"/>
                    <a:pt x="768" y="860"/>
                    <a:pt x="768" y="554"/>
                  </a:cubicBezTo>
                  <a:cubicBezTo>
                    <a:pt x="768" y="248"/>
                    <a:pt x="596" y="0"/>
                    <a:pt x="3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64"/>
            <p:cNvSpPr/>
            <p:nvPr/>
          </p:nvSpPr>
          <p:spPr>
            <a:xfrm>
              <a:off x="1599200" y="2539775"/>
              <a:ext cx="112925" cy="215200"/>
            </a:xfrm>
            <a:custGeom>
              <a:avLst/>
              <a:gdLst/>
              <a:ahLst/>
              <a:cxnLst/>
              <a:rect l="l" t="t" r="r" b="b"/>
              <a:pathLst>
                <a:path w="4517" h="8608" extrusionOk="0">
                  <a:moveTo>
                    <a:pt x="1752" y="1"/>
                  </a:moveTo>
                  <a:lnTo>
                    <a:pt x="0" y="1131"/>
                  </a:lnTo>
                  <a:lnTo>
                    <a:pt x="785" y="8608"/>
                  </a:lnTo>
                  <a:lnTo>
                    <a:pt x="4517" y="4685"/>
                  </a:lnTo>
                  <a:lnTo>
                    <a:pt x="1752" y="1"/>
                  </a:ln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64"/>
            <p:cNvSpPr/>
            <p:nvPr/>
          </p:nvSpPr>
          <p:spPr>
            <a:xfrm>
              <a:off x="1591800" y="2532625"/>
              <a:ext cx="128100" cy="229500"/>
            </a:xfrm>
            <a:custGeom>
              <a:avLst/>
              <a:gdLst/>
              <a:ahLst/>
              <a:cxnLst/>
              <a:rect l="l" t="t" r="r" b="b"/>
              <a:pathLst>
                <a:path w="5124" h="9180" extrusionOk="0">
                  <a:moveTo>
                    <a:pt x="1953" y="688"/>
                  </a:moveTo>
                  <a:lnTo>
                    <a:pt x="4455" y="4931"/>
                  </a:lnTo>
                  <a:lnTo>
                    <a:pt x="1301" y="8247"/>
                  </a:lnTo>
                  <a:lnTo>
                    <a:pt x="599" y="1562"/>
                  </a:lnTo>
                  <a:lnTo>
                    <a:pt x="1953" y="688"/>
                  </a:lnTo>
                  <a:close/>
                  <a:moveTo>
                    <a:pt x="2047" y="0"/>
                  </a:moveTo>
                  <a:cubicBezTo>
                    <a:pt x="1993" y="0"/>
                    <a:pt x="1939" y="16"/>
                    <a:pt x="1893" y="46"/>
                  </a:cubicBezTo>
                  <a:lnTo>
                    <a:pt x="141" y="1176"/>
                  </a:lnTo>
                  <a:cubicBezTo>
                    <a:pt x="50" y="1234"/>
                    <a:pt x="0" y="1339"/>
                    <a:pt x="12" y="1447"/>
                  </a:cubicBezTo>
                  <a:lnTo>
                    <a:pt x="796" y="8923"/>
                  </a:lnTo>
                  <a:cubicBezTo>
                    <a:pt x="809" y="9035"/>
                    <a:pt x="883" y="9128"/>
                    <a:pt x="988" y="9164"/>
                  </a:cubicBezTo>
                  <a:cubicBezTo>
                    <a:pt x="1019" y="9175"/>
                    <a:pt x="1050" y="9180"/>
                    <a:pt x="1082" y="9180"/>
                  </a:cubicBezTo>
                  <a:cubicBezTo>
                    <a:pt x="1160" y="9180"/>
                    <a:pt x="1234" y="9148"/>
                    <a:pt x="1288" y="9091"/>
                  </a:cubicBezTo>
                  <a:lnTo>
                    <a:pt x="5019" y="5168"/>
                  </a:lnTo>
                  <a:cubicBezTo>
                    <a:pt x="5107" y="5075"/>
                    <a:pt x="5124" y="4935"/>
                    <a:pt x="5059" y="4825"/>
                  </a:cubicBezTo>
                  <a:lnTo>
                    <a:pt x="2294" y="141"/>
                  </a:lnTo>
                  <a:cubicBezTo>
                    <a:pt x="2256" y="74"/>
                    <a:pt x="2190" y="27"/>
                    <a:pt x="2115" y="9"/>
                  </a:cubicBezTo>
                  <a:cubicBezTo>
                    <a:pt x="2093" y="3"/>
                    <a:pt x="2070" y="0"/>
                    <a:pt x="204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64"/>
            <p:cNvSpPr/>
            <p:nvPr/>
          </p:nvSpPr>
          <p:spPr>
            <a:xfrm>
              <a:off x="1599200" y="2539775"/>
              <a:ext cx="112925" cy="215200"/>
            </a:xfrm>
            <a:custGeom>
              <a:avLst/>
              <a:gdLst/>
              <a:ahLst/>
              <a:cxnLst/>
              <a:rect l="l" t="t" r="r" b="b"/>
              <a:pathLst>
                <a:path w="4517" h="8608" extrusionOk="0">
                  <a:moveTo>
                    <a:pt x="1752" y="1"/>
                  </a:moveTo>
                  <a:lnTo>
                    <a:pt x="0" y="1131"/>
                  </a:lnTo>
                  <a:lnTo>
                    <a:pt x="785" y="8608"/>
                  </a:lnTo>
                  <a:lnTo>
                    <a:pt x="4517" y="4685"/>
                  </a:lnTo>
                  <a:lnTo>
                    <a:pt x="175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64"/>
            <p:cNvSpPr/>
            <p:nvPr/>
          </p:nvSpPr>
          <p:spPr>
            <a:xfrm>
              <a:off x="1181700" y="3457400"/>
              <a:ext cx="881575" cy="1568625"/>
            </a:xfrm>
            <a:custGeom>
              <a:avLst/>
              <a:gdLst/>
              <a:ahLst/>
              <a:cxnLst/>
              <a:rect l="l" t="t" r="r" b="b"/>
              <a:pathLst>
                <a:path w="35263" h="62745" extrusionOk="0">
                  <a:moveTo>
                    <a:pt x="1389" y="0"/>
                  </a:moveTo>
                  <a:cubicBezTo>
                    <a:pt x="0" y="5352"/>
                    <a:pt x="283" y="7142"/>
                    <a:pt x="3346" y="11918"/>
                  </a:cubicBezTo>
                  <a:cubicBezTo>
                    <a:pt x="9690" y="21806"/>
                    <a:pt x="26222" y="32054"/>
                    <a:pt x="26222" y="32054"/>
                  </a:cubicBezTo>
                  <a:cubicBezTo>
                    <a:pt x="26222" y="32054"/>
                    <a:pt x="24310" y="39396"/>
                    <a:pt x="24791" y="45547"/>
                  </a:cubicBezTo>
                  <a:cubicBezTo>
                    <a:pt x="25268" y="51630"/>
                    <a:pt x="24743" y="62640"/>
                    <a:pt x="24743" y="62640"/>
                  </a:cubicBezTo>
                  <a:lnTo>
                    <a:pt x="29224" y="62745"/>
                  </a:lnTo>
                  <a:cubicBezTo>
                    <a:pt x="29224" y="62745"/>
                    <a:pt x="34705" y="32960"/>
                    <a:pt x="34985" y="32333"/>
                  </a:cubicBezTo>
                  <a:cubicBezTo>
                    <a:pt x="35263" y="31706"/>
                    <a:pt x="34395" y="29444"/>
                    <a:pt x="30814" y="24849"/>
                  </a:cubicBezTo>
                  <a:cubicBezTo>
                    <a:pt x="27234" y="20253"/>
                    <a:pt x="14217" y="4716"/>
                    <a:pt x="14217" y="4716"/>
                  </a:cubicBezTo>
                  <a:lnTo>
                    <a:pt x="1389"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64"/>
            <p:cNvSpPr/>
            <p:nvPr/>
          </p:nvSpPr>
          <p:spPr>
            <a:xfrm>
              <a:off x="1174075" y="3450225"/>
              <a:ext cx="899525" cy="1582950"/>
            </a:xfrm>
            <a:custGeom>
              <a:avLst/>
              <a:gdLst/>
              <a:ahLst/>
              <a:cxnLst/>
              <a:rect l="l" t="t" r="r" b="b"/>
              <a:pathLst>
                <a:path w="35981" h="63318" extrusionOk="0">
                  <a:moveTo>
                    <a:pt x="1694" y="1"/>
                  </a:moveTo>
                  <a:cubicBezTo>
                    <a:pt x="1567" y="1"/>
                    <a:pt x="1452" y="86"/>
                    <a:pt x="1419" y="214"/>
                  </a:cubicBezTo>
                  <a:cubicBezTo>
                    <a:pt x="0" y="5686"/>
                    <a:pt x="297" y="7501"/>
                    <a:pt x="3412" y="12357"/>
                  </a:cubicBezTo>
                  <a:cubicBezTo>
                    <a:pt x="9363" y="21637"/>
                    <a:pt x="24395" y="31329"/>
                    <a:pt x="26201" y="32473"/>
                  </a:cubicBezTo>
                  <a:cubicBezTo>
                    <a:pt x="25899" y="33707"/>
                    <a:pt x="24377" y="40297"/>
                    <a:pt x="24811" y="45856"/>
                  </a:cubicBezTo>
                  <a:cubicBezTo>
                    <a:pt x="25280" y="51851"/>
                    <a:pt x="24768" y="62804"/>
                    <a:pt x="24763" y="62914"/>
                  </a:cubicBezTo>
                  <a:cubicBezTo>
                    <a:pt x="24755" y="63074"/>
                    <a:pt x="24881" y="63209"/>
                    <a:pt x="25042" y="63214"/>
                  </a:cubicBezTo>
                  <a:lnTo>
                    <a:pt x="29522" y="63318"/>
                  </a:lnTo>
                  <a:lnTo>
                    <a:pt x="29529" y="63318"/>
                  </a:lnTo>
                  <a:cubicBezTo>
                    <a:pt x="29667" y="63318"/>
                    <a:pt x="29786" y="63219"/>
                    <a:pt x="29811" y="63082"/>
                  </a:cubicBezTo>
                  <a:cubicBezTo>
                    <a:pt x="31319" y="54886"/>
                    <a:pt x="35292" y="33457"/>
                    <a:pt x="35552" y="32735"/>
                  </a:cubicBezTo>
                  <a:cubicBezTo>
                    <a:pt x="35980" y="31774"/>
                    <a:pt x="34446" y="28939"/>
                    <a:pt x="31346" y="24959"/>
                  </a:cubicBezTo>
                  <a:cubicBezTo>
                    <a:pt x="27803" y="20412"/>
                    <a:pt x="14872" y="4973"/>
                    <a:pt x="14741" y="4818"/>
                  </a:cubicBezTo>
                  <a:cubicBezTo>
                    <a:pt x="14684" y="4750"/>
                    <a:pt x="14603" y="4716"/>
                    <a:pt x="14521" y="4716"/>
                  </a:cubicBezTo>
                  <a:cubicBezTo>
                    <a:pt x="14456" y="4716"/>
                    <a:pt x="14391" y="4738"/>
                    <a:pt x="14337" y="4783"/>
                  </a:cubicBezTo>
                  <a:cubicBezTo>
                    <a:pt x="14217" y="4884"/>
                    <a:pt x="14201" y="5065"/>
                    <a:pt x="14302" y="5187"/>
                  </a:cubicBezTo>
                  <a:cubicBezTo>
                    <a:pt x="14433" y="5342"/>
                    <a:pt x="27358" y="20772"/>
                    <a:pt x="30894" y="25311"/>
                  </a:cubicBezTo>
                  <a:cubicBezTo>
                    <a:pt x="34587" y="30052"/>
                    <a:pt x="35214" y="32089"/>
                    <a:pt x="35029" y="32505"/>
                  </a:cubicBezTo>
                  <a:cubicBezTo>
                    <a:pt x="34750" y="33129"/>
                    <a:pt x="30030" y="58741"/>
                    <a:pt x="29293" y="62740"/>
                  </a:cubicBezTo>
                  <a:lnTo>
                    <a:pt x="25348" y="62647"/>
                  </a:lnTo>
                  <a:cubicBezTo>
                    <a:pt x="25427" y="60856"/>
                    <a:pt x="25812" y="51289"/>
                    <a:pt x="25383" y="45811"/>
                  </a:cubicBezTo>
                  <a:cubicBezTo>
                    <a:pt x="24911" y="39779"/>
                    <a:pt x="26788" y="32485"/>
                    <a:pt x="26806" y="32412"/>
                  </a:cubicBezTo>
                  <a:cubicBezTo>
                    <a:pt x="26838" y="32292"/>
                    <a:pt x="26786" y="32164"/>
                    <a:pt x="26680" y="32097"/>
                  </a:cubicBezTo>
                  <a:cubicBezTo>
                    <a:pt x="26515" y="31996"/>
                    <a:pt x="10130" y="21770"/>
                    <a:pt x="3895" y="12049"/>
                  </a:cubicBezTo>
                  <a:cubicBezTo>
                    <a:pt x="893" y="7372"/>
                    <a:pt x="606" y="5624"/>
                    <a:pt x="1972" y="359"/>
                  </a:cubicBezTo>
                  <a:cubicBezTo>
                    <a:pt x="2012" y="206"/>
                    <a:pt x="1920" y="50"/>
                    <a:pt x="1767" y="10"/>
                  </a:cubicBezTo>
                  <a:cubicBezTo>
                    <a:pt x="1743" y="4"/>
                    <a:pt x="1718" y="1"/>
                    <a:pt x="1694"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64"/>
            <p:cNvSpPr/>
            <p:nvPr/>
          </p:nvSpPr>
          <p:spPr>
            <a:xfrm>
              <a:off x="1839450" y="4868850"/>
              <a:ext cx="12200" cy="89675"/>
            </a:xfrm>
            <a:custGeom>
              <a:avLst/>
              <a:gdLst/>
              <a:ahLst/>
              <a:cxnLst/>
              <a:rect l="l" t="t" r="r" b="b"/>
              <a:pathLst>
                <a:path w="488" h="3587" extrusionOk="0">
                  <a:moveTo>
                    <a:pt x="349" y="1"/>
                  </a:moveTo>
                  <a:cubicBezTo>
                    <a:pt x="267" y="4"/>
                    <a:pt x="203" y="57"/>
                    <a:pt x="198" y="135"/>
                  </a:cubicBezTo>
                  <a:cubicBezTo>
                    <a:pt x="83" y="2140"/>
                    <a:pt x="6" y="3435"/>
                    <a:pt x="6" y="3435"/>
                  </a:cubicBezTo>
                  <a:cubicBezTo>
                    <a:pt x="1" y="3515"/>
                    <a:pt x="61" y="3583"/>
                    <a:pt x="141" y="3586"/>
                  </a:cubicBezTo>
                  <a:lnTo>
                    <a:pt x="148" y="3586"/>
                  </a:lnTo>
                  <a:cubicBezTo>
                    <a:pt x="149" y="3586"/>
                    <a:pt x="150" y="3586"/>
                    <a:pt x="151" y="3586"/>
                  </a:cubicBezTo>
                  <a:cubicBezTo>
                    <a:pt x="226" y="3586"/>
                    <a:pt x="288" y="3528"/>
                    <a:pt x="293" y="3452"/>
                  </a:cubicBezTo>
                  <a:cubicBezTo>
                    <a:pt x="293" y="3452"/>
                    <a:pt x="370" y="2156"/>
                    <a:pt x="484" y="152"/>
                  </a:cubicBezTo>
                  <a:cubicBezTo>
                    <a:pt x="488" y="74"/>
                    <a:pt x="428" y="6"/>
                    <a:pt x="34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64"/>
            <p:cNvSpPr/>
            <p:nvPr/>
          </p:nvSpPr>
          <p:spPr>
            <a:xfrm>
              <a:off x="1388525" y="3764925"/>
              <a:ext cx="536475" cy="1024075"/>
            </a:xfrm>
            <a:custGeom>
              <a:avLst/>
              <a:gdLst/>
              <a:ahLst/>
              <a:cxnLst/>
              <a:rect l="l" t="t" r="r" b="b"/>
              <a:pathLst>
                <a:path w="21459" h="40963" extrusionOk="0">
                  <a:moveTo>
                    <a:pt x="162" y="0"/>
                  </a:moveTo>
                  <a:cubicBezTo>
                    <a:pt x="132" y="0"/>
                    <a:pt x="101" y="10"/>
                    <a:pt x="75" y="30"/>
                  </a:cubicBezTo>
                  <a:cubicBezTo>
                    <a:pt x="13" y="79"/>
                    <a:pt x="1" y="169"/>
                    <a:pt x="50" y="232"/>
                  </a:cubicBezTo>
                  <a:cubicBezTo>
                    <a:pt x="2080" y="2849"/>
                    <a:pt x="4002" y="4997"/>
                    <a:pt x="5762" y="6616"/>
                  </a:cubicBezTo>
                  <a:cubicBezTo>
                    <a:pt x="7496" y="8211"/>
                    <a:pt x="9961" y="10347"/>
                    <a:pt x="12346" y="12413"/>
                  </a:cubicBezTo>
                  <a:cubicBezTo>
                    <a:pt x="16041" y="15613"/>
                    <a:pt x="20606" y="19568"/>
                    <a:pt x="20988" y="20340"/>
                  </a:cubicBezTo>
                  <a:cubicBezTo>
                    <a:pt x="20281" y="20363"/>
                    <a:pt x="19601" y="20713"/>
                    <a:pt x="19241" y="21244"/>
                  </a:cubicBezTo>
                  <a:cubicBezTo>
                    <a:pt x="18958" y="21663"/>
                    <a:pt x="18900" y="22140"/>
                    <a:pt x="19080" y="22589"/>
                  </a:cubicBezTo>
                  <a:cubicBezTo>
                    <a:pt x="19272" y="23071"/>
                    <a:pt x="19035" y="29712"/>
                    <a:pt x="18429" y="40811"/>
                  </a:cubicBezTo>
                  <a:cubicBezTo>
                    <a:pt x="18425" y="40891"/>
                    <a:pt x="18485" y="40958"/>
                    <a:pt x="18563" y="40963"/>
                  </a:cubicBezTo>
                  <a:lnTo>
                    <a:pt x="18571" y="40963"/>
                  </a:lnTo>
                  <a:cubicBezTo>
                    <a:pt x="18648" y="40963"/>
                    <a:pt x="18711" y="40902"/>
                    <a:pt x="18715" y="40827"/>
                  </a:cubicBezTo>
                  <a:cubicBezTo>
                    <a:pt x="19350" y="29195"/>
                    <a:pt x="19563" y="23023"/>
                    <a:pt x="19346" y="22482"/>
                  </a:cubicBezTo>
                  <a:cubicBezTo>
                    <a:pt x="19203" y="22125"/>
                    <a:pt x="19250" y="21742"/>
                    <a:pt x="19478" y="21405"/>
                  </a:cubicBezTo>
                  <a:cubicBezTo>
                    <a:pt x="19800" y="20930"/>
                    <a:pt x="20422" y="20624"/>
                    <a:pt x="21062" y="20624"/>
                  </a:cubicBezTo>
                  <a:cubicBezTo>
                    <a:pt x="21217" y="20624"/>
                    <a:pt x="21269" y="20529"/>
                    <a:pt x="21285" y="20488"/>
                  </a:cubicBezTo>
                  <a:cubicBezTo>
                    <a:pt x="21458" y="20024"/>
                    <a:pt x="19360" y="18110"/>
                    <a:pt x="12533" y="12196"/>
                  </a:cubicBezTo>
                  <a:cubicBezTo>
                    <a:pt x="10151" y="10132"/>
                    <a:pt x="7687" y="7997"/>
                    <a:pt x="5956" y="6405"/>
                  </a:cubicBezTo>
                  <a:cubicBezTo>
                    <a:pt x="4207" y="4795"/>
                    <a:pt x="2296" y="2659"/>
                    <a:pt x="277" y="56"/>
                  </a:cubicBezTo>
                  <a:cubicBezTo>
                    <a:pt x="248" y="20"/>
                    <a:pt x="205" y="0"/>
                    <a:pt x="1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64"/>
            <p:cNvSpPr/>
            <p:nvPr/>
          </p:nvSpPr>
          <p:spPr>
            <a:xfrm>
              <a:off x="1232575" y="3456725"/>
              <a:ext cx="117725" cy="243750"/>
            </a:xfrm>
            <a:custGeom>
              <a:avLst/>
              <a:gdLst/>
              <a:ahLst/>
              <a:cxnLst/>
              <a:rect l="l" t="t" r="r" b="b"/>
              <a:pathLst>
                <a:path w="4709" h="9750" extrusionOk="0">
                  <a:moveTo>
                    <a:pt x="1824" y="0"/>
                  </a:moveTo>
                  <a:cubicBezTo>
                    <a:pt x="1788" y="0"/>
                    <a:pt x="1751" y="14"/>
                    <a:pt x="1723" y="43"/>
                  </a:cubicBezTo>
                  <a:cubicBezTo>
                    <a:pt x="1546" y="218"/>
                    <a:pt x="0" y="1796"/>
                    <a:pt x="227" y="2670"/>
                  </a:cubicBezTo>
                  <a:cubicBezTo>
                    <a:pt x="269" y="2835"/>
                    <a:pt x="396" y="3053"/>
                    <a:pt x="758" y="3157"/>
                  </a:cubicBezTo>
                  <a:cubicBezTo>
                    <a:pt x="915" y="3202"/>
                    <a:pt x="1096" y="3252"/>
                    <a:pt x="1290" y="3305"/>
                  </a:cubicBezTo>
                  <a:cubicBezTo>
                    <a:pt x="2199" y="3559"/>
                    <a:pt x="4329" y="4151"/>
                    <a:pt x="4420" y="4436"/>
                  </a:cubicBezTo>
                  <a:cubicBezTo>
                    <a:pt x="4420" y="4436"/>
                    <a:pt x="4395" y="4477"/>
                    <a:pt x="4245" y="4527"/>
                  </a:cubicBezTo>
                  <a:cubicBezTo>
                    <a:pt x="2988" y="4946"/>
                    <a:pt x="1962" y="6163"/>
                    <a:pt x="1920" y="6215"/>
                  </a:cubicBezTo>
                  <a:cubicBezTo>
                    <a:pt x="1880" y="6262"/>
                    <a:pt x="1875" y="6330"/>
                    <a:pt x="1909" y="6383"/>
                  </a:cubicBezTo>
                  <a:cubicBezTo>
                    <a:pt x="1918" y="6397"/>
                    <a:pt x="2789" y="7773"/>
                    <a:pt x="4155" y="9690"/>
                  </a:cubicBezTo>
                  <a:cubicBezTo>
                    <a:pt x="4182" y="9727"/>
                    <a:pt x="4226" y="9749"/>
                    <a:pt x="4272" y="9749"/>
                  </a:cubicBezTo>
                  <a:cubicBezTo>
                    <a:pt x="4274" y="9749"/>
                    <a:pt x="4275" y="9749"/>
                    <a:pt x="4277" y="9749"/>
                  </a:cubicBezTo>
                  <a:cubicBezTo>
                    <a:pt x="4305" y="9749"/>
                    <a:pt x="4331" y="9740"/>
                    <a:pt x="4354" y="9725"/>
                  </a:cubicBezTo>
                  <a:cubicBezTo>
                    <a:pt x="4418" y="9679"/>
                    <a:pt x="4433" y="9589"/>
                    <a:pt x="4387" y="9525"/>
                  </a:cubicBezTo>
                  <a:cubicBezTo>
                    <a:pt x="3225" y="7895"/>
                    <a:pt x="2422" y="6655"/>
                    <a:pt x="2207" y="6321"/>
                  </a:cubicBezTo>
                  <a:cubicBezTo>
                    <a:pt x="2453" y="6048"/>
                    <a:pt x="3330" y="5133"/>
                    <a:pt x="4335" y="4800"/>
                  </a:cubicBezTo>
                  <a:cubicBezTo>
                    <a:pt x="4427" y="4769"/>
                    <a:pt x="4709" y="4674"/>
                    <a:pt x="4702" y="4442"/>
                  </a:cubicBezTo>
                  <a:cubicBezTo>
                    <a:pt x="4692" y="4028"/>
                    <a:pt x="3618" y="3658"/>
                    <a:pt x="1365" y="3031"/>
                  </a:cubicBezTo>
                  <a:cubicBezTo>
                    <a:pt x="1173" y="2977"/>
                    <a:pt x="994" y="2927"/>
                    <a:pt x="836" y="2883"/>
                  </a:cubicBezTo>
                  <a:cubicBezTo>
                    <a:pt x="647" y="2829"/>
                    <a:pt x="539" y="2735"/>
                    <a:pt x="504" y="2599"/>
                  </a:cubicBezTo>
                  <a:cubicBezTo>
                    <a:pt x="346" y="1992"/>
                    <a:pt x="1477" y="694"/>
                    <a:pt x="1925" y="245"/>
                  </a:cubicBezTo>
                  <a:cubicBezTo>
                    <a:pt x="1982" y="189"/>
                    <a:pt x="1982" y="98"/>
                    <a:pt x="1925" y="43"/>
                  </a:cubicBezTo>
                  <a:cubicBezTo>
                    <a:pt x="1898" y="14"/>
                    <a:pt x="1861" y="0"/>
                    <a:pt x="182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64"/>
            <p:cNvSpPr/>
            <p:nvPr/>
          </p:nvSpPr>
          <p:spPr>
            <a:xfrm>
              <a:off x="1356275" y="3508075"/>
              <a:ext cx="414600" cy="356425"/>
            </a:xfrm>
            <a:custGeom>
              <a:avLst/>
              <a:gdLst/>
              <a:ahLst/>
              <a:cxnLst/>
              <a:rect l="l" t="t" r="r" b="b"/>
              <a:pathLst>
                <a:path w="16584" h="14257" extrusionOk="0">
                  <a:moveTo>
                    <a:pt x="162" y="1"/>
                  </a:moveTo>
                  <a:cubicBezTo>
                    <a:pt x="105" y="1"/>
                    <a:pt x="51" y="35"/>
                    <a:pt x="30" y="92"/>
                  </a:cubicBezTo>
                  <a:cubicBezTo>
                    <a:pt x="0" y="165"/>
                    <a:pt x="38" y="248"/>
                    <a:pt x="111" y="276"/>
                  </a:cubicBezTo>
                  <a:cubicBezTo>
                    <a:pt x="4753" y="2093"/>
                    <a:pt x="16175" y="14092"/>
                    <a:pt x="16291" y="14212"/>
                  </a:cubicBezTo>
                  <a:cubicBezTo>
                    <a:pt x="16317" y="14240"/>
                    <a:pt x="16354" y="14257"/>
                    <a:pt x="16394" y="14257"/>
                  </a:cubicBezTo>
                  <a:lnTo>
                    <a:pt x="16394" y="14257"/>
                  </a:lnTo>
                  <a:cubicBezTo>
                    <a:pt x="16519" y="14256"/>
                    <a:pt x="16584" y="14107"/>
                    <a:pt x="16497" y="14016"/>
                  </a:cubicBezTo>
                  <a:cubicBezTo>
                    <a:pt x="16027" y="13519"/>
                    <a:pt x="4915" y="1850"/>
                    <a:pt x="216" y="11"/>
                  </a:cubicBezTo>
                  <a:cubicBezTo>
                    <a:pt x="198" y="4"/>
                    <a:pt x="180" y="1"/>
                    <a:pt x="162" y="1"/>
                  </a:cubicBezTo>
                  <a:close/>
                  <a:moveTo>
                    <a:pt x="16394" y="14257"/>
                  </a:moveTo>
                  <a:cubicBezTo>
                    <a:pt x="16393" y="14257"/>
                    <a:pt x="16393" y="14257"/>
                    <a:pt x="16393" y="14257"/>
                  </a:cubicBezTo>
                  <a:lnTo>
                    <a:pt x="16394" y="14257"/>
                  </a:lnTo>
                  <a:cubicBezTo>
                    <a:pt x="16394" y="14257"/>
                    <a:pt x="16394" y="14257"/>
                    <a:pt x="16394" y="1425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64"/>
            <p:cNvSpPr/>
            <p:nvPr/>
          </p:nvSpPr>
          <p:spPr>
            <a:xfrm>
              <a:off x="1756100" y="5023375"/>
              <a:ext cx="386275" cy="154825"/>
            </a:xfrm>
            <a:custGeom>
              <a:avLst/>
              <a:gdLst/>
              <a:ahLst/>
              <a:cxnLst/>
              <a:rect l="l" t="t" r="r" b="b"/>
              <a:pathLst>
                <a:path w="15451" h="6193" extrusionOk="0">
                  <a:moveTo>
                    <a:pt x="1767" y="1"/>
                  </a:moveTo>
                  <a:cubicBezTo>
                    <a:pt x="1767" y="1"/>
                    <a:pt x="0" y="5980"/>
                    <a:pt x="618" y="6156"/>
                  </a:cubicBezTo>
                  <a:cubicBezTo>
                    <a:pt x="706" y="6181"/>
                    <a:pt x="1022" y="6192"/>
                    <a:pt x="1501" y="6192"/>
                  </a:cubicBezTo>
                  <a:cubicBezTo>
                    <a:pt x="4383" y="6192"/>
                    <a:pt x="13187" y="5798"/>
                    <a:pt x="14232" y="5751"/>
                  </a:cubicBezTo>
                  <a:cubicBezTo>
                    <a:pt x="15451" y="5696"/>
                    <a:pt x="15424" y="5087"/>
                    <a:pt x="15424" y="5087"/>
                  </a:cubicBezTo>
                  <a:lnTo>
                    <a:pt x="6248" y="106"/>
                  </a:lnTo>
                  <a:lnTo>
                    <a:pt x="176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64"/>
            <p:cNvSpPr/>
            <p:nvPr/>
          </p:nvSpPr>
          <p:spPr>
            <a:xfrm>
              <a:off x="1753400" y="5016225"/>
              <a:ext cx="395475" cy="169000"/>
            </a:xfrm>
            <a:custGeom>
              <a:avLst/>
              <a:gdLst/>
              <a:ahLst/>
              <a:cxnLst/>
              <a:rect l="l" t="t" r="r" b="b"/>
              <a:pathLst>
                <a:path w="15819" h="6760" extrusionOk="0">
                  <a:moveTo>
                    <a:pt x="2088" y="578"/>
                  </a:moveTo>
                  <a:lnTo>
                    <a:pt x="6280" y="675"/>
                  </a:lnTo>
                  <a:lnTo>
                    <a:pt x="15172" y="5504"/>
                  </a:lnTo>
                  <a:cubicBezTo>
                    <a:pt x="15063" y="5612"/>
                    <a:pt x="14816" y="5729"/>
                    <a:pt x="14327" y="5751"/>
                  </a:cubicBezTo>
                  <a:cubicBezTo>
                    <a:pt x="9030" y="5988"/>
                    <a:pt x="3542" y="6194"/>
                    <a:pt x="1553" y="6194"/>
                  </a:cubicBezTo>
                  <a:cubicBezTo>
                    <a:pt x="1238" y="6194"/>
                    <a:pt x="1011" y="6189"/>
                    <a:pt x="886" y="6178"/>
                  </a:cubicBezTo>
                  <a:cubicBezTo>
                    <a:pt x="781" y="5609"/>
                    <a:pt x="1403" y="2934"/>
                    <a:pt x="2088" y="578"/>
                  </a:cubicBezTo>
                  <a:close/>
                  <a:moveTo>
                    <a:pt x="1867" y="0"/>
                  </a:moveTo>
                  <a:cubicBezTo>
                    <a:pt x="1746" y="0"/>
                    <a:pt x="1637" y="87"/>
                    <a:pt x="1601" y="206"/>
                  </a:cubicBezTo>
                  <a:cubicBezTo>
                    <a:pt x="1218" y="1502"/>
                    <a:pt x="1" y="5785"/>
                    <a:pt x="402" y="6514"/>
                  </a:cubicBezTo>
                  <a:cubicBezTo>
                    <a:pt x="473" y="6645"/>
                    <a:pt x="576" y="6697"/>
                    <a:pt x="648" y="6718"/>
                  </a:cubicBezTo>
                  <a:cubicBezTo>
                    <a:pt x="753" y="6747"/>
                    <a:pt x="1117" y="6760"/>
                    <a:pt x="1668" y="6760"/>
                  </a:cubicBezTo>
                  <a:cubicBezTo>
                    <a:pt x="4285" y="6760"/>
                    <a:pt x="11116" y="6468"/>
                    <a:pt x="14353" y="6322"/>
                  </a:cubicBezTo>
                  <a:cubicBezTo>
                    <a:pt x="14937" y="6296"/>
                    <a:pt x="15358" y="6146"/>
                    <a:pt x="15604" y="5878"/>
                  </a:cubicBezTo>
                  <a:cubicBezTo>
                    <a:pt x="15819" y="5642"/>
                    <a:pt x="15819" y="5405"/>
                    <a:pt x="15818" y="5360"/>
                  </a:cubicBezTo>
                  <a:cubicBezTo>
                    <a:pt x="15813" y="5260"/>
                    <a:pt x="15756" y="5169"/>
                    <a:pt x="15669" y="5122"/>
                  </a:cubicBezTo>
                  <a:lnTo>
                    <a:pt x="6493" y="139"/>
                  </a:lnTo>
                  <a:cubicBezTo>
                    <a:pt x="6453" y="117"/>
                    <a:pt x="6408" y="106"/>
                    <a:pt x="6364" y="105"/>
                  </a:cubicBezTo>
                  <a:lnTo>
                    <a:pt x="1882" y="1"/>
                  </a:lnTo>
                  <a:cubicBezTo>
                    <a:pt x="1877" y="1"/>
                    <a:pt x="1872" y="0"/>
                    <a:pt x="186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11013" y="37491"/>
                  </a:lnTo>
                  <a:lnTo>
                    <a:pt x="8806" y="22084"/>
                  </a:lnTo>
                  <a:cubicBezTo>
                    <a:pt x="8609" y="20713"/>
                    <a:pt x="9279" y="19361"/>
                    <a:pt x="10490" y="18687"/>
                  </a:cubicBezTo>
                  <a:lnTo>
                    <a:pt x="20390" y="13170"/>
                  </a:lnTo>
                  <a:cubicBezTo>
                    <a:pt x="20390" y="13170"/>
                    <a:pt x="23128" y="1568"/>
                    <a:pt x="22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64"/>
            <p:cNvSpPr/>
            <p:nvPr/>
          </p:nvSpPr>
          <p:spPr>
            <a:xfrm>
              <a:off x="801125" y="2567025"/>
              <a:ext cx="593200" cy="965875"/>
            </a:xfrm>
            <a:custGeom>
              <a:avLst/>
              <a:gdLst/>
              <a:ahLst/>
              <a:cxnLst/>
              <a:rect l="l" t="t" r="r" b="b"/>
              <a:pathLst>
                <a:path w="23728" h="38635" extrusionOk="0">
                  <a:moveTo>
                    <a:pt x="22820" y="839"/>
                  </a:moveTo>
                  <a:cubicBezTo>
                    <a:pt x="22762" y="3024"/>
                    <a:pt x="21164" y="10262"/>
                    <a:pt x="20458" y="13268"/>
                  </a:cubicBezTo>
                  <a:lnTo>
                    <a:pt x="10668" y="18724"/>
                  </a:lnTo>
                  <a:cubicBezTo>
                    <a:pt x="9364" y="19451"/>
                    <a:pt x="8628" y="20933"/>
                    <a:pt x="8840" y="22412"/>
                  </a:cubicBezTo>
                  <a:lnTo>
                    <a:pt x="11007" y="37539"/>
                  </a:lnTo>
                  <a:lnTo>
                    <a:pt x="7878" y="38030"/>
                  </a:lnTo>
                  <a:lnTo>
                    <a:pt x="1113" y="20273"/>
                  </a:lnTo>
                  <a:cubicBezTo>
                    <a:pt x="627" y="19000"/>
                    <a:pt x="1027" y="17587"/>
                    <a:pt x="2108" y="16757"/>
                  </a:cubicBezTo>
                  <a:lnTo>
                    <a:pt x="22820" y="839"/>
                  </a:lnTo>
                  <a:close/>
                  <a:moveTo>
                    <a:pt x="23069" y="0"/>
                  </a:moveTo>
                  <a:cubicBezTo>
                    <a:pt x="23009" y="0"/>
                    <a:pt x="22948" y="19"/>
                    <a:pt x="22895" y="59"/>
                  </a:cubicBezTo>
                  <a:lnTo>
                    <a:pt x="1758" y="16303"/>
                  </a:lnTo>
                  <a:cubicBezTo>
                    <a:pt x="475" y="17290"/>
                    <a:pt x="1" y="18966"/>
                    <a:pt x="576" y="20477"/>
                  </a:cubicBezTo>
                  <a:lnTo>
                    <a:pt x="7427" y="38450"/>
                  </a:lnTo>
                  <a:cubicBezTo>
                    <a:pt x="7468" y="38562"/>
                    <a:pt x="7575" y="38635"/>
                    <a:pt x="7694" y="38635"/>
                  </a:cubicBezTo>
                  <a:cubicBezTo>
                    <a:pt x="7709" y="38635"/>
                    <a:pt x="7723" y="38633"/>
                    <a:pt x="7739" y="38631"/>
                  </a:cubicBezTo>
                  <a:lnTo>
                    <a:pt x="11376" y="38062"/>
                  </a:lnTo>
                  <a:cubicBezTo>
                    <a:pt x="11530" y="38037"/>
                    <a:pt x="11636" y="37893"/>
                    <a:pt x="11614" y="37737"/>
                  </a:cubicBezTo>
                  <a:lnTo>
                    <a:pt x="9407" y="22332"/>
                  </a:lnTo>
                  <a:cubicBezTo>
                    <a:pt x="9229" y="21085"/>
                    <a:pt x="9848" y="19836"/>
                    <a:pt x="10948" y="19224"/>
                  </a:cubicBezTo>
                  <a:lnTo>
                    <a:pt x="20848" y="13707"/>
                  </a:lnTo>
                  <a:cubicBezTo>
                    <a:pt x="20918" y="13668"/>
                    <a:pt x="20968" y="13602"/>
                    <a:pt x="20988" y="13523"/>
                  </a:cubicBezTo>
                  <a:cubicBezTo>
                    <a:pt x="21268" y="12329"/>
                    <a:pt x="23728" y="1809"/>
                    <a:pt x="23348" y="219"/>
                  </a:cubicBezTo>
                  <a:cubicBezTo>
                    <a:pt x="23315" y="83"/>
                    <a:pt x="23194" y="0"/>
                    <a:pt x="2306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9156" y="37782"/>
                  </a:lnTo>
                  <a:cubicBezTo>
                    <a:pt x="7384" y="33811"/>
                    <a:pt x="1160" y="19801"/>
                    <a:pt x="1058" y="18558"/>
                  </a:cubicBezTo>
                  <a:cubicBezTo>
                    <a:pt x="946" y="17231"/>
                    <a:pt x="6608" y="12765"/>
                    <a:pt x="9508" y="12765"/>
                  </a:cubicBezTo>
                  <a:cubicBezTo>
                    <a:pt x="9774" y="12765"/>
                    <a:pt x="10017" y="12803"/>
                    <a:pt x="10230" y="12884"/>
                  </a:cubicBezTo>
                  <a:cubicBezTo>
                    <a:pt x="11778" y="13475"/>
                    <a:pt x="13862" y="14961"/>
                    <a:pt x="15254" y="16033"/>
                  </a:cubicBezTo>
                  <a:lnTo>
                    <a:pt x="20390" y="13170"/>
                  </a:lnTo>
                  <a:cubicBezTo>
                    <a:pt x="20390" y="13170"/>
                    <a:pt x="23128" y="1568"/>
                    <a:pt x="22751" y="0"/>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9156" y="37782"/>
                  </a:lnTo>
                  <a:cubicBezTo>
                    <a:pt x="7384" y="33811"/>
                    <a:pt x="1160" y="19801"/>
                    <a:pt x="1058" y="18558"/>
                  </a:cubicBezTo>
                  <a:cubicBezTo>
                    <a:pt x="946" y="17231"/>
                    <a:pt x="6608" y="12765"/>
                    <a:pt x="9508" y="12765"/>
                  </a:cubicBezTo>
                  <a:cubicBezTo>
                    <a:pt x="9774" y="12765"/>
                    <a:pt x="10017" y="12803"/>
                    <a:pt x="10230" y="12884"/>
                  </a:cubicBezTo>
                  <a:cubicBezTo>
                    <a:pt x="11778" y="13475"/>
                    <a:pt x="13862" y="14961"/>
                    <a:pt x="15254" y="16033"/>
                  </a:cubicBezTo>
                  <a:lnTo>
                    <a:pt x="20390" y="13170"/>
                  </a:lnTo>
                  <a:cubicBezTo>
                    <a:pt x="20390" y="13170"/>
                    <a:pt x="23128" y="1568"/>
                    <a:pt x="2275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64"/>
            <p:cNvSpPr/>
            <p:nvPr/>
          </p:nvSpPr>
          <p:spPr>
            <a:xfrm>
              <a:off x="907375" y="2977675"/>
              <a:ext cx="129450" cy="101625"/>
            </a:xfrm>
            <a:custGeom>
              <a:avLst/>
              <a:gdLst/>
              <a:ahLst/>
              <a:cxnLst/>
              <a:rect l="l" t="t" r="r" b="b"/>
              <a:pathLst>
                <a:path w="5178" h="4065" extrusionOk="0">
                  <a:moveTo>
                    <a:pt x="1535" y="1"/>
                  </a:moveTo>
                  <a:cubicBezTo>
                    <a:pt x="1419" y="1"/>
                    <a:pt x="1309" y="72"/>
                    <a:pt x="1265" y="189"/>
                  </a:cubicBezTo>
                  <a:cubicBezTo>
                    <a:pt x="1209" y="342"/>
                    <a:pt x="1293" y="513"/>
                    <a:pt x="1450" y="560"/>
                  </a:cubicBezTo>
                  <a:cubicBezTo>
                    <a:pt x="2560" y="969"/>
                    <a:pt x="3475" y="2117"/>
                    <a:pt x="4021" y="2954"/>
                  </a:cubicBezTo>
                  <a:cubicBezTo>
                    <a:pt x="3177" y="2466"/>
                    <a:pt x="1868" y="1755"/>
                    <a:pt x="428" y="1156"/>
                  </a:cubicBezTo>
                  <a:cubicBezTo>
                    <a:pt x="394" y="1143"/>
                    <a:pt x="359" y="1137"/>
                    <a:pt x="325" y="1137"/>
                  </a:cubicBezTo>
                  <a:cubicBezTo>
                    <a:pt x="212" y="1137"/>
                    <a:pt x="107" y="1203"/>
                    <a:pt x="61" y="1313"/>
                  </a:cubicBezTo>
                  <a:cubicBezTo>
                    <a:pt x="0" y="1456"/>
                    <a:pt x="66" y="1621"/>
                    <a:pt x="208" y="1684"/>
                  </a:cubicBezTo>
                  <a:cubicBezTo>
                    <a:pt x="2615" y="2686"/>
                    <a:pt x="4652" y="4004"/>
                    <a:pt x="4673" y="4017"/>
                  </a:cubicBezTo>
                  <a:cubicBezTo>
                    <a:pt x="4719" y="4047"/>
                    <a:pt x="4773" y="4064"/>
                    <a:pt x="4828" y="4064"/>
                  </a:cubicBezTo>
                  <a:cubicBezTo>
                    <a:pt x="5039" y="4064"/>
                    <a:pt x="5178" y="3844"/>
                    <a:pt x="5087" y="3654"/>
                  </a:cubicBezTo>
                  <a:cubicBezTo>
                    <a:pt x="5031" y="3536"/>
                    <a:pt x="3680" y="773"/>
                    <a:pt x="1647" y="25"/>
                  </a:cubicBezTo>
                  <a:cubicBezTo>
                    <a:pt x="1610" y="9"/>
                    <a:pt x="1572" y="1"/>
                    <a:pt x="153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64"/>
            <p:cNvSpPr/>
            <p:nvPr/>
          </p:nvSpPr>
          <p:spPr>
            <a:xfrm>
              <a:off x="993450" y="3511475"/>
              <a:ext cx="177000" cy="271500"/>
            </a:xfrm>
            <a:custGeom>
              <a:avLst/>
              <a:gdLst/>
              <a:ahLst/>
              <a:cxnLst/>
              <a:rect l="l" t="t" r="r" b="b"/>
              <a:pathLst>
                <a:path w="7080" h="10860" extrusionOk="0">
                  <a:moveTo>
                    <a:pt x="3638" y="0"/>
                  </a:moveTo>
                  <a:lnTo>
                    <a:pt x="1" y="569"/>
                  </a:lnTo>
                  <a:cubicBezTo>
                    <a:pt x="1" y="569"/>
                    <a:pt x="52" y="4527"/>
                    <a:pt x="243" y="4870"/>
                  </a:cubicBezTo>
                  <a:cubicBezTo>
                    <a:pt x="434" y="5213"/>
                    <a:pt x="1270" y="6229"/>
                    <a:pt x="1270" y="6229"/>
                  </a:cubicBezTo>
                  <a:lnTo>
                    <a:pt x="2158" y="8385"/>
                  </a:lnTo>
                  <a:lnTo>
                    <a:pt x="3141" y="8779"/>
                  </a:lnTo>
                  <a:lnTo>
                    <a:pt x="3760" y="10859"/>
                  </a:lnTo>
                  <a:lnTo>
                    <a:pt x="4804" y="10636"/>
                  </a:lnTo>
                  <a:lnTo>
                    <a:pt x="4525" y="4414"/>
                  </a:lnTo>
                  <a:lnTo>
                    <a:pt x="5008" y="3427"/>
                  </a:lnTo>
                  <a:lnTo>
                    <a:pt x="6492" y="5205"/>
                  </a:lnTo>
                  <a:lnTo>
                    <a:pt x="7079" y="4564"/>
                  </a:lnTo>
                  <a:lnTo>
                    <a:pt x="5539" y="1560"/>
                  </a:lnTo>
                  <a:lnTo>
                    <a:pt x="363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64"/>
            <p:cNvSpPr/>
            <p:nvPr/>
          </p:nvSpPr>
          <p:spPr>
            <a:xfrm>
              <a:off x="986250" y="3504300"/>
              <a:ext cx="191875" cy="285825"/>
            </a:xfrm>
            <a:custGeom>
              <a:avLst/>
              <a:gdLst/>
              <a:ahLst/>
              <a:cxnLst/>
              <a:rect l="l" t="t" r="r" b="b"/>
              <a:pathLst>
                <a:path w="7675" h="11433" extrusionOk="0">
                  <a:moveTo>
                    <a:pt x="3844" y="590"/>
                  </a:moveTo>
                  <a:lnTo>
                    <a:pt x="5600" y="2029"/>
                  </a:lnTo>
                  <a:lnTo>
                    <a:pt x="7021" y="4805"/>
                  </a:lnTo>
                  <a:lnTo>
                    <a:pt x="6790" y="5057"/>
                  </a:lnTo>
                  <a:lnTo>
                    <a:pt x="5516" y="3531"/>
                  </a:lnTo>
                  <a:cubicBezTo>
                    <a:pt x="5463" y="3465"/>
                    <a:pt x="5383" y="3427"/>
                    <a:pt x="5298" y="3427"/>
                  </a:cubicBezTo>
                  <a:cubicBezTo>
                    <a:pt x="5286" y="3427"/>
                    <a:pt x="5274" y="3428"/>
                    <a:pt x="5261" y="3430"/>
                  </a:cubicBezTo>
                  <a:cubicBezTo>
                    <a:pt x="5165" y="3441"/>
                    <a:pt x="5082" y="3502"/>
                    <a:pt x="5040" y="3589"/>
                  </a:cubicBezTo>
                  <a:lnTo>
                    <a:pt x="4557" y="4576"/>
                  </a:lnTo>
                  <a:cubicBezTo>
                    <a:pt x="4536" y="4619"/>
                    <a:pt x="4526" y="4667"/>
                    <a:pt x="4528" y="4714"/>
                  </a:cubicBezTo>
                  <a:lnTo>
                    <a:pt x="4795" y="10695"/>
                  </a:lnTo>
                  <a:lnTo>
                    <a:pt x="4246" y="10812"/>
                  </a:lnTo>
                  <a:lnTo>
                    <a:pt x="3702" y="8986"/>
                  </a:lnTo>
                  <a:cubicBezTo>
                    <a:pt x="3677" y="8901"/>
                    <a:pt x="3616" y="8834"/>
                    <a:pt x="3535" y="8801"/>
                  </a:cubicBezTo>
                  <a:lnTo>
                    <a:pt x="2664" y="8451"/>
                  </a:lnTo>
                  <a:lnTo>
                    <a:pt x="1823" y="6407"/>
                  </a:lnTo>
                  <a:cubicBezTo>
                    <a:pt x="1811" y="6381"/>
                    <a:pt x="1797" y="6357"/>
                    <a:pt x="1779" y="6335"/>
                  </a:cubicBezTo>
                  <a:cubicBezTo>
                    <a:pt x="1551" y="6057"/>
                    <a:pt x="927" y="5282"/>
                    <a:pt x="787" y="5031"/>
                  </a:cubicBezTo>
                  <a:cubicBezTo>
                    <a:pt x="690" y="4779"/>
                    <a:pt x="607" y="2880"/>
                    <a:pt x="579" y="1103"/>
                  </a:cubicBezTo>
                  <a:lnTo>
                    <a:pt x="3844" y="590"/>
                  </a:lnTo>
                  <a:close/>
                  <a:moveTo>
                    <a:pt x="3925" y="1"/>
                  </a:moveTo>
                  <a:cubicBezTo>
                    <a:pt x="3910" y="1"/>
                    <a:pt x="3896" y="2"/>
                    <a:pt x="3881" y="4"/>
                  </a:cubicBezTo>
                  <a:lnTo>
                    <a:pt x="244" y="573"/>
                  </a:lnTo>
                  <a:cubicBezTo>
                    <a:pt x="103" y="596"/>
                    <a:pt x="1" y="718"/>
                    <a:pt x="3" y="860"/>
                  </a:cubicBezTo>
                  <a:cubicBezTo>
                    <a:pt x="22" y="2365"/>
                    <a:pt x="84" y="4942"/>
                    <a:pt x="281" y="5296"/>
                  </a:cubicBezTo>
                  <a:cubicBezTo>
                    <a:pt x="466" y="5627"/>
                    <a:pt x="1146" y="6466"/>
                    <a:pt x="1309" y="6665"/>
                  </a:cubicBezTo>
                  <a:lnTo>
                    <a:pt x="2181" y="8780"/>
                  </a:lnTo>
                  <a:cubicBezTo>
                    <a:pt x="2209" y="8852"/>
                    <a:pt x="2266" y="8909"/>
                    <a:pt x="2338" y="8937"/>
                  </a:cubicBezTo>
                  <a:lnTo>
                    <a:pt x="3193" y="9280"/>
                  </a:lnTo>
                  <a:lnTo>
                    <a:pt x="3774" y="11228"/>
                  </a:lnTo>
                  <a:cubicBezTo>
                    <a:pt x="3809" y="11349"/>
                    <a:pt x="3921" y="11432"/>
                    <a:pt x="4048" y="11432"/>
                  </a:cubicBezTo>
                  <a:cubicBezTo>
                    <a:pt x="4068" y="11432"/>
                    <a:pt x="4087" y="11431"/>
                    <a:pt x="4108" y="11426"/>
                  </a:cubicBezTo>
                  <a:lnTo>
                    <a:pt x="5151" y="11204"/>
                  </a:lnTo>
                  <a:cubicBezTo>
                    <a:pt x="5288" y="11174"/>
                    <a:pt x="5383" y="11050"/>
                    <a:pt x="5378" y="10910"/>
                  </a:cubicBezTo>
                  <a:lnTo>
                    <a:pt x="5103" y="4761"/>
                  </a:lnTo>
                  <a:lnTo>
                    <a:pt x="5359" y="4236"/>
                  </a:lnTo>
                  <a:lnTo>
                    <a:pt x="6561" y="5675"/>
                  </a:lnTo>
                  <a:cubicBezTo>
                    <a:pt x="6613" y="5739"/>
                    <a:pt x="6690" y="5776"/>
                    <a:pt x="6774" y="5778"/>
                  </a:cubicBezTo>
                  <a:cubicBezTo>
                    <a:pt x="6775" y="5778"/>
                    <a:pt x="6777" y="5778"/>
                    <a:pt x="6778" y="5778"/>
                  </a:cubicBezTo>
                  <a:cubicBezTo>
                    <a:pt x="6859" y="5778"/>
                    <a:pt x="6936" y="5743"/>
                    <a:pt x="6992" y="5684"/>
                  </a:cubicBezTo>
                  <a:lnTo>
                    <a:pt x="7577" y="5043"/>
                  </a:lnTo>
                  <a:cubicBezTo>
                    <a:pt x="7658" y="4956"/>
                    <a:pt x="7675" y="4827"/>
                    <a:pt x="7621" y="4720"/>
                  </a:cubicBezTo>
                  <a:lnTo>
                    <a:pt x="6082" y="1716"/>
                  </a:lnTo>
                  <a:cubicBezTo>
                    <a:pt x="6064" y="1681"/>
                    <a:pt x="6038" y="1650"/>
                    <a:pt x="6009" y="1625"/>
                  </a:cubicBezTo>
                  <a:lnTo>
                    <a:pt x="4107" y="66"/>
                  </a:lnTo>
                  <a:cubicBezTo>
                    <a:pt x="4054" y="24"/>
                    <a:pt x="3990" y="1"/>
                    <a:pt x="392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64"/>
            <p:cNvSpPr/>
            <p:nvPr/>
          </p:nvSpPr>
          <p:spPr>
            <a:xfrm>
              <a:off x="1066425" y="3656550"/>
              <a:ext cx="5525" cy="74425"/>
            </a:xfrm>
            <a:custGeom>
              <a:avLst/>
              <a:gdLst/>
              <a:ahLst/>
              <a:cxnLst/>
              <a:rect l="l" t="t" r="r" b="b"/>
              <a:pathLst>
                <a:path w="221" h="2977" extrusionOk="0">
                  <a:moveTo>
                    <a:pt x="220" y="2976"/>
                  </a:moveTo>
                  <a:lnTo>
                    <a:pt x="0"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64"/>
            <p:cNvSpPr/>
            <p:nvPr/>
          </p:nvSpPr>
          <p:spPr>
            <a:xfrm>
              <a:off x="1058975" y="3649400"/>
              <a:ext cx="20400" cy="88750"/>
            </a:xfrm>
            <a:custGeom>
              <a:avLst/>
              <a:gdLst/>
              <a:ahLst/>
              <a:cxnLst/>
              <a:rect l="l" t="t" r="r" b="b"/>
              <a:pathLst>
                <a:path w="816" h="3550" extrusionOk="0">
                  <a:moveTo>
                    <a:pt x="303" y="1"/>
                  </a:moveTo>
                  <a:cubicBezTo>
                    <a:pt x="294" y="1"/>
                    <a:pt x="286" y="1"/>
                    <a:pt x="278" y="2"/>
                  </a:cubicBezTo>
                  <a:cubicBezTo>
                    <a:pt x="120" y="13"/>
                    <a:pt x="1" y="152"/>
                    <a:pt x="12" y="310"/>
                  </a:cubicBezTo>
                  <a:lnTo>
                    <a:pt x="234" y="3284"/>
                  </a:lnTo>
                  <a:cubicBezTo>
                    <a:pt x="246" y="3433"/>
                    <a:pt x="370" y="3548"/>
                    <a:pt x="518" y="3549"/>
                  </a:cubicBezTo>
                  <a:lnTo>
                    <a:pt x="540" y="3549"/>
                  </a:lnTo>
                  <a:cubicBezTo>
                    <a:pt x="698" y="3537"/>
                    <a:pt x="816" y="3399"/>
                    <a:pt x="804" y="3242"/>
                  </a:cubicBezTo>
                  <a:lnTo>
                    <a:pt x="584" y="266"/>
                  </a:lnTo>
                  <a:cubicBezTo>
                    <a:pt x="574" y="117"/>
                    <a:pt x="450" y="1"/>
                    <a:pt x="30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64"/>
            <p:cNvSpPr/>
            <p:nvPr/>
          </p:nvSpPr>
          <p:spPr>
            <a:xfrm>
              <a:off x="1035550" y="3653575"/>
              <a:ext cx="11825" cy="67525"/>
            </a:xfrm>
            <a:custGeom>
              <a:avLst/>
              <a:gdLst/>
              <a:ahLst/>
              <a:cxnLst/>
              <a:rect l="l" t="t" r="r" b="b"/>
              <a:pathLst>
                <a:path w="473" h="2701" extrusionOk="0">
                  <a:moveTo>
                    <a:pt x="473" y="2701"/>
                  </a:moveTo>
                  <a:lnTo>
                    <a:pt x="1"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64"/>
            <p:cNvSpPr/>
            <p:nvPr/>
          </p:nvSpPr>
          <p:spPr>
            <a:xfrm>
              <a:off x="1027800" y="3646375"/>
              <a:ext cx="27300" cy="81875"/>
            </a:xfrm>
            <a:custGeom>
              <a:avLst/>
              <a:gdLst/>
              <a:ahLst/>
              <a:cxnLst/>
              <a:rect l="l" t="t" r="r" b="b"/>
              <a:pathLst>
                <a:path w="1092" h="3275" extrusionOk="0">
                  <a:moveTo>
                    <a:pt x="315" y="1"/>
                  </a:moveTo>
                  <a:cubicBezTo>
                    <a:pt x="297" y="1"/>
                    <a:pt x="279" y="3"/>
                    <a:pt x="261" y="6"/>
                  </a:cubicBezTo>
                  <a:cubicBezTo>
                    <a:pt x="106" y="33"/>
                    <a:pt x="1" y="181"/>
                    <a:pt x="28" y="337"/>
                  </a:cubicBezTo>
                  <a:lnTo>
                    <a:pt x="501" y="3037"/>
                  </a:lnTo>
                  <a:cubicBezTo>
                    <a:pt x="525" y="3174"/>
                    <a:pt x="643" y="3274"/>
                    <a:pt x="783" y="3274"/>
                  </a:cubicBezTo>
                  <a:cubicBezTo>
                    <a:pt x="799" y="3274"/>
                    <a:pt x="816" y="3273"/>
                    <a:pt x="831" y="3270"/>
                  </a:cubicBezTo>
                  <a:cubicBezTo>
                    <a:pt x="988" y="3244"/>
                    <a:pt x="1091" y="3095"/>
                    <a:pt x="1064" y="2940"/>
                  </a:cubicBezTo>
                  <a:lnTo>
                    <a:pt x="592" y="238"/>
                  </a:lnTo>
                  <a:cubicBezTo>
                    <a:pt x="569" y="102"/>
                    <a:pt x="449" y="1"/>
                    <a:pt x="3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64"/>
            <p:cNvSpPr/>
            <p:nvPr/>
          </p:nvSpPr>
          <p:spPr>
            <a:xfrm>
              <a:off x="1019125" y="3630150"/>
              <a:ext cx="6075" cy="37050"/>
            </a:xfrm>
            <a:custGeom>
              <a:avLst/>
              <a:gdLst/>
              <a:ahLst/>
              <a:cxnLst/>
              <a:rect l="l" t="t" r="r" b="b"/>
              <a:pathLst>
                <a:path w="243" h="1482" extrusionOk="0">
                  <a:moveTo>
                    <a:pt x="243" y="1482"/>
                  </a:moveTo>
                  <a:lnTo>
                    <a:pt x="0"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64"/>
            <p:cNvSpPr/>
            <p:nvPr/>
          </p:nvSpPr>
          <p:spPr>
            <a:xfrm>
              <a:off x="1011525" y="3623150"/>
              <a:ext cx="21375" cy="51200"/>
            </a:xfrm>
            <a:custGeom>
              <a:avLst/>
              <a:gdLst/>
              <a:ahLst/>
              <a:cxnLst/>
              <a:rect l="l" t="t" r="r" b="b"/>
              <a:pathLst>
                <a:path w="855" h="2048" extrusionOk="0">
                  <a:moveTo>
                    <a:pt x="305" y="0"/>
                  </a:moveTo>
                  <a:cubicBezTo>
                    <a:pt x="290" y="0"/>
                    <a:pt x="275" y="1"/>
                    <a:pt x="260" y="4"/>
                  </a:cubicBezTo>
                  <a:cubicBezTo>
                    <a:pt x="107" y="29"/>
                    <a:pt x="1" y="171"/>
                    <a:pt x="23" y="327"/>
                  </a:cubicBezTo>
                  <a:lnTo>
                    <a:pt x="265" y="1808"/>
                  </a:lnTo>
                  <a:cubicBezTo>
                    <a:pt x="287" y="1946"/>
                    <a:pt x="406" y="2048"/>
                    <a:pt x="547" y="2048"/>
                  </a:cubicBezTo>
                  <a:cubicBezTo>
                    <a:pt x="562" y="2048"/>
                    <a:pt x="577" y="2046"/>
                    <a:pt x="593" y="2044"/>
                  </a:cubicBezTo>
                  <a:cubicBezTo>
                    <a:pt x="749" y="2018"/>
                    <a:pt x="854" y="1872"/>
                    <a:pt x="829" y="1716"/>
                  </a:cubicBezTo>
                  <a:lnTo>
                    <a:pt x="588" y="234"/>
                  </a:lnTo>
                  <a:cubicBezTo>
                    <a:pt x="562" y="97"/>
                    <a:pt x="441" y="0"/>
                    <a:pt x="30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64"/>
            <p:cNvSpPr/>
            <p:nvPr/>
          </p:nvSpPr>
          <p:spPr>
            <a:xfrm>
              <a:off x="2384550" y="3570950"/>
              <a:ext cx="149000" cy="130800"/>
            </a:xfrm>
            <a:custGeom>
              <a:avLst/>
              <a:gdLst/>
              <a:ahLst/>
              <a:cxnLst/>
              <a:rect l="l" t="t" r="r" b="b"/>
              <a:pathLst>
                <a:path w="5960" h="5232" extrusionOk="0">
                  <a:moveTo>
                    <a:pt x="4049" y="0"/>
                  </a:moveTo>
                  <a:lnTo>
                    <a:pt x="1101" y="236"/>
                  </a:lnTo>
                  <a:lnTo>
                    <a:pt x="0" y="2930"/>
                  </a:lnTo>
                  <a:lnTo>
                    <a:pt x="1525" y="4116"/>
                  </a:lnTo>
                  <a:lnTo>
                    <a:pt x="4897" y="5231"/>
                  </a:lnTo>
                  <a:lnTo>
                    <a:pt x="5960" y="1496"/>
                  </a:lnTo>
                  <a:lnTo>
                    <a:pt x="404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64"/>
            <p:cNvSpPr/>
            <p:nvPr/>
          </p:nvSpPr>
          <p:spPr>
            <a:xfrm>
              <a:off x="2376725" y="3563800"/>
              <a:ext cx="164525" cy="145100"/>
            </a:xfrm>
            <a:custGeom>
              <a:avLst/>
              <a:gdLst/>
              <a:ahLst/>
              <a:cxnLst/>
              <a:rect l="l" t="t" r="r" b="b"/>
              <a:pathLst>
                <a:path w="6581" h="5804" extrusionOk="0">
                  <a:moveTo>
                    <a:pt x="4273" y="581"/>
                  </a:moveTo>
                  <a:lnTo>
                    <a:pt x="5946" y="1888"/>
                  </a:lnTo>
                  <a:lnTo>
                    <a:pt x="5018" y="5151"/>
                  </a:lnTo>
                  <a:lnTo>
                    <a:pt x="1974" y="4146"/>
                  </a:lnTo>
                  <a:lnTo>
                    <a:pt x="661" y="3122"/>
                  </a:lnTo>
                  <a:lnTo>
                    <a:pt x="1613" y="792"/>
                  </a:lnTo>
                  <a:lnTo>
                    <a:pt x="4273" y="581"/>
                  </a:lnTo>
                  <a:close/>
                  <a:moveTo>
                    <a:pt x="4361" y="1"/>
                  </a:moveTo>
                  <a:cubicBezTo>
                    <a:pt x="4354" y="1"/>
                    <a:pt x="4347" y="1"/>
                    <a:pt x="4340" y="2"/>
                  </a:cubicBezTo>
                  <a:lnTo>
                    <a:pt x="1392" y="236"/>
                  </a:lnTo>
                  <a:cubicBezTo>
                    <a:pt x="1285" y="245"/>
                    <a:pt x="1190" y="313"/>
                    <a:pt x="1149" y="413"/>
                  </a:cubicBezTo>
                  <a:lnTo>
                    <a:pt x="49" y="3107"/>
                  </a:lnTo>
                  <a:cubicBezTo>
                    <a:pt x="1" y="3226"/>
                    <a:pt x="36" y="3362"/>
                    <a:pt x="138" y="3441"/>
                  </a:cubicBezTo>
                  <a:lnTo>
                    <a:pt x="1661" y="4628"/>
                  </a:lnTo>
                  <a:cubicBezTo>
                    <a:pt x="1687" y="4649"/>
                    <a:pt x="1717" y="4664"/>
                    <a:pt x="1749" y="4673"/>
                  </a:cubicBezTo>
                  <a:lnTo>
                    <a:pt x="5120" y="5789"/>
                  </a:lnTo>
                  <a:cubicBezTo>
                    <a:pt x="5150" y="5798"/>
                    <a:pt x="5181" y="5803"/>
                    <a:pt x="5210" y="5803"/>
                  </a:cubicBezTo>
                  <a:lnTo>
                    <a:pt x="5211" y="5803"/>
                  </a:lnTo>
                  <a:cubicBezTo>
                    <a:pt x="5338" y="5803"/>
                    <a:pt x="5451" y="5719"/>
                    <a:pt x="5486" y="5596"/>
                  </a:cubicBezTo>
                  <a:lnTo>
                    <a:pt x="6548" y="1860"/>
                  </a:lnTo>
                  <a:cubicBezTo>
                    <a:pt x="6580" y="1748"/>
                    <a:pt x="6540" y="1628"/>
                    <a:pt x="6449" y="1556"/>
                  </a:cubicBezTo>
                  <a:lnTo>
                    <a:pt x="4539" y="62"/>
                  </a:lnTo>
                  <a:cubicBezTo>
                    <a:pt x="4488" y="21"/>
                    <a:pt x="4425" y="1"/>
                    <a:pt x="436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64"/>
            <p:cNvSpPr/>
            <p:nvPr/>
          </p:nvSpPr>
          <p:spPr>
            <a:xfrm>
              <a:off x="2502950" y="3601225"/>
              <a:ext cx="85450" cy="63625"/>
            </a:xfrm>
            <a:custGeom>
              <a:avLst/>
              <a:gdLst/>
              <a:ahLst/>
              <a:cxnLst/>
              <a:rect l="l" t="t" r="r" b="b"/>
              <a:pathLst>
                <a:path w="3418" h="2545" extrusionOk="0">
                  <a:moveTo>
                    <a:pt x="565" y="0"/>
                  </a:moveTo>
                  <a:lnTo>
                    <a:pt x="1" y="1188"/>
                  </a:lnTo>
                  <a:lnTo>
                    <a:pt x="2852" y="2544"/>
                  </a:lnTo>
                  <a:lnTo>
                    <a:pt x="3418" y="1356"/>
                  </a:lnTo>
                  <a:lnTo>
                    <a:pt x="56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64"/>
            <p:cNvSpPr/>
            <p:nvPr/>
          </p:nvSpPr>
          <p:spPr>
            <a:xfrm>
              <a:off x="2494725" y="3594075"/>
              <a:ext cx="101750" cy="77950"/>
            </a:xfrm>
            <a:custGeom>
              <a:avLst/>
              <a:gdLst/>
              <a:ahLst/>
              <a:cxnLst/>
              <a:rect l="l" t="t" r="r" b="b"/>
              <a:pathLst>
                <a:path w="4070" h="3118" extrusionOk="0">
                  <a:moveTo>
                    <a:pt x="1028" y="667"/>
                  </a:moveTo>
                  <a:lnTo>
                    <a:pt x="3363" y="1778"/>
                  </a:lnTo>
                  <a:lnTo>
                    <a:pt x="3044" y="2449"/>
                  </a:lnTo>
                  <a:lnTo>
                    <a:pt x="709" y="1340"/>
                  </a:lnTo>
                  <a:lnTo>
                    <a:pt x="1028" y="667"/>
                  </a:lnTo>
                  <a:close/>
                  <a:moveTo>
                    <a:pt x="892" y="1"/>
                  </a:moveTo>
                  <a:cubicBezTo>
                    <a:pt x="785" y="1"/>
                    <a:pt x="683" y="61"/>
                    <a:pt x="634" y="163"/>
                  </a:cubicBezTo>
                  <a:lnTo>
                    <a:pt x="68" y="1351"/>
                  </a:lnTo>
                  <a:cubicBezTo>
                    <a:pt x="1" y="1495"/>
                    <a:pt x="62" y="1665"/>
                    <a:pt x="204" y="1733"/>
                  </a:cubicBezTo>
                  <a:lnTo>
                    <a:pt x="3057" y="3089"/>
                  </a:lnTo>
                  <a:cubicBezTo>
                    <a:pt x="3094" y="3108"/>
                    <a:pt x="3137" y="3117"/>
                    <a:pt x="3180" y="3117"/>
                  </a:cubicBezTo>
                  <a:cubicBezTo>
                    <a:pt x="3212" y="3117"/>
                    <a:pt x="3244" y="3112"/>
                    <a:pt x="3275" y="3100"/>
                  </a:cubicBezTo>
                  <a:cubicBezTo>
                    <a:pt x="3347" y="3075"/>
                    <a:pt x="3406" y="3022"/>
                    <a:pt x="3438" y="2954"/>
                  </a:cubicBezTo>
                  <a:lnTo>
                    <a:pt x="4002" y="1765"/>
                  </a:lnTo>
                  <a:cubicBezTo>
                    <a:pt x="4070" y="1623"/>
                    <a:pt x="4009" y="1452"/>
                    <a:pt x="3867" y="1384"/>
                  </a:cubicBezTo>
                  <a:lnTo>
                    <a:pt x="1016" y="29"/>
                  </a:lnTo>
                  <a:cubicBezTo>
                    <a:pt x="976" y="10"/>
                    <a:pt x="933" y="1"/>
                    <a:pt x="89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64"/>
            <p:cNvSpPr/>
            <p:nvPr/>
          </p:nvSpPr>
          <p:spPr>
            <a:xfrm>
              <a:off x="2486750" y="3630475"/>
              <a:ext cx="85475" cy="63650"/>
            </a:xfrm>
            <a:custGeom>
              <a:avLst/>
              <a:gdLst/>
              <a:ahLst/>
              <a:cxnLst/>
              <a:rect l="l" t="t" r="r" b="b"/>
              <a:pathLst>
                <a:path w="3419" h="2546" extrusionOk="0">
                  <a:moveTo>
                    <a:pt x="566" y="0"/>
                  </a:moveTo>
                  <a:lnTo>
                    <a:pt x="0" y="1190"/>
                  </a:lnTo>
                  <a:lnTo>
                    <a:pt x="2853" y="2545"/>
                  </a:lnTo>
                  <a:lnTo>
                    <a:pt x="3418" y="1357"/>
                  </a:lnTo>
                  <a:lnTo>
                    <a:pt x="56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64"/>
            <p:cNvSpPr/>
            <p:nvPr/>
          </p:nvSpPr>
          <p:spPr>
            <a:xfrm>
              <a:off x="2478475" y="3623325"/>
              <a:ext cx="101800" cy="77950"/>
            </a:xfrm>
            <a:custGeom>
              <a:avLst/>
              <a:gdLst/>
              <a:ahLst/>
              <a:cxnLst/>
              <a:rect l="l" t="t" r="r" b="b"/>
              <a:pathLst>
                <a:path w="4072" h="3118" extrusionOk="0">
                  <a:moveTo>
                    <a:pt x="1029" y="668"/>
                  </a:moveTo>
                  <a:lnTo>
                    <a:pt x="3364" y="1778"/>
                  </a:lnTo>
                  <a:lnTo>
                    <a:pt x="3045" y="2451"/>
                  </a:lnTo>
                  <a:lnTo>
                    <a:pt x="708" y="1340"/>
                  </a:lnTo>
                  <a:lnTo>
                    <a:pt x="1029" y="668"/>
                  </a:lnTo>
                  <a:close/>
                  <a:moveTo>
                    <a:pt x="893" y="1"/>
                  </a:moveTo>
                  <a:cubicBezTo>
                    <a:pt x="786" y="1"/>
                    <a:pt x="684" y="61"/>
                    <a:pt x="634" y="164"/>
                  </a:cubicBezTo>
                  <a:lnTo>
                    <a:pt x="70" y="1353"/>
                  </a:lnTo>
                  <a:cubicBezTo>
                    <a:pt x="1" y="1495"/>
                    <a:pt x="62" y="1666"/>
                    <a:pt x="205" y="1734"/>
                  </a:cubicBezTo>
                  <a:lnTo>
                    <a:pt x="3056" y="3089"/>
                  </a:lnTo>
                  <a:cubicBezTo>
                    <a:pt x="3095" y="3108"/>
                    <a:pt x="3137" y="3117"/>
                    <a:pt x="3179" y="3117"/>
                  </a:cubicBezTo>
                  <a:cubicBezTo>
                    <a:pt x="3289" y="3117"/>
                    <a:pt x="3391" y="3053"/>
                    <a:pt x="3438" y="2954"/>
                  </a:cubicBezTo>
                  <a:lnTo>
                    <a:pt x="4003" y="1766"/>
                  </a:lnTo>
                  <a:cubicBezTo>
                    <a:pt x="4071" y="1623"/>
                    <a:pt x="4010" y="1452"/>
                    <a:pt x="3867" y="1385"/>
                  </a:cubicBezTo>
                  <a:lnTo>
                    <a:pt x="1016" y="29"/>
                  </a:lnTo>
                  <a:cubicBezTo>
                    <a:pt x="976" y="10"/>
                    <a:pt x="934" y="1"/>
                    <a:pt x="89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64"/>
            <p:cNvSpPr/>
            <p:nvPr/>
          </p:nvSpPr>
          <p:spPr>
            <a:xfrm>
              <a:off x="2459100" y="3651475"/>
              <a:ext cx="85450" cy="63625"/>
            </a:xfrm>
            <a:custGeom>
              <a:avLst/>
              <a:gdLst/>
              <a:ahLst/>
              <a:cxnLst/>
              <a:rect l="l" t="t" r="r" b="b"/>
              <a:pathLst>
                <a:path w="3418" h="2545" extrusionOk="0">
                  <a:moveTo>
                    <a:pt x="566" y="1"/>
                  </a:moveTo>
                  <a:lnTo>
                    <a:pt x="0" y="1189"/>
                  </a:lnTo>
                  <a:lnTo>
                    <a:pt x="2852" y="2545"/>
                  </a:lnTo>
                  <a:lnTo>
                    <a:pt x="3417" y="1357"/>
                  </a:lnTo>
                  <a:lnTo>
                    <a:pt x="56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64"/>
            <p:cNvSpPr/>
            <p:nvPr/>
          </p:nvSpPr>
          <p:spPr>
            <a:xfrm>
              <a:off x="2450900" y="3644325"/>
              <a:ext cx="101750" cy="77950"/>
            </a:xfrm>
            <a:custGeom>
              <a:avLst/>
              <a:gdLst/>
              <a:ahLst/>
              <a:cxnLst/>
              <a:rect l="l" t="t" r="r" b="b"/>
              <a:pathLst>
                <a:path w="4070" h="3118" extrusionOk="0">
                  <a:moveTo>
                    <a:pt x="1027" y="668"/>
                  </a:moveTo>
                  <a:lnTo>
                    <a:pt x="3362" y="1779"/>
                  </a:lnTo>
                  <a:lnTo>
                    <a:pt x="3043" y="2450"/>
                  </a:lnTo>
                  <a:lnTo>
                    <a:pt x="708" y="1339"/>
                  </a:lnTo>
                  <a:lnTo>
                    <a:pt x="1027" y="668"/>
                  </a:lnTo>
                  <a:close/>
                  <a:moveTo>
                    <a:pt x="893" y="0"/>
                  </a:moveTo>
                  <a:cubicBezTo>
                    <a:pt x="785" y="0"/>
                    <a:pt x="683" y="61"/>
                    <a:pt x="633" y="164"/>
                  </a:cubicBezTo>
                  <a:lnTo>
                    <a:pt x="68" y="1352"/>
                  </a:lnTo>
                  <a:cubicBezTo>
                    <a:pt x="0" y="1494"/>
                    <a:pt x="61" y="1666"/>
                    <a:pt x="204" y="1734"/>
                  </a:cubicBezTo>
                  <a:lnTo>
                    <a:pt x="3056" y="3090"/>
                  </a:lnTo>
                  <a:cubicBezTo>
                    <a:pt x="3094" y="3108"/>
                    <a:pt x="3136" y="3118"/>
                    <a:pt x="3179" y="3118"/>
                  </a:cubicBezTo>
                  <a:cubicBezTo>
                    <a:pt x="3211" y="3118"/>
                    <a:pt x="3244" y="3112"/>
                    <a:pt x="3275" y="3101"/>
                  </a:cubicBezTo>
                  <a:cubicBezTo>
                    <a:pt x="3345" y="3076"/>
                    <a:pt x="3404" y="3023"/>
                    <a:pt x="3436" y="2954"/>
                  </a:cubicBezTo>
                  <a:lnTo>
                    <a:pt x="4001" y="1766"/>
                  </a:lnTo>
                  <a:cubicBezTo>
                    <a:pt x="4069" y="1622"/>
                    <a:pt x="4009" y="1452"/>
                    <a:pt x="3867" y="1384"/>
                  </a:cubicBezTo>
                  <a:lnTo>
                    <a:pt x="1015" y="28"/>
                  </a:lnTo>
                  <a:cubicBezTo>
                    <a:pt x="976" y="9"/>
                    <a:pt x="934" y="0"/>
                    <a:pt x="89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64"/>
            <p:cNvSpPr/>
            <p:nvPr/>
          </p:nvSpPr>
          <p:spPr>
            <a:xfrm>
              <a:off x="2456725" y="3682875"/>
              <a:ext cx="64725" cy="48800"/>
            </a:xfrm>
            <a:custGeom>
              <a:avLst/>
              <a:gdLst/>
              <a:ahLst/>
              <a:cxnLst/>
              <a:rect l="l" t="t" r="r" b="b"/>
              <a:pathLst>
                <a:path w="2589" h="1952" extrusionOk="0">
                  <a:moveTo>
                    <a:pt x="444" y="1"/>
                  </a:moveTo>
                  <a:lnTo>
                    <a:pt x="1" y="931"/>
                  </a:lnTo>
                  <a:lnTo>
                    <a:pt x="2145" y="1951"/>
                  </a:lnTo>
                  <a:lnTo>
                    <a:pt x="2588" y="1020"/>
                  </a:lnTo>
                  <a:lnTo>
                    <a:pt x="44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64"/>
            <p:cNvSpPr/>
            <p:nvPr/>
          </p:nvSpPr>
          <p:spPr>
            <a:xfrm>
              <a:off x="2448525" y="3675750"/>
              <a:ext cx="81025" cy="63100"/>
            </a:xfrm>
            <a:custGeom>
              <a:avLst/>
              <a:gdLst/>
              <a:ahLst/>
              <a:cxnLst/>
              <a:rect l="l" t="t" r="r" b="b"/>
              <a:pathLst>
                <a:path w="3241" h="2524" extrusionOk="0">
                  <a:moveTo>
                    <a:pt x="905" y="667"/>
                  </a:moveTo>
                  <a:lnTo>
                    <a:pt x="2533" y="1441"/>
                  </a:lnTo>
                  <a:lnTo>
                    <a:pt x="2337" y="1855"/>
                  </a:lnTo>
                  <a:lnTo>
                    <a:pt x="708" y="1082"/>
                  </a:lnTo>
                  <a:lnTo>
                    <a:pt x="905" y="667"/>
                  </a:lnTo>
                  <a:close/>
                  <a:moveTo>
                    <a:pt x="769" y="0"/>
                  </a:moveTo>
                  <a:cubicBezTo>
                    <a:pt x="662" y="0"/>
                    <a:pt x="560" y="60"/>
                    <a:pt x="511" y="163"/>
                  </a:cubicBezTo>
                  <a:lnTo>
                    <a:pt x="68" y="1095"/>
                  </a:lnTo>
                  <a:cubicBezTo>
                    <a:pt x="1" y="1237"/>
                    <a:pt x="61" y="1407"/>
                    <a:pt x="204" y="1475"/>
                  </a:cubicBezTo>
                  <a:lnTo>
                    <a:pt x="2348" y="2495"/>
                  </a:lnTo>
                  <a:cubicBezTo>
                    <a:pt x="2387" y="2513"/>
                    <a:pt x="2428" y="2522"/>
                    <a:pt x="2471" y="2524"/>
                  </a:cubicBezTo>
                  <a:cubicBezTo>
                    <a:pt x="2582" y="2522"/>
                    <a:pt x="2682" y="2459"/>
                    <a:pt x="2729" y="2359"/>
                  </a:cubicBezTo>
                  <a:lnTo>
                    <a:pt x="3172" y="1429"/>
                  </a:lnTo>
                  <a:cubicBezTo>
                    <a:pt x="3240" y="1286"/>
                    <a:pt x="3179" y="1115"/>
                    <a:pt x="3037" y="1047"/>
                  </a:cubicBezTo>
                  <a:lnTo>
                    <a:pt x="892" y="28"/>
                  </a:lnTo>
                  <a:cubicBezTo>
                    <a:pt x="853" y="9"/>
                    <a:pt x="811" y="0"/>
                    <a:pt x="76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64"/>
            <p:cNvSpPr/>
            <p:nvPr/>
          </p:nvSpPr>
          <p:spPr>
            <a:xfrm>
              <a:off x="2437900" y="3570950"/>
              <a:ext cx="108775" cy="117150"/>
            </a:xfrm>
            <a:custGeom>
              <a:avLst/>
              <a:gdLst/>
              <a:ahLst/>
              <a:cxnLst/>
              <a:rect l="l" t="t" r="r" b="b"/>
              <a:pathLst>
                <a:path w="4351" h="4686" extrusionOk="0">
                  <a:moveTo>
                    <a:pt x="1915" y="0"/>
                  </a:moveTo>
                  <a:lnTo>
                    <a:pt x="0" y="2370"/>
                  </a:lnTo>
                  <a:cubicBezTo>
                    <a:pt x="416" y="2654"/>
                    <a:pt x="902" y="2742"/>
                    <a:pt x="1342" y="2742"/>
                  </a:cubicBezTo>
                  <a:cubicBezTo>
                    <a:pt x="2050" y="2742"/>
                    <a:pt x="2641" y="2515"/>
                    <a:pt x="2641" y="2515"/>
                  </a:cubicBezTo>
                  <a:lnTo>
                    <a:pt x="2641" y="2515"/>
                  </a:lnTo>
                  <a:lnTo>
                    <a:pt x="2532" y="4013"/>
                  </a:lnTo>
                  <a:lnTo>
                    <a:pt x="3178" y="4686"/>
                  </a:lnTo>
                  <a:lnTo>
                    <a:pt x="4351" y="1471"/>
                  </a:lnTo>
                  <a:lnTo>
                    <a:pt x="191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64"/>
            <p:cNvSpPr/>
            <p:nvPr/>
          </p:nvSpPr>
          <p:spPr>
            <a:xfrm>
              <a:off x="2429625" y="3563800"/>
              <a:ext cx="124975" cy="131450"/>
            </a:xfrm>
            <a:custGeom>
              <a:avLst/>
              <a:gdLst/>
              <a:ahLst/>
              <a:cxnLst/>
              <a:rect l="l" t="t" r="r" b="b"/>
              <a:pathLst>
                <a:path w="4999" h="5258" extrusionOk="0">
                  <a:moveTo>
                    <a:pt x="2247" y="1"/>
                  </a:moveTo>
                  <a:cubicBezTo>
                    <a:pt x="2150" y="1"/>
                    <a:pt x="2055" y="50"/>
                    <a:pt x="2001" y="139"/>
                  </a:cubicBezTo>
                  <a:cubicBezTo>
                    <a:pt x="1919" y="273"/>
                    <a:pt x="1962" y="450"/>
                    <a:pt x="2098" y="531"/>
                  </a:cubicBezTo>
                  <a:lnTo>
                    <a:pt x="4333" y="1880"/>
                  </a:lnTo>
                  <a:lnTo>
                    <a:pt x="3398" y="4442"/>
                  </a:lnTo>
                  <a:lnTo>
                    <a:pt x="3159" y="4192"/>
                  </a:lnTo>
                  <a:lnTo>
                    <a:pt x="3258" y="2821"/>
                  </a:lnTo>
                  <a:cubicBezTo>
                    <a:pt x="3266" y="2724"/>
                    <a:pt x="3222" y="2629"/>
                    <a:pt x="3144" y="2571"/>
                  </a:cubicBezTo>
                  <a:cubicBezTo>
                    <a:pt x="3094" y="2533"/>
                    <a:pt x="3034" y="2514"/>
                    <a:pt x="2973" y="2514"/>
                  </a:cubicBezTo>
                  <a:cubicBezTo>
                    <a:pt x="2939" y="2514"/>
                    <a:pt x="2904" y="2520"/>
                    <a:pt x="2871" y="2533"/>
                  </a:cubicBezTo>
                  <a:cubicBezTo>
                    <a:pt x="2862" y="2536"/>
                    <a:pt x="2314" y="2740"/>
                    <a:pt x="1672" y="2740"/>
                  </a:cubicBezTo>
                  <a:cubicBezTo>
                    <a:pt x="1280" y="2740"/>
                    <a:pt x="853" y="2664"/>
                    <a:pt x="494" y="2419"/>
                  </a:cubicBezTo>
                  <a:cubicBezTo>
                    <a:pt x="443" y="2382"/>
                    <a:pt x="385" y="2365"/>
                    <a:pt x="327" y="2365"/>
                  </a:cubicBezTo>
                  <a:cubicBezTo>
                    <a:pt x="236" y="2365"/>
                    <a:pt x="146" y="2409"/>
                    <a:pt x="90" y="2490"/>
                  </a:cubicBezTo>
                  <a:cubicBezTo>
                    <a:pt x="0" y="2622"/>
                    <a:pt x="36" y="2804"/>
                    <a:pt x="171" y="2892"/>
                  </a:cubicBezTo>
                  <a:cubicBezTo>
                    <a:pt x="645" y="3215"/>
                    <a:pt x="1188" y="3314"/>
                    <a:pt x="1676" y="3314"/>
                  </a:cubicBezTo>
                  <a:cubicBezTo>
                    <a:pt x="2057" y="3314"/>
                    <a:pt x="2404" y="3254"/>
                    <a:pt x="2658" y="3193"/>
                  </a:cubicBezTo>
                  <a:lnTo>
                    <a:pt x="2658" y="3193"/>
                  </a:lnTo>
                  <a:lnTo>
                    <a:pt x="2580" y="4278"/>
                  </a:lnTo>
                  <a:cubicBezTo>
                    <a:pt x="2574" y="4358"/>
                    <a:pt x="2602" y="4438"/>
                    <a:pt x="2657" y="4496"/>
                  </a:cubicBezTo>
                  <a:lnTo>
                    <a:pt x="3302" y="5169"/>
                  </a:lnTo>
                  <a:cubicBezTo>
                    <a:pt x="3356" y="5225"/>
                    <a:pt x="3431" y="5257"/>
                    <a:pt x="3509" y="5257"/>
                  </a:cubicBezTo>
                  <a:cubicBezTo>
                    <a:pt x="3529" y="5257"/>
                    <a:pt x="3549" y="5256"/>
                    <a:pt x="3568" y="5252"/>
                  </a:cubicBezTo>
                  <a:cubicBezTo>
                    <a:pt x="3664" y="5232"/>
                    <a:pt x="3744" y="5162"/>
                    <a:pt x="3778" y="5070"/>
                  </a:cubicBezTo>
                  <a:lnTo>
                    <a:pt x="4951" y="1856"/>
                  </a:lnTo>
                  <a:cubicBezTo>
                    <a:pt x="4999" y="1728"/>
                    <a:pt x="4947" y="1584"/>
                    <a:pt x="4831" y="1514"/>
                  </a:cubicBezTo>
                  <a:lnTo>
                    <a:pt x="2393" y="41"/>
                  </a:lnTo>
                  <a:cubicBezTo>
                    <a:pt x="2347" y="14"/>
                    <a:pt x="2297" y="1"/>
                    <a:pt x="224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64"/>
            <p:cNvSpPr/>
            <p:nvPr/>
          </p:nvSpPr>
          <p:spPr>
            <a:xfrm>
              <a:off x="1166800" y="4801025"/>
              <a:ext cx="327325" cy="176250"/>
            </a:xfrm>
            <a:custGeom>
              <a:avLst/>
              <a:gdLst/>
              <a:ahLst/>
              <a:cxnLst/>
              <a:rect l="l" t="t" r="r" b="b"/>
              <a:pathLst>
                <a:path w="13093" h="7050" extrusionOk="0">
                  <a:moveTo>
                    <a:pt x="2786" y="1"/>
                  </a:moveTo>
                  <a:lnTo>
                    <a:pt x="431" y="2919"/>
                  </a:lnTo>
                  <a:cubicBezTo>
                    <a:pt x="0" y="3452"/>
                    <a:pt x="153" y="4246"/>
                    <a:pt x="753" y="4578"/>
                  </a:cubicBezTo>
                  <a:cubicBezTo>
                    <a:pt x="1545" y="5015"/>
                    <a:pt x="2567" y="5506"/>
                    <a:pt x="3164" y="5506"/>
                  </a:cubicBezTo>
                  <a:cubicBezTo>
                    <a:pt x="3179" y="5506"/>
                    <a:pt x="3194" y="5505"/>
                    <a:pt x="3208" y="5505"/>
                  </a:cubicBezTo>
                  <a:cubicBezTo>
                    <a:pt x="3229" y="5504"/>
                    <a:pt x="3249" y="5503"/>
                    <a:pt x="3270" y="5503"/>
                  </a:cubicBezTo>
                  <a:cubicBezTo>
                    <a:pt x="4281" y="5503"/>
                    <a:pt x="5178" y="6613"/>
                    <a:pt x="5861" y="6613"/>
                  </a:cubicBezTo>
                  <a:cubicBezTo>
                    <a:pt x="5870" y="6613"/>
                    <a:pt x="5879" y="6613"/>
                    <a:pt x="5888" y="6612"/>
                  </a:cubicBezTo>
                  <a:cubicBezTo>
                    <a:pt x="5908" y="6611"/>
                    <a:pt x="5931" y="6611"/>
                    <a:pt x="5956" y="6611"/>
                  </a:cubicBezTo>
                  <a:cubicBezTo>
                    <a:pt x="6774" y="6611"/>
                    <a:pt x="10286" y="7049"/>
                    <a:pt x="11661" y="7049"/>
                  </a:cubicBezTo>
                  <a:cubicBezTo>
                    <a:pt x="11737" y="7049"/>
                    <a:pt x="11806" y="7048"/>
                    <a:pt x="11868" y="7045"/>
                  </a:cubicBezTo>
                  <a:cubicBezTo>
                    <a:pt x="13093" y="6990"/>
                    <a:pt x="12712" y="6306"/>
                    <a:pt x="12712" y="6306"/>
                  </a:cubicBezTo>
                  <a:lnTo>
                    <a:pt x="8928" y="4021"/>
                  </a:lnTo>
                  <a:lnTo>
                    <a:pt x="6857" y="1813"/>
                  </a:lnTo>
                  <a:lnTo>
                    <a:pt x="278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64"/>
            <p:cNvSpPr/>
            <p:nvPr/>
          </p:nvSpPr>
          <p:spPr>
            <a:xfrm>
              <a:off x="1158425" y="4793850"/>
              <a:ext cx="337250" cy="190600"/>
            </a:xfrm>
            <a:custGeom>
              <a:avLst/>
              <a:gdLst/>
              <a:ahLst/>
              <a:cxnLst/>
              <a:rect l="l" t="t" r="r" b="b"/>
              <a:pathLst>
                <a:path w="13490" h="7624" extrusionOk="0">
                  <a:moveTo>
                    <a:pt x="3206" y="639"/>
                  </a:moveTo>
                  <a:lnTo>
                    <a:pt x="7022" y="2337"/>
                  </a:lnTo>
                  <a:lnTo>
                    <a:pt x="9054" y="4503"/>
                  </a:lnTo>
                  <a:cubicBezTo>
                    <a:pt x="9072" y="4522"/>
                    <a:pt x="9092" y="4538"/>
                    <a:pt x="9115" y="4553"/>
                  </a:cubicBezTo>
                  <a:lnTo>
                    <a:pt x="12814" y="6786"/>
                  </a:lnTo>
                  <a:cubicBezTo>
                    <a:pt x="12822" y="6815"/>
                    <a:pt x="12818" y="6844"/>
                    <a:pt x="12806" y="6870"/>
                  </a:cubicBezTo>
                  <a:cubicBezTo>
                    <a:pt x="12791" y="6895"/>
                    <a:pt x="12691" y="7025"/>
                    <a:pt x="12191" y="7047"/>
                  </a:cubicBezTo>
                  <a:cubicBezTo>
                    <a:pt x="12135" y="7049"/>
                    <a:pt x="12073" y="7050"/>
                    <a:pt x="12004" y="7050"/>
                  </a:cubicBezTo>
                  <a:cubicBezTo>
                    <a:pt x="11245" y="7050"/>
                    <a:pt x="9747" y="6908"/>
                    <a:pt x="8527" y="6790"/>
                  </a:cubicBezTo>
                  <a:cubicBezTo>
                    <a:pt x="7495" y="6692"/>
                    <a:pt x="6665" y="6612"/>
                    <a:pt x="6292" y="6612"/>
                  </a:cubicBezTo>
                  <a:lnTo>
                    <a:pt x="6291" y="6612"/>
                  </a:lnTo>
                  <a:cubicBezTo>
                    <a:pt x="6261" y="6612"/>
                    <a:pt x="6234" y="6612"/>
                    <a:pt x="6210" y="6613"/>
                  </a:cubicBezTo>
                  <a:cubicBezTo>
                    <a:pt x="6206" y="6613"/>
                    <a:pt x="6202" y="6614"/>
                    <a:pt x="6199" y="6614"/>
                  </a:cubicBezTo>
                  <a:cubicBezTo>
                    <a:pt x="5988" y="6614"/>
                    <a:pt x="5649" y="6407"/>
                    <a:pt x="5304" y="6185"/>
                  </a:cubicBezTo>
                  <a:cubicBezTo>
                    <a:pt x="4806" y="5865"/>
                    <a:pt x="4248" y="5504"/>
                    <a:pt x="3608" y="5504"/>
                  </a:cubicBezTo>
                  <a:cubicBezTo>
                    <a:pt x="3582" y="5504"/>
                    <a:pt x="3556" y="5505"/>
                    <a:pt x="3530" y="5506"/>
                  </a:cubicBezTo>
                  <a:cubicBezTo>
                    <a:pt x="3529" y="5506"/>
                    <a:pt x="3527" y="5506"/>
                    <a:pt x="3525" y="5506"/>
                  </a:cubicBezTo>
                  <a:cubicBezTo>
                    <a:pt x="3285" y="5506"/>
                    <a:pt x="2666" y="5410"/>
                    <a:pt x="1226" y="4614"/>
                  </a:cubicBezTo>
                  <a:cubicBezTo>
                    <a:pt x="1016" y="4499"/>
                    <a:pt x="867" y="4295"/>
                    <a:pt x="822" y="4059"/>
                  </a:cubicBezTo>
                  <a:cubicBezTo>
                    <a:pt x="775" y="3821"/>
                    <a:pt x="836" y="3573"/>
                    <a:pt x="989" y="3385"/>
                  </a:cubicBezTo>
                  <a:lnTo>
                    <a:pt x="3206" y="639"/>
                  </a:lnTo>
                  <a:close/>
                  <a:moveTo>
                    <a:pt x="3121" y="0"/>
                  </a:moveTo>
                  <a:cubicBezTo>
                    <a:pt x="3037" y="0"/>
                    <a:pt x="2954" y="38"/>
                    <a:pt x="2898" y="107"/>
                  </a:cubicBezTo>
                  <a:lnTo>
                    <a:pt x="544" y="3025"/>
                  </a:lnTo>
                  <a:cubicBezTo>
                    <a:pt x="1" y="3696"/>
                    <a:pt x="194" y="4696"/>
                    <a:pt x="950" y="5115"/>
                  </a:cubicBezTo>
                  <a:cubicBezTo>
                    <a:pt x="2092" y="5745"/>
                    <a:pt x="2947" y="6079"/>
                    <a:pt x="3479" y="6079"/>
                  </a:cubicBezTo>
                  <a:cubicBezTo>
                    <a:pt x="3506" y="6079"/>
                    <a:pt x="3531" y="6078"/>
                    <a:pt x="3556" y="6076"/>
                  </a:cubicBezTo>
                  <a:cubicBezTo>
                    <a:pt x="3570" y="6076"/>
                    <a:pt x="3585" y="6076"/>
                    <a:pt x="3599" y="6076"/>
                  </a:cubicBezTo>
                  <a:cubicBezTo>
                    <a:pt x="4067" y="6076"/>
                    <a:pt x="4541" y="6374"/>
                    <a:pt x="4995" y="6666"/>
                  </a:cubicBezTo>
                  <a:cubicBezTo>
                    <a:pt x="5397" y="6924"/>
                    <a:pt x="5783" y="7187"/>
                    <a:pt x="6159" y="7187"/>
                  </a:cubicBezTo>
                  <a:cubicBezTo>
                    <a:pt x="6184" y="7187"/>
                    <a:pt x="6210" y="7186"/>
                    <a:pt x="6236" y="7184"/>
                  </a:cubicBezTo>
                  <a:cubicBezTo>
                    <a:pt x="6249" y="7183"/>
                    <a:pt x="6263" y="7183"/>
                    <a:pt x="6279" y="7183"/>
                  </a:cubicBezTo>
                  <a:cubicBezTo>
                    <a:pt x="6608" y="7183"/>
                    <a:pt x="7514" y="7269"/>
                    <a:pt x="8472" y="7361"/>
                  </a:cubicBezTo>
                  <a:cubicBezTo>
                    <a:pt x="9762" y="7484"/>
                    <a:pt x="11209" y="7623"/>
                    <a:pt x="12001" y="7623"/>
                  </a:cubicBezTo>
                  <a:cubicBezTo>
                    <a:pt x="12078" y="7623"/>
                    <a:pt x="12151" y="7622"/>
                    <a:pt x="12215" y="7618"/>
                  </a:cubicBezTo>
                  <a:cubicBezTo>
                    <a:pt x="12778" y="7592"/>
                    <a:pt x="13145" y="7435"/>
                    <a:pt x="13305" y="7146"/>
                  </a:cubicBezTo>
                  <a:cubicBezTo>
                    <a:pt x="13489" y="6818"/>
                    <a:pt x="13316" y="6490"/>
                    <a:pt x="13297" y="6453"/>
                  </a:cubicBezTo>
                  <a:cubicBezTo>
                    <a:pt x="13273" y="6410"/>
                    <a:pt x="13237" y="6374"/>
                    <a:pt x="13195" y="6348"/>
                  </a:cubicBezTo>
                  <a:lnTo>
                    <a:pt x="9443" y="4082"/>
                  </a:lnTo>
                  <a:lnTo>
                    <a:pt x="7399" y="1902"/>
                  </a:lnTo>
                  <a:cubicBezTo>
                    <a:pt x="7374" y="1875"/>
                    <a:pt x="7342" y="1852"/>
                    <a:pt x="7307" y="1837"/>
                  </a:cubicBezTo>
                  <a:lnTo>
                    <a:pt x="3238" y="25"/>
                  </a:lnTo>
                  <a:cubicBezTo>
                    <a:pt x="3200" y="8"/>
                    <a:pt x="3161" y="0"/>
                    <a:pt x="312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64"/>
            <p:cNvSpPr/>
            <p:nvPr/>
          </p:nvSpPr>
          <p:spPr>
            <a:xfrm>
              <a:off x="1166800" y="4872150"/>
              <a:ext cx="327325" cy="105125"/>
            </a:xfrm>
            <a:custGeom>
              <a:avLst/>
              <a:gdLst/>
              <a:ahLst/>
              <a:cxnLst/>
              <a:rect l="l" t="t" r="r" b="b"/>
              <a:pathLst>
                <a:path w="13093" h="4205" extrusionOk="0">
                  <a:moveTo>
                    <a:pt x="489" y="1"/>
                  </a:moveTo>
                  <a:lnTo>
                    <a:pt x="431" y="74"/>
                  </a:lnTo>
                  <a:cubicBezTo>
                    <a:pt x="0" y="607"/>
                    <a:pt x="153" y="1401"/>
                    <a:pt x="753" y="1733"/>
                  </a:cubicBezTo>
                  <a:cubicBezTo>
                    <a:pt x="1545" y="2170"/>
                    <a:pt x="2567" y="2661"/>
                    <a:pt x="3164" y="2661"/>
                  </a:cubicBezTo>
                  <a:cubicBezTo>
                    <a:pt x="3179" y="2661"/>
                    <a:pt x="3194" y="2660"/>
                    <a:pt x="3208" y="2660"/>
                  </a:cubicBezTo>
                  <a:cubicBezTo>
                    <a:pt x="3229" y="2659"/>
                    <a:pt x="3249" y="2658"/>
                    <a:pt x="3270" y="2658"/>
                  </a:cubicBezTo>
                  <a:cubicBezTo>
                    <a:pt x="4281" y="2658"/>
                    <a:pt x="5178" y="3768"/>
                    <a:pt x="5861" y="3768"/>
                  </a:cubicBezTo>
                  <a:cubicBezTo>
                    <a:pt x="5870" y="3768"/>
                    <a:pt x="5879" y="3768"/>
                    <a:pt x="5888" y="3767"/>
                  </a:cubicBezTo>
                  <a:cubicBezTo>
                    <a:pt x="5908" y="3766"/>
                    <a:pt x="5931" y="3766"/>
                    <a:pt x="5956" y="3766"/>
                  </a:cubicBezTo>
                  <a:cubicBezTo>
                    <a:pt x="6774" y="3766"/>
                    <a:pt x="10286" y="4204"/>
                    <a:pt x="11661" y="4204"/>
                  </a:cubicBezTo>
                  <a:cubicBezTo>
                    <a:pt x="11737" y="4204"/>
                    <a:pt x="11806" y="4203"/>
                    <a:pt x="11868" y="4200"/>
                  </a:cubicBezTo>
                  <a:cubicBezTo>
                    <a:pt x="13093" y="4145"/>
                    <a:pt x="12712" y="3461"/>
                    <a:pt x="12712" y="3461"/>
                  </a:cubicBezTo>
                  <a:lnTo>
                    <a:pt x="12635" y="3415"/>
                  </a:lnTo>
                  <a:cubicBezTo>
                    <a:pt x="10887" y="3378"/>
                    <a:pt x="7173" y="3181"/>
                    <a:pt x="5292" y="2215"/>
                  </a:cubicBezTo>
                  <a:cubicBezTo>
                    <a:pt x="3626" y="1360"/>
                    <a:pt x="1747" y="821"/>
                    <a:pt x="48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64"/>
            <p:cNvSpPr/>
            <p:nvPr/>
          </p:nvSpPr>
          <p:spPr>
            <a:xfrm>
              <a:off x="1158425" y="4865000"/>
              <a:ext cx="337275" cy="119450"/>
            </a:xfrm>
            <a:custGeom>
              <a:avLst/>
              <a:gdLst/>
              <a:ahLst/>
              <a:cxnLst/>
              <a:rect l="l" t="t" r="r" b="b"/>
              <a:pathLst>
                <a:path w="13491" h="4778" extrusionOk="0">
                  <a:moveTo>
                    <a:pt x="900" y="671"/>
                  </a:moveTo>
                  <a:cubicBezTo>
                    <a:pt x="1598" y="1086"/>
                    <a:pt x="2436" y="1428"/>
                    <a:pt x="3316" y="1790"/>
                  </a:cubicBezTo>
                  <a:cubicBezTo>
                    <a:pt x="4042" y="2086"/>
                    <a:pt x="4790" y="2394"/>
                    <a:pt x="5496" y="2755"/>
                  </a:cubicBezTo>
                  <a:cubicBezTo>
                    <a:pt x="7344" y="3705"/>
                    <a:pt x="10815" y="3933"/>
                    <a:pt x="12818" y="3984"/>
                  </a:cubicBezTo>
                  <a:cubicBezTo>
                    <a:pt x="12816" y="3997"/>
                    <a:pt x="12813" y="4011"/>
                    <a:pt x="12806" y="4024"/>
                  </a:cubicBezTo>
                  <a:cubicBezTo>
                    <a:pt x="12791" y="4049"/>
                    <a:pt x="12691" y="4179"/>
                    <a:pt x="12191" y="4201"/>
                  </a:cubicBezTo>
                  <a:cubicBezTo>
                    <a:pt x="12135" y="4203"/>
                    <a:pt x="12073" y="4204"/>
                    <a:pt x="12004" y="4204"/>
                  </a:cubicBezTo>
                  <a:cubicBezTo>
                    <a:pt x="11245" y="4204"/>
                    <a:pt x="9747" y="4062"/>
                    <a:pt x="8527" y="3944"/>
                  </a:cubicBezTo>
                  <a:cubicBezTo>
                    <a:pt x="7495" y="3846"/>
                    <a:pt x="6665" y="3766"/>
                    <a:pt x="6292" y="3766"/>
                  </a:cubicBezTo>
                  <a:lnTo>
                    <a:pt x="6291" y="3766"/>
                  </a:lnTo>
                  <a:cubicBezTo>
                    <a:pt x="6261" y="3766"/>
                    <a:pt x="6234" y="3766"/>
                    <a:pt x="6210" y="3767"/>
                  </a:cubicBezTo>
                  <a:cubicBezTo>
                    <a:pt x="6207" y="3767"/>
                    <a:pt x="6204" y="3767"/>
                    <a:pt x="6200" y="3767"/>
                  </a:cubicBezTo>
                  <a:cubicBezTo>
                    <a:pt x="5989" y="3767"/>
                    <a:pt x="5650" y="3561"/>
                    <a:pt x="5304" y="3339"/>
                  </a:cubicBezTo>
                  <a:cubicBezTo>
                    <a:pt x="4805" y="3018"/>
                    <a:pt x="4246" y="2657"/>
                    <a:pt x="3605" y="2657"/>
                  </a:cubicBezTo>
                  <a:cubicBezTo>
                    <a:pt x="3580" y="2657"/>
                    <a:pt x="3555" y="2658"/>
                    <a:pt x="3530" y="2659"/>
                  </a:cubicBezTo>
                  <a:cubicBezTo>
                    <a:pt x="3527" y="2659"/>
                    <a:pt x="3524" y="2659"/>
                    <a:pt x="3521" y="2659"/>
                  </a:cubicBezTo>
                  <a:cubicBezTo>
                    <a:pt x="3277" y="2659"/>
                    <a:pt x="2656" y="2558"/>
                    <a:pt x="1226" y="1768"/>
                  </a:cubicBezTo>
                  <a:cubicBezTo>
                    <a:pt x="1016" y="1653"/>
                    <a:pt x="867" y="1449"/>
                    <a:pt x="822" y="1213"/>
                  </a:cubicBezTo>
                  <a:cubicBezTo>
                    <a:pt x="785" y="1029"/>
                    <a:pt x="813" y="838"/>
                    <a:pt x="900" y="671"/>
                  </a:cubicBezTo>
                  <a:close/>
                  <a:moveTo>
                    <a:pt x="825" y="0"/>
                  </a:moveTo>
                  <a:cubicBezTo>
                    <a:pt x="741" y="0"/>
                    <a:pt x="658" y="37"/>
                    <a:pt x="602" y="107"/>
                  </a:cubicBezTo>
                  <a:lnTo>
                    <a:pt x="544" y="179"/>
                  </a:lnTo>
                  <a:cubicBezTo>
                    <a:pt x="1" y="850"/>
                    <a:pt x="194" y="1850"/>
                    <a:pt x="950" y="2269"/>
                  </a:cubicBezTo>
                  <a:cubicBezTo>
                    <a:pt x="2092" y="2899"/>
                    <a:pt x="2947" y="3233"/>
                    <a:pt x="3479" y="3233"/>
                  </a:cubicBezTo>
                  <a:cubicBezTo>
                    <a:pt x="3506" y="3233"/>
                    <a:pt x="3531" y="3232"/>
                    <a:pt x="3556" y="3230"/>
                  </a:cubicBezTo>
                  <a:cubicBezTo>
                    <a:pt x="3570" y="3230"/>
                    <a:pt x="3585" y="3230"/>
                    <a:pt x="3599" y="3230"/>
                  </a:cubicBezTo>
                  <a:cubicBezTo>
                    <a:pt x="4067" y="3230"/>
                    <a:pt x="4541" y="3528"/>
                    <a:pt x="4995" y="3820"/>
                  </a:cubicBezTo>
                  <a:cubicBezTo>
                    <a:pt x="5397" y="4078"/>
                    <a:pt x="5783" y="4341"/>
                    <a:pt x="6159" y="4341"/>
                  </a:cubicBezTo>
                  <a:cubicBezTo>
                    <a:pt x="6184" y="4341"/>
                    <a:pt x="6210" y="4340"/>
                    <a:pt x="6236" y="4338"/>
                  </a:cubicBezTo>
                  <a:cubicBezTo>
                    <a:pt x="6249" y="4337"/>
                    <a:pt x="6263" y="4337"/>
                    <a:pt x="6279" y="4337"/>
                  </a:cubicBezTo>
                  <a:cubicBezTo>
                    <a:pt x="6608" y="4337"/>
                    <a:pt x="7514" y="4423"/>
                    <a:pt x="8472" y="4515"/>
                  </a:cubicBezTo>
                  <a:cubicBezTo>
                    <a:pt x="9762" y="4638"/>
                    <a:pt x="11209" y="4777"/>
                    <a:pt x="12001" y="4777"/>
                  </a:cubicBezTo>
                  <a:cubicBezTo>
                    <a:pt x="12078" y="4777"/>
                    <a:pt x="12151" y="4776"/>
                    <a:pt x="12217" y="4771"/>
                  </a:cubicBezTo>
                  <a:cubicBezTo>
                    <a:pt x="12779" y="4746"/>
                    <a:pt x="13146" y="4589"/>
                    <a:pt x="13306" y="4300"/>
                  </a:cubicBezTo>
                  <a:cubicBezTo>
                    <a:pt x="13491" y="3971"/>
                    <a:pt x="13318" y="3643"/>
                    <a:pt x="13298" y="3607"/>
                  </a:cubicBezTo>
                  <a:cubicBezTo>
                    <a:pt x="13274" y="3564"/>
                    <a:pt x="13238" y="3526"/>
                    <a:pt x="13196" y="3501"/>
                  </a:cubicBezTo>
                  <a:lnTo>
                    <a:pt x="13118" y="3455"/>
                  </a:lnTo>
                  <a:cubicBezTo>
                    <a:pt x="13075" y="3429"/>
                    <a:pt x="13027" y="3415"/>
                    <a:pt x="12977" y="3414"/>
                  </a:cubicBezTo>
                  <a:cubicBezTo>
                    <a:pt x="11426" y="3382"/>
                    <a:pt x="7617" y="3201"/>
                    <a:pt x="5759" y="2246"/>
                  </a:cubicBezTo>
                  <a:cubicBezTo>
                    <a:pt x="5031" y="1873"/>
                    <a:pt x="4270" y="1560"/>
                    <a:pt x="3534" y="1259"/>
                  </a:cubicBezTo>
                  <a:cubicBezTo>
                    <a:pt x="2578" y="868"/>
                    <a:pt x="1674" y="499"/>
                    <a:pt x="981" y="47"/>
                  </a:cubicBezTo>
                  <a:cubicBezTo>
                    <a:pt x="933" y="15"/>
                    <a:pt x="879" y="0"/>
                    <a:pt x="8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64"/>
            <p:cNvSpPr/>
            <p:nvPr/>
          </p:nvSpPr>
          <p:spPr>
            <a:xfrm>
              <a:off x="1766750" y="5135800"/>
              <a:ext cx="375625" cy="42400"/>
            </a:xfrm>
            <a:custGeom>
              <a:avLst/>
              <a:gdLst/>
              <a:ahLst/>
              <a:cxnLst/>
              <a:rect l="l" t="t" r="r" b="b"/>
              <a:pathLst>
                <a:path w="15025" h="1696" extrusionOk="0">
                  <a:moveTo>
                    <a:pt x="13914" y="1"/>
                  </a:moveTo>
                  <a:cubicBezTo>
                    <a:pt x="11577" y="213"/>
                    <a:pt x="8054" y="475"/>
                    <a:pt x="4896" y="475"/>
                  </a:cubicBezTo>
                  <a:cubicBezTo>
                    <a:pt x="3116" y="475"/>
                    <a:pt x="1453" y="392"/>
                    <a:pt x="183" y="170"/>
                  </a:cubicBezTo>
                  <a:lnTo>
                    <a:pt x="183" y="170"/>
                  </a:lnTo>
                  <a:cubicBezTo>
                    <a:pt x="38" y="991"/>
                    <a:pt x="1" y="1604"/>
                    <a:pt x="192" y="1659"/>
                  </a:cubicBezTo>
                  <a:cubicBezTo>
                    <a:pt x="280" y="1684"/>
                    <a:pt x="596" y="1695"/>
                    <a:pt x="1075" y="1695"/>
                  </a:cubicBezTo>
                  <a:cubicBezTo>
                    <a:pt x="3957" y="1695"/>
                    <a:pt x="12761" y="1301"/>
                    <a:pt x="13806" y="1254"/>
                  </a:cubicBezTo>
                  <a:cubicBezTo>
                    <a:pt x="15025" y="1199"/>
                    <a:pt x="14998" y="590"/>
                    <a:pt x="14998" y="590"/>
                  </a:cubicBezTo>
                  <a:lnTo>
                    <a:pt x="13914" y="1"/>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64"/>
            <p:cNvSpPr/>
            <p:nvPr/>
          </p:nvSpPr>
          <p:spPr>
            <a:xfrm>
              <a:off x="1758850" y="5128675"/>
              <a:ext cx="390025" cy="56550"/>
            </a:xfrm>
            <a:custGeom>
              <a:avLst/>
              <a:gdLst/>
              <a:ahLst/>
              <a:cxnLst/>
              <a:rect l="l" t="t" r="r" b="b"/>
              <a:pathLst>
                <a:path w="15601" h="2262" extrusionOk="0">
                  <a:moveTo>
                    <a:pt x="14169" y="579"/>
                  </a:moveTo>
                  <a:lnTo>
                    <a:pt x="14954" y="1006"/>
                  </a:lnTo>
                  <a:cubicBezTo>
                    <a:pt x="14845" y="1114"/>
                    <a:pt x="14598" y="1230"/>
                    <a:pt x="14109" y="1252"/>
                  </a:cubicBezTo>
                  <a:cubicBezTo>
                    <a:pt x="8797" y="1491"/>
                    <a:pt x="3292" y="1695"/>
                    <a:pt x="1318" y="1695"/>
                  </a:cubicBezTo>
                  <a:cubicBezTo>
                    <a:pt x="1015" y="1695"/>
                    <a:pt x="795" y="1690"/>
                    <a:pt x="672" y="1680"/>
                  </a:cubicBezTo>
                  <a:cubicBezTo>
                    <a:pt x="658" y="1580"/>
                    <a:pt x="650" y="1335"/>
                    <a:pt x="735" y="783"/>
                  </a:cubicBezTo>
                  <a:cubicBezTo>
                    <a:pt x="1978" y="972"/>
                    <a:pt x="3544" y="1044"/>
                    <a:pt x="5208" y="1044"/>
                  </a:cubicBezTo>
                  <a:cubicBezTo>
                    <a:pt x="8354" y="1044"/>
                    <a:pt x="11849" y="787"/>
                    <a:pt x="14169" y="579"/>
                  </a:cubicBezTo>
                  <a:close/>
                  <a:moveTo>
                    <a:pt x="14225" y="0"/>
                  </a:moveTo>
                  <a:cubicBezTo>
                    <a:pt x="14218" y="0"/>
                    <a:pt x="14211" y="1"/>
                    <a:pt x="14204" y="1"/>
                  </a:cubicBezTo>
                  <a:cubicBezTo>
                    <a:pt x="11894" y="210"/>
                    <a:pt x="8363" y="473"/>
                    <a:pt x="5206" y="473"/>
                  </a:cubicBezTo>
                  <a:cubicBezTo>
                    <a:pt x="3445" y="473"/>
                    <a:pt x="1800" y="391"/>
                    <a:pt x="548" y="173"/>
                  </a:cubicBezTo>
                  <a:cubicBezTo>
                    <a:pt x="528" y="169"/>
                    <a:pt x="509" y="167"/>
                    <a:pt x="491" y="167"/>
                  </a:cubicBezTo>
                  <a:cubicBezTo>
                    <a:pt x="355" y="167"/>
                    <a:pt x="240" y="269"/>
                    <a:pt x="216" y="405"/>
                  </a:cubicBezTo>
                  <a:cubicBezTo>
                    <a:pt x="0" y="1639"/>
                    <a:pt x="57" y="2114"/>
                    <a:pt x="430" y="2220"/>
                  </a:cubicBezTo>
                  <a:cubicBezTo>
                    <a:pt x="535" y="2249"/>
                    <a:pt x="899" y="2262"/>
                    <a:pt x="1450" y="2262"/>
                  </a:cubicBezTo>
                  <a:cubicBezTo>
                    <a:pt x="4067" y="2262"/>
                    <a:pt x="10898" y="1970"/>
                    <a:pt x="14135" y="1824"/>
                  </a:cubicBezTo>
                  <a:cubicBezTo>
                    <a:pt x="14719" y="1798"/>
                    <a:pt x="15140" y="1648"/>
                    <a:pt x="15386" y="1380"/>
                  </a:cubicBezTo>
                  <a:cubicBezTo>
                    <a:pt x="15601" y="1144"/>
                    <a:pt x="15601" y="907"/>
                    <a:pt x="15600" y="862"/>
                  </a:cubicBezTo>
                  <a:cubicBezTo>
                    <a:pt x="15595" y="761"/>
                    <a:pt x="15538" y="671"/>
                    <a:pt x="15450" y="623"/>
                  </a:cubicBezTo>
                  <a:lnTo>
                    <a:pt x="14366" y="34"/>
                  </a:lnTo>
                  <a:cubicBezTo>
                    <a:pt x="14322" y="12"/>
                    <a:pt x="14274" y="0"/>
                    <a:pt x="142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62" name="Google Shape;3862;p64"/>
          <p:cNvGrpSpPr/>
          <p:nvPr/>
        </p:nvGrpSpPr>
        <p:grpSpPr>
          <a:xfrm>
            <a:off x="650047" y="1932873"/>
            <a:ext cx="3136184" cy="2856336"/>
            <a:chOff x="962450" y="238100"/>
            <a:chExt cx="5751300" cy="5238100"/>
          </a:xfrm>
        </p:grpSpPr>
        <p:sp>
          <p:nvSpPr>
            <p:cNvPr id="3863" name="Google Shape;3863;p64"/>
            <p:cNvSpPr/>
            <p:nvPr/>
          </p:nvSpPr>
          <p:spPr>
            <a:xfrm>
              <a:off x="962450" y="238100"/>
              <a:ext cx="5751300" cy="5155000"/>
            </a:xfrm>
            <a:custGeom>
              <a:avLst/>
              <a:gdLst/>
              <a:ahLst/>
              <a:cxnLst/>
              <a:rect l="l" t="t" r="r" b="b"/>
              <a:pathLst>
                <a:path w="230052" h="206200" extrusionOk="0">
                  <a:moveTo>
                    <a:pt x="102974" y="1"/>
                  </a:moveTo>
                  <a:cubicBezTo>
                    <a:pt x="98160" y="1"/>
                    <a:pt x="93442" y="789"/>
                    <a:pt x="89459" y="2228"/>
                  </a:cubicBezTo>
                  <a:cubicBezTo>
                    <a:pt x="72174" y="8474"/>
                    <a:pt x="74478" y="22392"/>
                    <a:pt x="59497" y="32184"/>
                  </a:cubicBezTo>
                  <a:cubicBezTo>
                    <a:pt x="44516" y="41977"/>
                    <a:pt x="30110" y="38539"/>
                    <a:pt x="15706" y="51234"/>
                  </a:cubicBezTo>
                  <a:cubicBezTo>
                    <a:pt x="1301" y="63930"/>
                    <a:pt x="1" y="87997"/>
                    <a:pt x="5910" y="99256"/>
                  </a:cubicBezTo>
                  <a:cubicBezTo>
                    <a:pt x="11821" y="110515"/>
                    <a:pt x="18587" y="118762"/>
                    <a:pt x="12825" y="138129"/>
                  </a:cubicBezTo>
                  <a:cubicBezTo>
                    <a:pt x="7063" y="157496"/>
                    <a:pt x="7639" y="179991"/>
                    <a:pt x="30689" y="191829"/>
                  </a:cubicBezTo>
                  <a:cubicBezTo>
                    <a:pt x="35157" y="194125"/>
                    <a:pt x="39430" y="195026"/>
                    <a:pt x="43526" y="195026"/>
                  </a:cubicBezTo>
                  <a:cubicBezTo>
                    <a:pt x="58540" y="195026"/>
                    <a:pt x="71160" y="182906"/>
                    <a:pt x="82213" y="182906"/>
                  </a:cubicBezTo>
                  <a:cubicBezTo>
                    <a:pt x="83696" y="182906"/>
                    <a:pt x="85150" y="183124"/>
                    <a:pt x="86579" y="183619"/>
                  </a:cubicBezTo>
                  <a:cubicBezTo>
                    <a:pt x="99641" y="188143"/>
                    <a:pt x="122779" y="206199"/>
                    <a:pt x="149118" y="206199"/>
                  </a:cubicBezTo>
                  <a:cubicBezTo>
                    <a:pt x="152986" y="206199"/>
                    <a:pt x="156923" y="205810"/>
                    <a:pt x="160908" y="204931"/>
                  </a:cubicBezTo>
                  <a:cubicBezTo>
                    <a:pt x="192023" y="198068"/>
                    <a:pt x="178195" y="174485"/>
                    <a:pt x="198361" y="167774"/>
                  </a:cubicBezTo>
                  <a:cubicBezTo>
                    <a:pt x="218527" y="161063"/>
                    <a:pt x="230051" y="137885"/>
                    <a:pt x="223138" y="113418"/>
                  </a:cubicBezTo>
                  <a:cubicBezTo>
                    <a:pt x="216223" y="88949"/>
                    <a:pt x="198936" y="84248"/>
                    <a:pt x="202970" y="68845"/>
                  </a:cubicBezTo>
                  <a:cubicBezTo>
                    <a:pt x="206014" y="57223"/>
                    <a:pt x="210094" y="46044"/>
                    <a:pt x="202339" y="34863"/>
                  </a:cubicBezTo>
                  <a:cubicBezTo>
                    <a:pt x="193280" y="21800"/>
                    <a:pt x="178398" y="15485"/>
                    <a:pt x="163366" y="15485"/>
                  </a:cubicBezTo>
                  <a:cubicBezTo>
                    <a:pt x="161783" y="15485"/>
                    <a:pt x="160199" y="15555"/>
                    <a:pt x="158620" y="15695"/>
                  </a:cubicBezTo>
                  <a:cubicBezTo>
                    <a:pt x="155939" y="15932"/>
                    <a:pt x="153087" y="16107"/>
                    <a:pt x="150191" y="16107"/>
                  </a:cubicBezTo>
                  <a:cubicBezTo>
                    <a:pt x="146408" y="16107"/>
                    <a:pt x="142552" y="15808"/>
                    <a:pt x="138910" y="14960"/>
                  </a:cubicBezTo>
                  <a:cubicBezTo>
                    <a:pt x="131547" y="13246"/>
                    <a:pt x="128157" y="9128"/>
                    <a:pt x="122308" y="5219"/>
                  </a:cubicBezTo>
                  <a:lnTo>
                    <a:pt x="122283" y="5202"/>
                  </a:lnTo>
                  <a:cubicBezTo>
                    <a:pt x="116888" y="1602"/>
                    <a:pt x="109834" y="1"/>
                    <a:pt x="102974"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64"/>
            <p:cNvSpPr/>
            <p:nvPr/>
          </p:nvSpPr>
          <p:spPr>
            <a:xfrm>
              <a:off x="1030525" y="242725"/>
              <a:ext cx="5561175" cy="5150350"/>
            </a:xfrm>
            <a:custGeom>
              <a:avLst/>
              <a:gdLst/>
              <a:ahLst/>
              <a:cxnLst/>
              <a:rect l="l" t="t" r="r" b="b"/>
              <a:pathLst>
                <a:path w="222447" h="206014" extrusionOk="0">
                  <a:moveTo>
                    <a:pt x="110280" y="112230"/>
                  </a:moveTo>
                  <a:lnTo>
                    <a:pt x="110417" y="112549"/>
                  </a:lnTo>
                  <a:lnTo>
                    <a:pt x="110251" y="112325"/>
                  </a:lnTo>
                  <a:lnTo>
                    <a:pt x="110280" y="112230"/>
                  </a:lnTo>
                  <a:close/>
                  <a:moveTo>
                    <a:pt x="109811" y="112342"/>
                  </a:moveTo>
                  <a:lnTo>
                    <a:pt x="110049" y="112595"/>
                  </a:lnTo>
                  <a:lnTo>
                    <a:pt x="109817" y="112440"/>
                  </a:lnTo>
                  <a:lnTo>
                    <a:pt x="109811" y="112342"/>
                  </a:lnTo>
                  <a:close/>
                  <a:moveTo>
                    <a:pt x="110758" y="112287"/>
                  </a:moveTo>
                  <a:lnTo>
                    <a:pt x="110778" y="112633"/>
                  </a:lnTo>
                  <a:lnTo>
                    <a:pt x="110699" y="112366"/>
                  </a:lnTo>
                  <a:lnTo>
                    <a:pt x="110758" y="112287"/>
                  </a:lnTo>
                  <a:close/>
                  <a:moveTo>
                    <a:pt x="109408" y="112607"/>
                  </a:moveTo>
                  <a:lnTo>
                    <a:pt x="109718" y="112763"/>
                  </a:lnTo>
                  <a:lnTo>
                    <a:pt x="109446" y="112698"/>
                  </a:lnTo>
                  <a:lnTo>
                    <a:pt x="109408" y="112607"/>
                  </a:lnTo>
                  <a:close/>
                  <a:moveTo>
                    <a:pt x="111190" y="112504"/>
                  </a:moveTo>
                  <a:lnTo>
                    <a:pt x="111090" y="112836"/>
                  </a:lnTo>
                  <a:lnTo>
                    <a:pt x="111107" y="112558"/>
                  </a:lnTo>
                  <a:lnTo>
                    <a:pt x="111190" y="112504"/>
                  </a:lnTo>
                  <a:close/>
                  <a:moveTo>
                    <a:pt x="109120" y="112994"/>
                  </a:moveTo>
                  <a:lnTo>
                    <a:pt x="109464" y="113034"/>
                  </a:lnTo>
                  <a:lnTo>
                    <a:pt x="109187" y="113066"/>
                  </a:lnTo>
                  <a:lnTo>
                    <a:pt x="109120" y="112994"/>
                  </a:lnTo>
                  <a:close/>
                  <a:moveTo>
                    <a:pt x="111520" y="112854"/>
                  </a:moveTo>
                  <a:lnTo>
                    <a:pt x="111312" y="113133"/>
                  </a:lnTo>
                  <a:lnTo>
                    <a:pt x="111424" y="112877"/>
                  </a:lnTo>
                  <a:lnTo>
                    <a:pt x="111520" y="112854"/>
                  </a:lnTo>
                  <a:close/>
                  <a:moveTo>
                    <a:pt x="111613" y="113286"/>
                  </a:moveTo>
                  <a:lnTo>
                    <a:pt x="111712" y="113297"/>
                  </a:lnTo>
                  <a:lnTo>
                    <a:pt x="111421" y="113488"/>
                  </a:lnTo>
                  <a:lnTo>
                    <a:pt x="111613" y="113286"/>
                  </a:lnTo>
                  <a:close/>
                  <a:moveTo>
                    <a:pt x="109319" y="113376"/>
                  </a:moveTo>
                  <a:lnTo>
                    <a:pt x="109069" y="113500"/>
                  </a:lnTo>
                  <a:lnTo>
                    <a:pt x="108981" y="113456"/>
                  </a:lnTo>
                  <a:lnTo>
                    <a:pt x="109319" y="113376"/>
                  </a:lnTo>
                  <a:close/>
                  <a:moveTo>
                    <a:pt x="111650" y="113734"/>
                  </a:moveTo>
                  <a:lnTo>
                    <a:pt x="111739" y="113779"/>
                  </a:lnTo>
                  <a:lnTo>
                    <a:pt x="111401" y="113859"/>
                  </a:lnTo>
                  <a:lnTo>
                    <a:pt x="111401" y="113859"/>
                  </a:lnTo>
                  <a:lnTo>
                    <a:pt x="111650" y="113734"/>
                  </a:lnTo>
                  <a:close/>
                  <a:moveTo>
                    <a:pt x="109300" y="113746"/>
                  </a:moveTo>
                  <a:lnTo>
                    <a:pt x="109108" y="113949"/>
                  </a:lnTo>
                  <a:lnTo>
                    <a:pt x="109009" y="113937"/>
                  </a:lnTo>
                  <a:lnTo>
                    <a:pt x="109300" y="113746"/>
                  </a:lnTo>
                  <a:close/>
                  <a:moveTo>
                    <a:pt x="110332" y="113136"/>
                  </a:moveTo>
                  <a:lnTo>
                    <a:pt x="110498" y="113155"/>
                  </a:lnTo>
                  <a:lnTo>
                    <a:pt x="110648" y="113231"/>
                  </a:lnTo>
                  <a:lnTo>
                    <a:pt x="110763" y="113352"/>
                  </a:lnTo>
                  <a:lnTo>
                    <a:pt x="110829" y="113505"/>
                  </a:lnTo>
                  <a:lnTo>
                    <a:pt x="110840" y="113673"/>
                  </a:lnTo>
                  <a:lnTo>
                    <a:pt x="110790" y="113834"/>
                  </a:lnTo>
                  <a:lnTo>
                    <a:pt x="110691" y="113968"/>
                  </a:lnTo>
                  <a:lnTo>
                    <a:pt x="110551" y="114059"/>
                  </a:lnTo>
                  <a:lnTo>
                    <a:pt x="110387" y="114099"/>
                  </a:lnTo>
                  <a:lnTo>
                    <a:pt x="110222" y="114080"/>
                  </a:lnTo>
                  <a:lnTo>
                    <a:pt x="110072" y="114004"/>
                  </a:lnTo>
                  <a:lnTo>
                    <a:pt x="109957" y="113882"/>
                  </a:lnTo>
                  <a:lnTo>
                    <a:pt x="109891" y="113728"/>
                  </a:lnTo>
                  <a:lnTo>
                    <a:pt x="109881" y="113562"/>
                  </a:lnTo>
                  <a:lnTo>
                    <a:pt x="109929" y="113401"/>
                  </a:lnTo>
                  <a:lnTo>
                    <a:pt x="110029" y="113267"/>
                  </a:lnTo>
                  <a:lnTo>
                    <a:pt x="110169" y="113174"/>
                  </a:lnTo>
                  <a:lnTo>
                    <a:pt x="110332" y="113136"/>
                  </a:lnTo>
                  <a:close/>
                  <a:moveTo>
                    <a:pt x="111533" y="114169"/>
                  </a:moveTo>
                  <a:lnTo>
                    <a:pt x="111600" y="114241"/>
                  </a:lnTo>
                  <a:lnTo>
                    <a:pt x="111600" y="114241"/>
                  </a:lnTo>
                  <a:lnTo>
                    <a:pt x="111255" y="114200"/>
                  </a:lnTo>
                  <a:lnTo>
                    <a:pt x="111533" y="114169"/>
                  </a:lnTo>
                  <a:close/>
                  <a:moveTo>
                    <a:pt x="109408" y="114101"/>
                  </a:moveTo>
                  <a:lnTo>
                    <a:pt x="109296" y="114358"/>
                  </a:lnTo>
                  <a:lnTo>
                    <a:pt x="109200" y="114381"/>
                  </a:lnTo>
                  <a:lnTo>
                    <a:pt x="109408" y="114101"/>
                  </a:lnTo>
                  <a:close/>
                  <a:moveTo>
                    <a:pt x="111002" y="114471"/>
                  </a:moveTo>
                  <a:lnTo>
                    <a:pt x="111273" y="114537"/>
                  </a:lnTo>
                  <a:lnTo>
                    <a:pt x="111312" y="114628"/>
                  </a:lnTo>
                  <a:lnTo>
                    <a:pt x="111312" y="114628"/>
                  </a:lnTo>
                  <a:lnTo>
                    <a:pt x="111002" y="114471"/>
                  </a:lnTo>
                  <a:close/>
                  <a:moveTo>
                    <a:pt x="109631" y="114398"/>
                  </a:moveTo>
                  <a:lnTo>
                    <a:pt x="109614" y="114677"/>
                  </a:lnTo>
                  <a:lnTo>
                    <a:pt x="109531" y="114731"/>
                  </a:lnTo>
                  <a:lnTo>
                    <a:pt x="109631" y="114398"/>
                  </a:lnTo>
                  <a:close/>
                  <a:moveTo>
                    <a:pt x="110672" y="114640"/>
                  </a:moveTo>
                  <a:lnTo>
                    <a:pt x="110904" y="114793"/>
                  </a:lnTo>
                  <a:lnTo>
                    <a:pt x="110910" y="114893"/>
                  </a:lnTo>
                  <a:lnTo>
                    <a:pt x="110672" y="114640"/>
                  </a:lnTo>
                  <a:close/>
                  <a:moveTo>
                    <a:pt x="109941" y="114600"/>
                  </a:moveTo>
                  <a:lnTo>
                    <a:pt x="110020" y="114868"/>
                  </a:lnTo>
                  <a:lnTo>
                    <a:pt x="109962" y="114948"/>
                  </a:lnTo>
                  <a:lnTo>
                    <a:pt x="109941" y="114600"/>
                  </a:lnTo>
                  <a:close/>
                  <a:moveTo>
                    <a:pt x="110302" y="114684"/>
                  </a:moveTo>
                  <a:lnTo>
                    <a:pt x="110469" y="114910"/>
                  </a:lnTo>
                  <a:lnTo>
                    <a:pt x="110440" y="115003"/>
                  </a:lnTo>
                  <a:lnTo>
                    <a:pt x="110302" y="114684"/>
                  </a:lnTo>
                  <a:close/>
                  <a:moveTo>
                    <a:pt x="104234" y="1"/>
                  </a:moveTo>
                  <a:lnTo>
                    <a:pt x="110755" y="112213"/>
                  </a:lnTo>
                  <a:lnTo>
                    <a:pt x="110678" y="112294"/>
                  </a:lnTo>
                  <a:lnTo>
                    <a:pt x="79198" y="6022"/>
                  </a:lnTo>
                  <a:cubicBezTo>
                    <a:pt x="74748" y="9347"/>
                    <a:pt x="72244" y="13504"/>
                    <a:pt x="69568" y="17815"/>
                  </a:cubicBezTo>
                  <a:lnTo>
                    <a:pt x="110251" y="112163"/>
                  </a:lnTo>
                  <a:lnTo>
                    <a:pt x="110206" y="112265"/>
                  </a:lnTo>
                  <a:lnTo>
                    <a:pt x="52601" y="34415"/>
                  </a:lnTo>
                  <a:cubicBezTo>
                    <a:pt x="48537" y="36485"/>
                    <a:pt x="44514" y="37772"/>
                    <a:pt x="40518" y="38876"/>
                  </a:cubicBezTo>
                  <a:lnTo>
                    <a:pt x="109759" y="112288"/>
                  </a:lnTo>
                  <a:lnTo>
                    <a:pt x="109753" y="112399"/>
                  </a:lnTo>
                  <a:lnTo>
                    <a:pt x="14793" y="49546"/>
                  </a:lnTo>
                  <a:cubicBezTo>
                    <a:pt x="14190" y="50024"/>
                    <a:pt x="13587" y="50518"/>
                    <a:pt x="12983" y="51049"/>
                  </a:cubicBezTo>
                  <a:cubicBezTo>
                    <a:pt x="9931" y="53739"/>
                    <a:pt x="7472" y="56943"/>
                    <a:pt x="5541" y="60425"/>
                  </a:cubicBezTo>
                  <a:lnTo>
                    <a:pt x="109342" y="112575"/>
                  </a:lnTo>
                  <a:lnTo>
                    <a:pt x="109373" y="112680"/>
                  </a:lnTo>
                  <a:lnTo>
                    <a:pt x="1" y="86422"/>
                  </a:lnTo>
                  <a:lnTo>
                    <a:pt x="1" y="86422"/>
                  </a:lnTo>
                  <a:cubicBezTo>
                    <a:pt x="341" y="91335"/>
                    <a:pt x="1449" y="95760"/>
                    <a:pt x="3187" y="99071"/>
                  </a:cubicBezTo>
                  <a:cubicBezTo>
                    <a:pt x="3477" y="99621"/>
                    <a:pt x="3767" y="100163"/>
                    <a:pt x="4058" y="100699"/>
                  </a:cubicBezTo>
                  <a:lnTo>
                    <a:pt x="109045" y="112986"/>
                  </a:lnTo>
                  <a:lnTo>
                    <a:pt x="109111" y="113075"/>
                  </a:lnTo>
                  <a:lnTo>
                    <a:pt x="12288" y="124106"/>
                  </a:lnTo>
                  <a:cubicBezTo>
                    <a:pt x="12327" y="127780"/>
                    <a:pt x="11778" y="131934"/>
                    <a:pt x="10425" y="136800"/>
                  </a:cubicBezTo>
                  <a:lnTo>
                    <a:pt x="108909" y="113473"/>
                  </a:lnTo>
                  <a:lnTo>
                    <a:pt x="109001" y="113534"/>
                  </a:lnTo>
                  <a:lnTo>
                    <a:pt x="7547" y="164117"/>
                  </a:lnTo>
                  <a:cubicBezTo>
                    <a:pt x="8256" y="168831"/>
                    <a:pt x="9754" y="173372"/>
                    <a:pt x="12270" y="177545"/>
                  </a:cubicBezTo>
                  <a:lnTo>
                    <a:pt x="108947" y="113978"/>
                  </a:lnTo>
                  <a:lnTo>
                    <a:pt x="109055" y="114004"/>
                  </a:lnTo>
                  <a:lnTo>
                    <a:pt x="33340" y="193791"/>
                  </a:lnTo>
                  <a:cubicBezTo>
                    <a:pt x="35891" y="194524"/>
                    <a:pt x="38376" y="194840"/>
                    <a:pt x="40798" y="194840"/>
                  </a:cubicBezTo>
                  <a:cubicBezTo>
                    <a:pt x="44116" y="194840"/>
                    <a:pt x="47317" y="194248"/>
                    <a:pt x="50411" y="193326"/>
                  </a:cubicBezTo>
                  <a:lnTo>
                    <a:pt x="109156" y="114440"/>
                  </a:lnTo>
                  <a:lnTo>
                    <a:pt x="109266" y="114428"/>
                  </a:lnTo>
                  <a:lnTo>
                    <a:pt x="79571" y="182722"/>
                  </a:lnTo>
                  <a:cubicBezTo>
                    <a:pt x="81025" y="182729"/>
                    <a:pt x="82452" y="182948"/>
                    <a:pt x="83856" y="183434"/>
                  </a:cubicBezTo>
                  <a:cubicBezTo>
                    <a:pt x="85254" y="183919"/>
                    <a:pt x="86768" y="184558"/>
                    <a:pt x="88389" y="185314"/>
                  </a:cubicBezTo>
                  <a:lnTo>
                    <a:pt x="109509" y="114802"/>
                  </a:lnTo>
                  <a:lnTo>
                    <a:pt x="109609" y="114753"/>
                  </a:lnTo>
                  <a:lnTo>
                    <a:pt x="104776" y="193771"/>
                  </a:lnTo>
                  <a:cubicBezTo>
                    <a:pt x="107955" y="195391"/>
                    <a:pt x="111311" y="197023"/>
                    <a:pt x="114819" y="198543"/>
                  </a:cubicBezTo>
                  <a:lnTo>
                    <a:pt x="109966" y="115021"/>
                  </a:lnTo>
                  <a:lnTo>
                    <a:pt x="110042" y="114941"/>
                  </a:lnTo>
                  <a:lnTo>
                    <a:pt x="136792" y="205246"/>
                  </a:lnTo>
                  <a:cubicBezTo>
                    <a:pt x="139937" y="205738"/>
                    <a:pt x="143144" y="206014"/>
                    <a:pt x="146400" y="206014"/>
                  </a:cubicBezTo>
                  <a:cubicBezTo>
                    <a:pt x="147476" y="206014"/>
                    <a:pt x="148557" y="205983"/>
                    <a:pt x="149643" y="205921"/>
                  </a:cubicBezTo>
                  <a:lnTo>
                    <a:pt x="110470" y="115072"/>
                  </a:lnTo>
                  <a:lnTo>
                    <a:pt x="110515" y="114970"/>
                  </a:lnTo>
                  <a:lnTo>
                    <a:pt x="172423" y="198633"/>
                  </a:lnTo>
                  <a:cubicBezTo>
                    <a:pt x="176323" y="195605"/>
                    <a:pt x="178505" y="191987"/>
                    <a:pt x="180127" y="188277"/>
                  </a:cubicBezTo>
                  <a:lnTo>
                    <a:pt x="110961" y="114947"/>
                  </a:lnTo>
                  <a:lnTo>
                    <a:pt x="110968" y="114835"/>
                  </a:lnTo>
                  <a:lnTo>
                    <a:pt x="192588" y="168858"/>
                  </a:lnTo>
                  <a:cubicBezTo>
                    <a:pt x="193571" y="168359"/>
                    <a:pt x="194591" y="167936"/>
                    <a:pt x="195638" y="167589"/>
                  </a:cubicBezTo>
                  <a:cubicBezTo>
                    <a:pt x="199352" y="166353"/>
                    <a:pt x="202846" y="164531"/>
                    <a:pt x="205986" y="162191"/>
                  </a:cubicBezTo>
                  <a:lnTo>
                    <a:pt x="111379" y="114660"/>
                  </a:lnTo>
                  <a:lnTo>
                    <a:pt x="111347" y="114555"/>
                  </a:lnTo>
                  <a:lnTo>
                    <a:pt x="220545" y="140771"/>
                  </a:lnTo>
                  <a:cubicBezTo>
                    <a:pt x="221794" y="136507"/>
                    <a:pt x="222446" y="131946"/>
                    <a:pt x="222420" y="127209"/>
                  </a:cubicBezTo>
                  <a:lnTo>
                    <a:pt x="111674" y="114249"/>
                  </a:lnTo>
                  <a:lnTo>
                    <a:pt x="111609" y="114159"/>
                  </a:lnTo>
                  <a:lnTo>
                    <a:pt x="216103" y="102253"/>
                  </a:lnTo>
                  <a:cubicBezTo>
                    <a:pt x="213778" y="97725"/>
                    <a:pt x="211166" y="94053"/>
                    <a:pt x="208713" y="90809"/>
                  </a:cubicBezTo>
                  <a:lnTo>
                    <a:pt x="111811" y="113762"/>
                  </a:lnTo>
                  <a:lnTo>
                    <a:pt x="111719" y="113701"/>
                  </a:lnTo>
                  <a:lnTo>
                    <a:pt x="200019" y="69675"/>
                  </a:lnTo>
                  <a:cubicBezTo>
                    <a:pt x="200089" y="69341"/>
                    <a:pt x="200156" y="69006"/>
                    <a:pt x="200247" y="68660"/>
                  </a:cubicBezTo>
                  <a:cubicBezTo>
                    <a:pt x="201661" y="63261"/>
                    <a:pt x="203297" y="57957"/>
                    <a:pt x="203868" y="52703"/>
                  </a:cubicBezTo>
                  <a:lnTo>
                    <a:pt x="203868" y="52703"/>
                  </a:lnTo>
                  <a:lnTo>
                    <a:pt x="111773" y="113257"/>
                  </a:lnTo>
                  <a:lnTo>
                    <a:pt x="111665" y="113231"/>
                  </a:lnTo>
                  <a:lnTo>
                    <a:pt x="193180" y="27331"/>
                  </a:lnTo>
                  <a:cubicBezTo>
                    <a:pt x="189554" y="24030"/>
                    <a:pt x="185444" y="21425"/>
                    <a:pt x="181047" y="19492"/>
                  </a:cubicBezTo>
                  <a:lnTo>
                    <a:pt x="111564" y="112795"/>
                  </a:lnTo>
                  <a:lnTo>
                    <a:pt x="111455" y="112807"/>
                  </a:lnTo>
                  <a:lnTo>
                    <a:pt x="153684" y="15686"/>
                  </a:lnTo>
                  <a:lnTo>
                    <a:pt x="153684" y="15686"/>
                  </a:lnTo>
                  <a:cubicBezTo>
                    <a:pt x="151675" y="15827"/>
                    <a:pt x="149594" y="15920"/>
                    <a:pt x="147490" y="15920"/>
                  </a:cubicBezTo>
                  <a:cubicBezTo>
                    <a:pt x="145081" y="15920"/>
                    <a:pt x="142642" y="15799"/>
                    <a:pt x="140248" y="15493"/>
                  </a:cubicBezTo>
                  <a:lnTo>
                    <a:pt x="111210" y="112433"/>
                  </a:lnTo>
                  <a:lnTo>
                    <a:pt x="111112" y="112482"/>
                  </a:lnTo>
                  <a:lnTo>
                    <a:pt x="117752" y="3918"/>
                  </a:lnTo>
                  <a:cubicBezTo>
                    <a:pt x="113747" y="1703"/>
                    <a:pt x="109031" y="442"/>
                    <a:pt x="1042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64"/>
            <p:cNvSpPr/>
            <p:nvPr/>
          </p:nvSpPr>
          <p:spPr>
            <a:xfrm>
              <a:off x="1506350" y="5243875"/>
              <a:ext cx="4508750" cy="232325"/>
            </a:xfrm>
            <a:custGeom>
              <a:avLst/>
              <a:gdLst/>
              <a:ahLst/>
              <a:cxnLst/>
              <a:rect l="l" t="t" r="r" b="b"/>
              <a:pathLst>
                <a:path w="180350" h="9293" extrusionOk="0">
                  <a:moveTo>
                    <a:pt x="90174" y="0"/>
                  </a:moveTo>
                  <a:cubicBezTo>
                    <a:pt x="66259" y="0"/>
                    <a:pt x="43323" y="490"/>
                    <a:pt x="26412" y="1362"/>
                  </a:cubicBezTo>
                  <a:cubicBezTo>
                    <a:pt x="9501" y="2232"/>
                    <a:pt x="0" y="3414"/>
                    <a:pt x="0" y="4646"/>
                  </a:cubicBezTo>
                  <a:cubicBezTo>
                    <a:pt x="0" y="5879"/>
                    <a:pt x="9501" y="7060"/>
                    <a:pt x="26412" y="7931"/>
                  </a:cubicBezTo>
                  <a:cubicBezTo>
                    <a:pt x="43323" y="8803"/>
                    <a:pt x="66259" y="9292"/>
                    <a:pt x="90174" y="9292"/>
                  </a:cubicBezTo>
                  <a:cubicBezTo>
                    <a:pt x="114090" y="9292"/>
                    <a:pt x="137027" y="8803"/>
                    <a:pt x="153938" y="7931"/>
                  </a:cubicBezTo>
                  <a:cubicBezTo>
                    <a:pt x="170849" y="7060"/>
                    <a:pt x="180349" y="5879"/>
                    <a:pt x="180349" y="4646"/>
                  </a:cubicBezTo>
                  <a:cubicBezTo>
                    <a:pt x="180349" y="3414"/>
                    <a:pt x="170849" y="2232"/>
                    <a:pt x="153938" y="1362"/>
                  </a:cubicBezTo>
                  <a:cubicBezTo>
                    <a:pt x="137027" y="490"/>
                    <a:pt x="114090" y="0"/>
                    <a:pt x="9017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64"/>
            <p:cNvSpPr/>
            <p:nvPr/>
          </p:nvSpPr>
          <p:spPr>
            <a:xfrm>
              <a:off x="2371200" y="3301350"/>
              <a:ext cx="2908425" cy="1849500"/>
            </a:xfrm>
            <a:custGeom>
              <a:avLst/>
              <a:gdLst/>
              <a:ahLst/>
              <a:cxnLst/>
              <a:rect l="l" t="t" r="r" b="b"/>
              <a:pathLst>
                <a:path w="116337" h="73980" extrusionOk="0">
                  <a:moveTo>
                    <a:pt x="64" y="0"/>
                  </a:moveTo>
                  <a:cubicBezTo>
                    <a:pt x="29" y="0"/>
                    <a:pt x="1" y="30"/>
                    <a:pt x="1" y="64"/>
                  </a:cubicBezTo>
                  <a:lnTo>
                    <a:pt x="1" y="73979"/>
                  </a:lnTo>
                  <a:lnTo>
                    <a:pt x="116337" y="73979"/>
                  </a:lnTo>
                  <a:lnTo>
                    <a:pt x="116337" y="64"/>
                  </a:lnTo>
                  <a:cubicBezTo>
                    <a:pt x="116337" y="29"/>
                    <a:pt x="116308" y="0"/>
                    <a:pt x="116273" y="0"/>
                  </a:cubicBezTo>
                  <a:lnTo>
                    <a:pt x="67" y="0"/>
                  </a:lnTo>
                  <a:cubicBezTo>
                    <a:pt x="66" y="0"/>
                    <a:pt x="65" y="0"/>
                    <a:pt x="6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64"/>
            <p:cNvSpPr/>
            <p:nvPr/>
          </p:nvSpPr>
          <p:spPr>
            <a:xfrm>
              <a:off x="2364000" y="3294125"/>
              <a:ext cx="2922825" cy="1863925"/>
            </a:xfrm>
            <a:custGeom>
              <a:avLst/>
              <a:gdLst/>
              <a:ahLst/>
              <a:cxnLst/>
              <a:rect l="l" t="t" r="r" b="b"/>
              <a:pathLst>
                <a:path w="116913" h="74557" extrusionOk="0">
                  <a:moveTo>
                    <a:pt x="114150" y="577"/>
                  </a:moveTo>
                  <a:cubicBezTo>
                    <a:pt x="115356" y="577"/>
                    <a:pt x="116337" y="1557"/>
                    <a:pt x="116337" y="2764"/>
                  </a:cubicBezTo>
                  <a:lnTo>
                    <a:pt x="116337" y="73981"/>
                  </a:lnTo>
                  <a:lnTo>
                    <a:pt x="578" y="73981"/>
                  </a:lnTo>
                  <a:lnTo>
                    <a:pt x="576" y="2764"/>
                  </a:lnTo>
                  <a:cubicBezTo>
                    <a:pt x="576" y="1557"/>
                    <a:pt x="1558" y="577"/>
                    <a:pt x="2764" y="577"/>
                  </a:cubicBezTo>
                  <a:close/>
                  <a:moveTo>
                    <a:pt x="2764" y="0"/>
                  </a:moveTo>
                  <a:cubicBezTo>
                    <a:pt x="1240" y="0"/>
                    <a:pt x="1" y="1240"/>
                    <a:pt x="1" y="2764"/>
                  </a:cubicBezTo>
                  <a:lnTo>
                    <a:pt x="1" y="74268"/>
                  </a:lnTo>
                  <a:cubicBezTo>
                    <a:pt x="1" y="74427"/>
                    <a:pt x="130" y="74556"/>
                    <a:pt x="289" y="74556"/>
                  </a:cubicBezTo>
                  <a:lnTo>
                    <a:pt x="116625" y="74556"/>
                  </a:lnTo>
                  <a:cubicBezTo>
                    <a:pt x="116783" y="74556"/>
                    <a:pt x="116913" y="74427"/>
                    <a:pt x="116913" y="74268"/>
                  </a:cubicBezTo>
                  <a:lnTo>
                    <a:pt x="116913" y="2764"/>
                  </a:lnTo>
                  <a:cubicBezTo>
                    <a:pt x="116913" y="1240"/>
                    <a:pt x="115672" y="0"/>
                    <a:pt x="114149" y="0"/>
                  </a:cubicBezTo>
                  <a:close/>
                </a:path>
              </a:pathLst>
            </a:custGeom>
            <a:solidFill>
              <a:srgbClr val="26323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64"/>
            <p:cNvSpPr/>
            <p:nvPr/>
          </p:nvSpPr>
          <p:spPr>
            <a:xfrm>
              <a:off x="2520625" y="3441725"/>
              <a:ext cx="2609575" cy="1734000"/>
            </a:xfrm>
            <a:custGeom>
              <a:avLst/>
              <a:gdLst/>
              <a:ahLst/>
              <a:cxnLst/>
              <a:rect l="l" t="t" r="r" b="b"/>
              <a:pathLst>
                <a:path w="104383" h="69360" extrusionOk="0">
                  <a:moveTo>
                    <a:pt x="64" y="1"/>
                  </a:moveTo>
                  <a:cubicBezTo>
                    <a:pt x="29" y="1"/>
                    <a:pt x="0" y="30"/>
                    <a:pt x="0" y="65"/>
                  </a:cubicBezTo>
                  <a:lnTo>
                    <a:pt x="0" y="69360"/>
                  </a:lnTo>
                  <a:lnTo>
                    <a:pt x="104383" y="69360"/>
                  </a:lnTo>
                  <a:lnTo>
                    <a:pt x="104383" y="65"/>
                  </a:lnTo>
                  <a:cubicBezTo>
                    <a:pt x="104383" y="30"/>
                    <a:pt x="104354" y="1"/>
                    <a:pt x="104319" y="1"/>
                  </a:cubicBezTo>
                  <a:close/>
                </a:path>
              </a:pathLst>
            </a:custGeom>
            <a:gradFill>
              <a:gsLst>
                <a:gs pos="0">
                  <a:srgbClr val="8BE3FF"/>
                </a:gs>
                <a:gs pos="100000">
                  <a:srgbClr val="ACFFD9"/>
                </a:gs>
              </a:gsLst>
              <a:path path="circle">
                <a:fillToRect l="50000" t="50000" r="50000" b="50000"/>
              </a:path>
              <a:tileRect/>
            </a:gra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64"/>
            <p:cNvSpPr/>
            <p:nvPr/>
          </p:nvSpPr>
          <p:spPr>
            <a:xfrm>
              <a:off x="2017725" y="5114250"/>
              <a:ext cx="3486000" cy="186000"/>
            </a:xfrm>
            <a:custGeom>
              <a:avLst/>
              <a:gdLst/>
              <a:ahLst/>
              <a:cxnLst/>
              <a:rect l="l" t="t" r="r" b="b"/>
              <a:pathLst>
                <a:path w="139440" h="7440" extrusionOk="0">
                  <a:moveTo>
                    <a:pt x="1" y="0"/>
                  </a:moveTo>
                  <a:cubicBezTo>
                    <a:pt x="1" y="4108"/>
                    <a:pt x="4459" y="7439"/>
                    <a:pt x="9959" y="7439"/>
                  </a:cubicBezTo>
                  <a:lnTo>
                    <a:pt x="129479" y="7439"/>
                  </a:lnTo>
                  <a:cubicBezTo>
                    <a:pt x="134980" y="7439"/>
                    <a:pt x="139439" y="4108"/>
                    <a:pt x="13943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64"/>
            <p:cNvSpPr/>
            <p:nvPr/>
          </p:nvSpPr>
          <p:spPr>
            <a:xfrm>
              <a:off x="2010500" y="5107050"/>
              <a:ext cx="3500400" cy="200425"/>
            </a:xfrm>
            <a:custGeom>
              <a:avLst/>
              <a:gdLst/>
              <a:ahLst/>
              <a:cxnLst/>
              <a:rect l="l" t="t" r="r" b="b"/>
              <a:pathLst>
                <a:path w="140016" h="8017" extrusionOk="0">
                  <a:moveTo>
                    <a:pt x="139432" y="576"/>
                  </a:moveTo>
                  <a:cubicBezTo>
                    <a:pt x="139227" y="4387"/>
                    <a:pt x="134971" y="7439"/>
                    <a:pt x="129768" y="7439"/>
                  </a:cubicBezTo>
                  <a:lnTo>
                    <a:pt x="10248" y="7439"/>
                  </a:lnTo>
                  <a:cubicBezTo>
                    <a:pt x="5047" y="7439"/>
                    <a:pt x="790" y="4387"/>
                    <a:pt x="585" y="576"/>
                  </a:cubicBezTo>
                  <a:close/>
                  <a:moveTo>
                    <a:pt x="290" y="0"/>
                  </a:moveTo>
                  <a:cubicBezTo>
                    <a:pt x="130" y="0"/>
                    <a:pt x="0" y="129"/>
                    <a:pt x="0" y="288"/>
                  </a:cubicBezTo>
                  <a:cubicBezTo>
                    <a:pt x="0" y="4549"/>
                    <a:pt x="4598" y="8016"/>
                    <a:pt x="10248" y="8016"/>
                  </a:cubicBezTo>
                  <a:lnTo>
                    <a:pt x="129768" y="8016"/>
                  </a:lnTo>
                  <a:cubicBezTo>
                    <a:pt x="135420" y="8016"/>
                    <a:pt x="140016" y="4549"/>
                    <a:pt x="140016" y="288"/>
                  </a:cubicBezTo>
                  <a:cubicBezTo>
                    <a:pt x="140016" y="129"/>
                    <a:pt x="139888" y="0"/>
                    <a:pt x="13972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64"/>
            <p:cNvSpPr/>
            <p:nvPr/>
          </p:nvSpPr>
          <p:spPr>
            <a:xfrm>
              <a:off x="2558025" y="1598375"/>
              <a:ext cx="1254950" cy="2801925"/>
            </a:xfrm>
            <a:custGeom>
              <a:avLst/>
              <a:gdLst/>
              <a:ahLst/>
              <a:cxnLst/>
              <a:rect l="l" t="t" r="r" b="b"/>
              <a:pathLst>
                <a:path w="50198" h="112077" extrusionOk="0">
                  <a:moveTo>
                    <a:pt x="50198" y="0"/>
                  </a:moveTo>
                  <a:cubicBezTo>
                    <a:pt x="42527" y="7305"/>
                    <a:pt x="22893" y="14678"/>
                    <a:pt x="0" y="30321"/>
                  </a:cubicBezTo>
                  <a:cubicBezTo>
                    <a:pt x="0" y="30321"/>
                    <a:pt x="1430" y="83182"/>
                    <a:pt x="50198" y="112076"/>
                  </a:cubicBezTo>
                  <a:lnTo>
                    <a:pt x="50198"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64"/>
            <p:cNvSpPr/>
            <p:nvPr/>
          </p:nvSpPr>
          <p:spPr>
            <a:xfrm>
              <a:off x="2550725" y="1591175"/>
              <a:ext cx="1269450" cy="2816325"/>
            </a:xfrm>
            <a:custGeom>
              <a:avLst/>
              <a:gdLst/>
              <a:ahLst/>
              <a:cxnLst/>
              <a:rect l="l" t="t" r="r" b="b"/>
              <a:pathLst>
                <a:path w="50778" h="112653" extrusionOk="0">
                  <a:moveTo>
                    <a:pt x="50202" y="948"/>
                  </a:moveTo>
                  <a:lnTo>
                    <a:pt x="50202" y="111857"/>
                  </a:lnTo>
                  <a:cubicBezTo>
                    <a:pt x="25383" y="96990"/>
                    <a:pt x="13218" y="75784"/>
                    <a:pt x="7380" y="60569"/>
                  </a:cubicBezTo>
                  <a:cubicBezTo>
                    <a:pt x="1386" y="44948"/>
                    <a:pt x="654" y="32294"/>
                    <a:pt x="586" y="30757"/>
                  </a:cubicBezTo>
                  <a:cubicBezTo>
                    <a:pt x="12079" y="22915"/>
                    <a:pt x="22836" y="17111"/>
                    <a:pt x="31485" y="12441"/>
                  </a:cubicBezTo>
                  <a:cubicBezTo>
                    <a:pt x="39724" y="7995"/>
                    <a:pt x="46301" y="4444"/>
                    <a:pt x="50202" y="948"/>
                  </a:cubicBezTo>
                  <a:close/>
                  <a:moveTo>
                    <a:pt x="50487" y="0"/>
                  </a:moveTo>
                  <a:cubicBezTo>
                    <a:pt x="50419" y="0"/>
                    <a:pt x="50349" y="25"/>
                    <a:pt x="50291" y="80"/>
                  </a:cubicBezTo>
                  <a:cubicBezTo>
                    <a:pt x="46521" y="3671"/>
                    <a:pt x="39764" y="7317"/>
                    <a:pt x="31211" y="11934"/>
                  </a:cubicBezTo>
                  <a:cubicBezTo>
                    <a:pt x="22516" y="16627"/>
                    <a:pt x="11696" y="22466"/>
                    <a:pt x="129" y="30372"/>
                  </a:cubicBezTo>
                  <a:cubicBezTo>
                    <a:pt x="49" y="30427"/>
                    <a:pt x="1" y="30519"/>
                    <a:pt x="4" y="30616"/>
                  </a:cubicBezTo>
                  <a:cubicBezTo>
                    <a:pt x="8" y="30749"/>
                    <a:pt x="437" y="44074"/>
                    <a:pt x="6834" y="60755"/>
                  </a:cubicBezTo>
                  <a:cubicBezTo>
                    <a:pt x="12739" y="76150"/>
                    <a:pt x="25080" y="97645"/>
                    <a:pt x="50344" y="112611"/>
                  </a:cubicBezTo>
                  <a:cubicBezTo>
                    <a:pt x="50388" y="112638"/>
                    <a:pt x="50438" y="112652"/>
                    <a:pt x="50490" y="112652"/>
                  </a:cubicBezTo>
                  <a:cubicBezTo>
                    <a:pt x="50649" y="112652"/>
                    <a:pt x="50778" y="112524"/>
                    <a:pt x="50778" y="112364"/>
                  </a:cubicBezTo>
                  <a:lnTo>
                    <a:pt x="50778" y="288"/>
                  </a:lnTo>
                  <a:cubicBezTo>
                    <a:pt x="50778" y="115"/>
                    <a:pt x="50636" y="0"/>
                    <a:pt x="504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64"/>
            <p:cNvSpPr/>
            <p:nvPr/>
          </p:nvSpPr>
          <p:spPr>
            <a:xfrm>
              <a:off x="3812950" y="1598375"/>
              <a:ext cx="1254975" cy="2801925"/>
            </a:xfrm>
            <a:custGeom>
              <a:avLst/>
              <a:gdLst/>
              <a:ahLst/>
              <a:cxnLst/>
              <a:rect l="l" t="t" r="r" b="b"/>
              <a:pathLst>
                <a:path w="50199" h="112077" extrusionOk="0">
                  <a:moveTo>
                    <a:pt x="1" y="0"/>
                  </a:moveTo>
                  <a:lnTo>
                    <a:pt x="1" y="112076"/>
                  </a:lnTo>
                  <a:cubicBezTo>
                    <a:pt x="48769" y="83182"/>
                    <a:pt x="50199" y="30321"/>
                    <a:pt x="50199" y="30321"/>
                  </a:cubicBezTo>
                  <a:cubicBezTo>
                    <a:pt x="27307" y="14678"/>
                    <a:pt x="7671" y="7305"/>
                    <a:pt x="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64"/>
            <p:cNvSpPr/>
            <p:nvPr/>
          </p:nvSpPr>
          <p:spPr>
            <a:xfrm>
              <a:off x="3805750" y="1591175"/>
              <a:ext cx="1269475" cy="2816325"/>
            </a:xfrm>
            <a:custGeom>
              <a:avLst/>
              <a:gdLst/>
              <a:ahLst/>
              <a:cxnLst/>
              <a:rect l="l" t="t" r="r" b="b"/>
              <a:pathLst>
                <a:path w="50779" h="112653" extrusionOk="0">
                  <a:moveTo>
                    <a:pt x="577" y="948"/>
                  </a:moveTo>
                  <a:cubicBezTo>
                    <a:pt x="4477" y="4444"/>
                    <a:pt x="11056" y="7995"/>
                    <a:pt x="19294" y="12441"/>
                  </a:cubicBezTo>
                  <a:cubicBezTo>
                    <a:pt x="27943" y="17111"/>
                    <a:pt x="38700" y="22915"/>
                    <a:pt x="50193" y="30758"/>
                  </a:cubicBezTo>
                  <a:cubicBezTo>
                    <a:pt x="50124" y="32296"/>
                    <a:pt x="49394" y="44948"/>
                    <a:pt x="43399" y="60570"/>
                  </a:cubicBezTo>
                  <a:cubicBezTo>
                    <a:pt x="37560" y="75785"/>
                    <a:pt x="25396" y="96991"/>
                    <a:pt x="577" y="111858"/>
                  </a:cubicBezTo>
                  <a:lnTo>
                    <a:pt x="577" y="948"/>
                  </a:lnTo>
                  <a:close/>
                  <a:moveTo>
                    <a:pt x="291" y="0"/>
                  </a:moveTo>
                  <a:cubicBezTo>
                    <a:pt x="143" y="0"/>
                    <a:pt x="1" y="115"/>
                    <a:pt x="1" y="288"/>
                  </a:cubicBezTo>
                  <a:lnTo>
                    <a:pt x="1" y="112364"/>
                  </a:lnTo>
                  <a:cubicBezTo>
                    <a:pt x="1" y="112524"/>
                    <a:pt x="129" y="112652"/>
                    <a:pt x="289" y="112652"/>
                  </a:cubicBezTo>
                  <a:cubicBezTo>
                    <a:pt x="340" y="112652"/>
                    <a:pt x="391" y="112638"/>
                    <a:pt x="435" y="112611"/>
                  </a:cubicBezTo>
                  <a:cubicBezTo>
                    <a:pt x="25699" y="97644"/>
                    <a:pt x="38040" y="76150"/>
                    <a:pt x="43945" y="60755"/>
                  </a:cubicBezTo>
                  <a:cubicBezTo>
                    <a:pt x="50343" y="44074"/>
                    <a:pt x="50772" y="30749"/>
                    <a:pt x="50776" y="30616"/>
                  </a:cubicBezTo>
                  <a:cubicBezTo>
                    <a:pt x="50778" y="30519"/>
                    <a:pt x="50731" y="30427"/>
                    <a:pt x="50650" y="30372"/>
                  </a:cubicBezTo>
                  <a:cubicBezTo>
                    <a:pt x="39082" y="22466"/>
                    <a:pt x="28262" y="16627"/>
                    <a:pt x="19567" y="11934"/>
                  </a:cubicBezTo>
                  <a:cubicBezTo>
                    <a:pt x="11014" y="7317"/>
                    <a:pt x="4258" y="3671"/>
                    <a:pt x="488" y="80"/>
                  </a:cubicBezTo>
                  <a:cubicBezTo>
                    <a:pt x="430" y="25"/>
                    <a:pt x="360" y="0"/>
                    <a:pt x="2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64"/>
            <p:cNvSpPr/>
            <p:nvPr/>
          </p:nvSpPr>
          <p:spPr>
            <a:xfrm>
              <a:off x="2650050" y="1710875"/>
              <a:ext cx="2325850" cy="2576950"/>
            </a:xfrm>
            <a:custGeom>
              <a:avLst/>
              <a:gdLst/>
              <a:ahLst/>
              <a:cxnLst/>
              <a:rect l="l" t="t" r="r" b="b"/>
              <a:pathLst>
                <a:path w="93034" h="103078" extrusionOk="0">
                  <a:moveTo>
                    <a:pt x="46517" y="1"/>
                  </a:moveTo>
                  <a:cubicBezTo>
                    <a:pt x="37257" y="6566"/>
                    <a:pt x="21213" y="12822"/>
                    <a:pt x="0" y="27317"/>
                  </a:cubicBezTo>
                  <a:cubicBezTo>
                    <a:pt x="0" y="27317"/>
                    <a:pt x="1326" y="76301"/>
                    <a:pt x="46517" y="103077"/>
                  </a:cubicBezTo>
                  <a:cubicBezTo>
                    <a:pt x="91708" y="76302"/>
                    <a:pt x="93034" y="27318"/>
                    <a:pt x="93034" y="27318"/>
                  </a:cubicBezTo>
                  <a:cubicBezTo>
                    <a:pt x="71820" y="12822"/>
                    <a:pt x="55847" y="6566"/>
                    <a:pt x="46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64"/>
            <p:cNvSpPr/>
            <p:nvPr/>
          </p:nvSpPr>
          <p:spPr>
            <a:xfrm>
              <a:off x="2642775" y="1703675"/>
              <a:ext cx="2340350" cy="2591300"/>
            </a:xfrm>
            <a:custGeom>
              <a:avLst/>
              <a:gdLst/>
              <a:ahLst/>
              <a:cxnLst/>
              <a:rect l="l" t="t" r="r" b="b"/>
              <a:pathLst>
                <a:path w="93614" h="103652" extrusionOk="0">
                  <a:moveTo>
                    <a:pt x="46808" y="641"/>
                  </a:moveTo>
                  <a:cubicBezTo>
                    <a:pt x="50665" y="3330"/>
                    <a:pt x="55728" y="6028"/>
                    <a:pt x="61577" y="9144"/>
                  </a:cubicBezTo>
                  <a:cubicBezTo>
                    <a:pt x="70085" y="13678"/>
                    <a:pt x="80668" y="19317"/>
                    <a:pt x="93029" y="27754"/>
                  </a:cubicBezTo>
                  <a:cubicBezTo>
                    <a:pt x="92964" y="29226"/>
                    <a:pt x="92277" y="40909"/>
                    <a:pt x="86743" y="55341"/>
                  </a:cubicBezTo>
                  <a:cubicBezTo>
                    <a:pt x="81315" y="69495"/>
                    <a:pt x="69983" y="89244"/>
                    <a:pt x="46808" y="103029"/>
                  </a:cubicBezTo>
                  <a:cubicBezTo>
                    <a:pt x="23643" y="89249"/>
                    <a:pt x="12310" y="69509"/>
                    <a:pt x="6880" y="55361"/>
                  </a:cubicBezTo>
                  <a:cubicBezTo>
                    <a:pt x="1341" y="40927"/>
                    <a:pt x="652" y="29228"/>
                    <a:pt x="586" y="27754"/>
                  </a:cubicBezTo>
                  <a:cubicBezTo>
                    <a:pt x="12888" y="19359"/>
                    <a:pt x="23451" y="13733"/>
                    <a:pt x="31946" y="9210"/>
                  </a:cubicBezTo>
                  <a:cubicBezTo>
                    <a:pt x="37846" y="6069"/>
                    <a:pt x="42953" y="3350"/>
                    <a:pt x="46808" y="641"/>
                  </a:cubicBezTo>
                  <a:close/>
                  <a:moveTo>
                    <a:pt x="46807" y="1"/>
                  </a:moveTo>
                  <a:cubicBezTo>
                    <a:pt x="46749" y="1"/>
                    <a:pt x="46691" y="18"/>
                    <a:pt x="46641" y="54"/>
                  </a:cubicBezTo>
                  <a:cubicBezTo>
                    <a:pt x="42796" y="2779"/>
                    <a:pt x="37888" y="5392"/>
                    <a:pt x="31675" y="8702"/>
                  </a:cubicBezTo>
                  <a:cubicBezTo>
                    <a:pt x="23138" y="13247"/>
                    <a:pt x="12513" y="18904"/>
                    <a:pt x="129" y="27367"/>
                  </a:cubicBezTo>
                  <a:cubicBezTo>
                    <a:pt x="48" y="27422"/>
                    <a:pt x="1" y="27515"/>
                    <a:pt x="3" y="27613"/>
                  </a:cubicBezTo>
                  <a:cubicBezTo>
                    <a:pt x="7" y="27736"/>
                    <a:pt x="405" y="40087"/>
                    <a:pt x="6334" y="55547"/>
                  </a:cubicBezTo>
                  <a:cubicBezTo>
                    <a:pt x="11807" y="69817"/>
                    <a:pt x="23246" y="89738"/>
                    <a:pt x="46662" y="103612"/>
                  </a:cubicBezTo>
                  <a:cubicBezTo>
                    <a:pt x="46706" y="103639"/>
                    <a:pt x="46756" y="103652"/>
                    <a:pt x="46808" y="103652"/>
                  </a:cubicBezTo>
                  <a:cubicBezTo>
                    <a:pt x="46859" y="103652"/>
                    <a:pt x="46910" y="103639"/>
                    <a:pt x="46954" y="103612"/>
                  </a:cubicBezTo>
                  <a:cubicBezTo>
                    <a:pt x="70370" y="89740"/>
                    <a:pt x="81808" y="69817"/>
                    <a:pt x="87281" y="55548"/>
                  </a:cubicBezTo>
                  <a:cubicBezTo>
                    <a:pt x="93209" y="40087"/>
                    <a:pt x="93608" y="27737"/>
                    <a:pt x="93611" y="27613"/>
                  </a:cubicBezTo>
                  <a:cubicBezTo>
                    <a:pt x="93614" y="27515"/>
                    <a:pt x="93567" y="27422"/>
                    <a:pt x="93485" y="27367"/>
                  </a:cubicBezTo>
                  <a:cubicBezTo>
                    <a:pt x="81042" y="18864"/>
                    <a:pt x="70398" y="13192"/>
                    <a:pt x="61846" y="8636"/>
                  </a:cubicBezTo>
                  <a:cubicBezTo>
                    <a:pt x="55931" y="5483"/>
                    <a:pt x="50821" y="2761"/>
                    <a:pt x="46973" y="54"/>
                  </a:cubicBezTo>
                  <a:cubicBezTo>
                    <a:pt x="46924" y="18"/>
                    <a:pt x="46865" y="1"/>
                    <a:pt x="4680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64"/>
            <p:cNvSpPr/>
            <p:nvPr/>
          </p:nvSpPr>
          <p:spPr>
            <a:xfrm>
              <a:off x="3070950" y="2263700"/>
              <a:ext cx="1904950" cy="2024100"/>
            </a:xfrm>
            <a:custGeom>
              <a:avLst/>
              <a:gdLst/>
              <a:ahLst/>
              <a:cxnLst/>
              <a:rect l="l" t="t" r="r" b="b"/>
              <a:pathLst>
                <a:path w="76198" h="80964" extrusionOk="0">
                  <a:moveTo>
                    <a:pt x="68272" y="1"/>
                  </a:moveTo>
                  <a:cubicBezTo>
                    <a:pt x="35912" y="9790"/>
                    <a:pt x="11201" y="38229"/>
                    <a:pt x="1" y="53227"/>
                  </a:cubicBezTo>
                  <a:cubicBezTo>
                    <a:pt x="6793" y="63187"/>
                    <a:pt x="16319" y="73047"/>
                    <a:pt x="29681" y="80963"/>
                  </a:cubicBezTo>
                  <a:cubicBezTo>
                    <a:pt x="74872" y="54188"/>
                    <a:pt x="76198" y="5204"/>
                    <a:pt x="76198" y="5204"/>
                  </a:cubicBezTo>
                  <a:cubicBezTo>
                    <a:pt x="73466" y="3339"/>
                    <a:pt x="70825" y="1611"/>
                    <a:pt x="6827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64"/>
            <p:cNvSpPr/>
            <p:nvPr/>
          </p:nvSpPr>
          <p:spPr>
            <a:xfrm>
              <a:off x="3063275" y="2256475"/>
              <a:ext cx="1919875" cy="2038500"/>
            </a:xfrm>
            <a:custGeom>
              <a:avLst/>
              <a:gdLst/>
              <a:ahLst/>
              <a:cxnLst/>
              <a:rect l="l" t="t" r="r" b="b"/>
              <a:pathLst>
                <a:path w="76795" h="81540" extrusionOk="0">
                  <a:moveTo>
                    <a:pt x="68537" y="604"/>
                  </a:moveTo>
                  <a:cubicBezTo>
                    <a:pt x="71132" y="2242"/>
                    <a:pt x="73712" y="3936"/>
                    <a:pt x="76211" y="5642"/>
                  </a:cubicBezTo>
                  <a:cubicBezTo>
                    <a:pt x="76145" y="7116"/>
                    <a:pt x="75456" y="18815"/>
                    <a:pt x="69916" y="33249"/>
                  </a:cubicBezTo>
                  <a:cubicBezTo>
                    <a:pt x="64487" y="47397"/>
                    <a:pt x="53153" y="67137"/>
                    <a:pt x="29989" y="80917"/>
                  </a:cubicBezTo>
                  <a:cubicBezTo>
                    <a:pt x="18161" y="73883"/>
                    <a:pt x="8297" y="64669"/>
                    <a:pt x="663" y="53523"/>
                  </a:cubicBezTo>
                  <a:cubicBezTo>
                    <a:pt x="27829" y="17217"/>
                    <a:pt x="54790" y="4788"/>
                    <a:pt x="68537" y="604"/>
                  </a:cubicBezTo>
                  <a:close/>
                  <a:moveTo>
                    <a:pt x="68579" y="1"/>
                  </a:moveTo>
                  <a:cubicBezTo>
                    <a:pt x="68551" y="1"/>
                    <a:pt x="68523" y="5"/>
                    <a:pt x="68495" y="14"/>
                  </a:cubicBezTo>
                  <a:cubicBezTo>
                    <a:pt x="54291" y="4310"/>
                    <a:pt x="40100" y="12628"/>
                    <a:pt x="26318" y="24733"/>
                  </a:cubicBezTo>
                  <a:cubicBezTo>
                    <a:pt x="14607" y="35018"/>
                    <a:pt x="5585" y="45969"/>
                    <a:pt x="77" y="53343"/>
                  </a:cubicBezTo>
                  <a:cubicBezTo>
                    <a:pt x="4" y="53442"/>
                    <a:pt x="1" y="53576"/>
                    <a:pt x="70" y="53678"/>
                  </a:cubicBezTo>
                  <a:cubicBezTo>
                    <a:pt x="7802" y="65015"/>
                    <a:pt x="17817" y="74377"/>
                    <a:pt x="29842" y="81500"/>
                  </a:cubicBezTo>
                  <a:cubicBezTo>
                    <a:pt x="29886" y="81527"/>
                    <a:pt x="29936" y="81540"/>
                    <a:pt x="29988" y="81540"/>
                  </a:cubicBezTo>
                  <a:cubicBezTo>
                    <a:pt x="30039" y="81540"/>
                    <a:pt x="30090" y="81527"/>
                    <a:pt x="30134" y="81500"/>
                  </a:cubicBezTo>
                  <a:cubicBezTo>
                    <a:pt x="53550" y="67626"/>
                    <a:pt x="64989" y="47705"/>
                    <a:pt x="70462" y="33435"/>
                  </a:cubicBezTo>
                  <a:cubicBezTo>
                    <a:pt x="76391" y="17975"/>
                    <a:pt x="76789" y="5624"/>
                    <a:pt x="76792" y="5501"/>
                  </a:cubicBezTo>
                  <a:cubicBezTo>
                    <a:pt x="76795" y="5403"/>
                    <a:pt x="76748" y="5310"/>
                    <a:pt x="76666" y="5255"/>
                  </a:cubicBezTo>
                  <a:cubicBezTo>
                    <a:pt x="74085" y="3491"/>
                    <a:pt x="71417" y="1739"/>
                    <a:pt x="68732" y="45"/>
                  </a:cubicBezTo>
                  <a:cubicBezTo>
                    <a:pt x="68686" y="16"/>
                    <a:pt x="68633" y="1"/>
                    <a:pt x="6857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64"/>
            <p:cNvSpPr/>
            <p:nvPr/>
          </p:nvSpPr>
          <p:spPr>
            <a:xfrm>
              <a:off x="3314775" y="1960000"/>
              <a:ext cx="1010750" cy="985675"/>
            </a:xfrm>
            <a:custGeom>
              <a:avLst/>
              <a:gdLst/>
              <a:ahLst/>
              <a:cxnLst/>
              <a:rect l="l" t="t" r="r" b="b"/>
              <a:pathLst>
                <a:path w="40430" h="39427" extrusionOk="0">
                  <a:moveTo>
                    <a:pt x="20215" y="5762"/>
                  </a:moveTo>
                  <a:cubicBezTo>
                    <a:pt x="28185" y="5762"/>
                    <a:pt x="34668" y="12246"/>
                    <a:pt x="34668" y="20215"/>
                  </a:cubicBezTo>
                  <a:lnTo>
                    <a:pt x="34668" y="33664"/>
                  </a:lnTo>
                  <a:lnTo>
                    <a:pt x="5761" y="33664"/>
                  </a:lnTo>
                  <a:lnTo>
                    <a:pt x="5761" y="20215"/>
                  </a:lnTo>
                  <a:cubicBezTo>
                    <a:pt x="5761" y="12246"/>
                    <a:pt x="12245" y="5762"/>
                    <a:pt x="20215" y="5762"/>
                  </a:cubicBezTo>
                  <a:close/>
                  <a:moveTo>
                    <a:pt x="20215" y="1"/>
                  </a:moveTo>
                  <a:cubicBezTo>
                    <a:pt x="9068" y="1"/>
                    <a:pt x="0" y="9070"/>
                    <a:pt x="0" y="20216"/>
                  </a:cubicBezTo>
                  <a:lnTo>
                    <a:pt x="0" y="36545"/>
                  </a:lnTo>
                  <a:cubicBezTo>
                    <a:pt x="0" y="38137"/>
                    <a:pt x="1290" y="39426"/>
                    <a:pt x="2881" y="39426"/>
                  </a:cubicBezTo>
                  <a:lnTo>
                    <a:pt x="37549" y="39426"/>
                  </a:lnTo>
                  <a:cubicBezTo>
                    <a:pt x="39140" y="39426"/>
                    <a:pt x="40430" y="38136"/>
                    <a:pt x="40430" y="36545"/>
                  </a:cubicBezTo>
                  <a:lnTo>
                    <a:pt x="40430" y="20216"/>
                  </a:lnTo>
                  <a:cubicBezTo>
                    <a:pt x="40430" y="9068"/>
                    <a:pt x="31362" y="1"/>
                    <a:pt x="202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64"/>
            <p:cNvSpPr/>
            <p:nvPr/>
          </p:nvSpPr>
          <p:spPr>
            <a:xfrm>
              <a:off x="3307550" y="1952800"/>
              <a:ext cx="1025175" cy="1000075"/>
            </a:xfrm>
            <a:custGeom>
              <a:avLst/>
              <a:gdLst/>
              <a:ahLst/>
              <a:cxnLst/>
              <a:rect l="l" t="t" r="r" b="b"/>
              <a:pathLst>
                <a:path w="41007" h="40003" extrusionOk="0">
                  <a:moveTo>
                    <a:pt x="20504" y="6339"/>
                  </a:moveTo>
                  <a:cubicBezTo>
                    <a:pt x="28314" y="6339"/>
                    <a:pt x="34669" y="12693"/>
                    <a:pt x="34669" y="20504"/>
                  </a:cubicBezTo>
                  <a:lnTo>
                    <a:pt x="34669" y="33663"/>
                  </a:lnTo>
                  <a:lnTo>
                    <a:pt x="6339" y="33663"/>
                  </a:lnTo>
                  <a:lnTo>
                    <a:pt x="6338" y="20504"/>
                  </a:lnTo>
                  <a:cubicBezTo>
                    <a:pt x="6338" y="12693"/>
                    <a:pt x="12694" y="6339"/>
                    <a:pt x="20504" y="6339"/>
                  </a:cubicBezTo>
                  <a:close/>
                  <a:moveTo>
                    <a:pt x="20504" y="5762"/>
                  </a:moveTo>
                  <a:cubicBezTo>
                    <a:pt x="12376" y="5762"/>
                    <a:pt x="5762" y="12374"/>
                    <a:pt x="5762" y="20503"/>
                  </a:cubicBezTo>
                  <a:lnTo>
                    <a:pt x="5762" y="33951"/>
                  </a:lnTo>
                  <a:cubicBezTo>
                    <a:pt x="5762" y="34111"/>
                    <a:pt x="5892" y="34240"/>
                    <a:pt x="6050" y="34240"/>
                  </a:cubicBezTo>
                  <a:lnTo>
                    <a:pt x="34957" y="34240"/>
                  </a:lnTo>
                  <a:cubicBezTo>
                    <a:pt x="35116" y="34240"/>
                    <a:pt x="35245" y="34111"/>
                    <a:pt x="35245" y="33951"/>
                  </a:cubicBezTo>
                  <a:lnTo>
                    <a:pt x="35245" y="20503"/>
                  </a:lnTo>
                  <a:cubicBezTo>
                    <a:pt x="35245" y="12374"/>
                    <a:pt x="28632" y="5762"/>
                    <a:pt x="20504" y="5762"/>
                  </a:cubicBezTo>
                  <a:close/>
                  <a:moveTo>
                    <a:pt x="20504" y="577"/>
                  </a:moveTo>
                  <a:cubicBezTo>
                    <a:pt x="31492" y="577"/>
                    <a:pt x="40431" y="9516"/>
                    <a:pt x="40431" y="20504"/>
                  </a:cubicBezTo>
                  <a:lnTo>
                    <a:pt x="40431" y="36833"/>
                  </a:lnTo>
                  <a:cubicBezTo>
                    <a:pt x="40431" y="38263"/>
                    <a:pt x="39268" y="39427"/>
                    <a:pt x="37838" y="39427"/>
                  </a:cubicBezTo>
                  <a:lnTo>
                    <a:pt x="3170" y="39427"/>
                  </a:lnTo>
                  <a:cubicBezTo>
                    <a:pt x="1739" y="39427"/>
                    <a:pt x="577" y="38263"/>
                    <a:pt x="577" y="36833"/>
                  </a:cubicBezTo>
                  <a:lnTo>
                    <a:pt x="577" y="20503"/>
                  </a:lnTo>
                  <a:cubicBezTo>
                    <a:pt x="577" y="9515"/>
                    <a:pt x="9517" y="577"/>
                    <a:pt x="20504" y="577"/>
                  </a:cubicBezTo>
                  <a:close/>
                  <a:moveTo>
                    <a:pt x="20504" y="1"/>
                  </a:moveTo>
                  <a:cubicBezTo>
                    <a:pt x="9199" y="1"/>
                    <a:pt x="0" y="9198"/>
                    <a:pt x="0" y="20504"/>
                  </a:cubicBezTo>
                  <a:lnTo>
                    <a:pt x="0" y="36833"/>
                  </a:lnTo>
                  <a:cubicBezTo>
                    <a:pt x="0" y="38580"/>
                    <a:pt x="1423" y="40002"/>
                    <a:pt x="3170" y="40002"/>
                  </a:cubicBezTo>
                  <a:lnTo>
                    <a:pt x="37838" y="40002"/>
                  </a:lnTo>
                  <a:cubicBezTo>
                    <a:pt x="39585" y="40002"/>
                    <a:pt x="41007" y="38580"/>
                    <a:pt x="41007" y="36833"/>
                  </a:cubicBezTo>
                  <a:lnTo>
                    <a:pt x="41007" y="20504"/>
                  </a:lnTo>
                  <a:cubicBezTo>
                    <a:pt x="41007" y="9198"/>
                    <a:pt x="31809" y="1"/>
                    <a:pt x="2050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64"/>
            <p:cNvSpPr/>
            <p:nvPr/>
          </p:nvSpPr>
          <p:spPr>
            <a:xfrm>
              <a:off x="3261250" y="2748875"/>
              <a:ext cx="1103450" cy="932375"/>
            </a:xfrm>
            <a:custGeom>
              <a:avLst/>
              <a:gdLst/>
              <a:ahLst/>
              <a:cxnLst/>
              <a:rect l="l" t="t" r="r" b="b"/>
              <a:pathLst>
                <a:path w="44138" h="37295" extrusionOk="0">
                  <a:moveTo>
                    <a:pt x="0" y="1"/>
                  </a:moveTo>
                  <a:lnTo>
                    <a:pt x="0" y="37295"/>
                  </a:lnTo>
                  <a:lnTo>
                    <a:pt x="44137" y="37295"/>
                  </a:lnTo>
                  <a:lnTo>
                    <a:pt x="4413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64"/>
            <p:cNvSpPr/>
            <p:nvPr/>
          </p:nvSpPr>
          <p:spPr>
            <a:xfrm>
              <a:off x="3254025" y="2741675"/>
              <a:ext cx="1117900" cy="946775"/>
            </a:xfrm>
            <a:custGeom>
              <a:avLst/>
              <a:gdLst/>
              <a:ahLst/>
              <a:cxnLst/>
              <a:rect l="l" t="t" r="r" b="b"/>
              <a:pathLst>
                <a:path w="44716" h="37871" extrusionOk="0">
                  <a:moveTo>
                    <a:pt x="44138" y="576"/>
                  </a:moveTo>
                  <a:lnTo>
                    <a:pt x="44138" y="37295"/>
                  </a:lnTo>
                  <a:lnTo>
                    <a:pt x="577" y="37295"/>
                  </a:lnTo>
                  <a:lnTo>
                    <a:pt x="577" y="576"/>
                  </a:lnTo>
                  <a:close/>
                  <a:moveTo>
                    <a:pt x="287" y="1"/>
                  </a:moveTo>
                  <a:cubicBezTo>
                    <a:pt x="129" y="1"/>
                    <a:pt x="0" y="130"/>
                    <a:pt x="1" y="289"/>
                  </a:cubicBezTo>
                  <a:lnTo>
                    <a:pt x="1" y="37583"/>
                  </a:lnTo>
                  <a:cubicBezTo>
                    <a:pt x="0" y="37742"/>
                    <a:pt x="130" y="37871"/>
                    <a:pt x="289" y="37871"/>
                  </a:cubicBezTo>
                  <a:lnTo>
                    <a:pt x="44426" y="37871"/>
                  </a:lnTo>
                  <a:cubicBezTo>
                    <a:pt x="44586" y="37871"/>
                    <a:pt x="44715" y="37742"/>
                    <a:pt x="44714" y="37583"/>
                  </a:cubicBezTo>
                  <a:lnTo>
                    <a:pt x="44714" y="289"/>
                  </a:lnTo>
                  <a:cubicBezTo>
                    <a:pt x="44715" y="129"/>
                    <a:pt x="44586" y="1"/>
                    <a:pt x="44426" y="1"/>
                  </a:cubicBezTo>
                  <a:lnTo>
                    <a:pt x="289" y="1"/>
                  </a:lnTo>
                  <a:cubicBezTo>
                    <a:pt x="289" y="1"/>
                    <a:pt x="288" y="1"/>
                    <a:pt x="28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64"/>
            <p:cNvSpPr/>
            <p:nvPr/>
          </p:nvSpPr>
          <p:spPr>
            <a:xfrm>
              <a:off x="3687425" y="3015925"/>
              <a:ext cx="240325" cy="437650"/>
            </a:xfrm>
            <a:custGeom>
              <a:avLst/>
              <a:gdLst/>
              <a:ahLst/>
              <a:cxnLst/>
              <a:rect l="l" t="t" r="r" b="b"/>
              <a:pathLst>
                <a:path w="9613" h="17506" extrusionOk="0">
                  <a:moveTo>
                    <a:pt x="4806" y="1"/>
                  </a:moveTo>
                  <a:cubicBezTo>
                    <a:pt x="2153" y="1"/>
                    <a:pt x="1" y="2151"/>
                    <a:pt x="1" y="4806"/>
                  </a:cubicBezTo>
                  <a:cubicBezTo>
                    <a:pt x="1" y="6634"/>
                    <a:pt x="1022" y="8223"/>
                    <a:pt x="2525" y="9035"/>
                  </a:cubicBezTo>
                  <a:lnTo>
                    <a:pt x="1717" y="17506"/>
                  </a:lnTo>
                  <a:lnTo>
                    <a:pt x="7896" y="17506"/>
                  </a:lnTo>
                  <a:lnTo>
                    <a:pt x="7090" y="9035"/>
                  </a:lnTo>
                  <a:cubicBezTo>
                    <a:pt x="8591" y="8223"/>
                    <a:pt x="9612" y="6634"/>
                    <a:pt x="9612" y="4806"/>
                  </a:cubicBezTo>
                  <a:cubicBezTo>
                    <a:pt x="9612" y="2151"/>
                    <a:pt x="7460" y="1"/>
                    <a:pt x="48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64"/>
            <p:cNvSpPr/>
            <p:nvPr/>
          </p:nvSpPr>
          <p:spPr>
            <a:xfrm>
              <a:off x="3680200" y="3008700"/>
              <a:ext cx="254725" cy="452075"/>
            </a:xfrm>
            <a:custGeom>
              <a:avLst/>
              <a:gdLst/>
              <a:ahLst/>
              <a:cxnLst/>
              <a:rect l="l" t="t" r="r" b="b"/>
              <a:pathLst>
                <a:path w="10189" h="18083" extrusionOk="0">
                  <a:moveTo>
                    <a:pt x="5095" y="578"/>
                  </a:moveTo>
                  <a:cubicBezTo>
                    <a:pt x="7586" y="578"/>
                    <a:pt x="9612" y="2604"/>
                    <a:pt x="9612" y="5095"/>
                  </a:cubicBezTo>
                  <a:cubicBezTo>
                    <a:pt x="9612" y="6755"/>
                    <a:pt x="8702" y="8283"/>
                    <a:pt x="7240" y="9071"/>
                  </a:cubicBezTo>
                  <a:cubicBezTo>
                    <a:pt x="7138" y="9126"/>
                    <a:pt x="7079" y="9237"/>
                    <a:pt x="7090" y="9352"/>
                  </a:cubicBezTo>
                  <a:lnTo>
                    <a:pt x="7868" y="17507"/>
                  </a:lnTo>
                  <a:lnTo>
                    <a:pt x="2323" y="17507"/>
                  </a:lnTo>
                  <a:lnTo>
                    <a:pt x="3100" y="9352"/>
                  </a:lnTo>
                  <a:cubicBezTo>
                    <a:pt x="3111" y="9237"/>
                    <a:pt x="3052" y="9126"/>
                    <a:pt x="2950" y="9071"/>
                  </a:cubicBezTo>
                  <a:cubicBezTo>
                    <a:pt x="1488" y="8283"/>
                    <a:pt x="578" y="6755"/>
                    <a:pt x="578" y="5095"/>
                  </a:cubicBezTo>
                  <a:cubicBezTo>
                    <a:pt x="578" y="2604"/>
                    <a:pt x="2604" y="578"/>
                    <a:pt x="5095" y="578"/>
                  </a:cubicBezTo>
                  <a:close/>
                  <a:moveTo>
                    <a:pt x="5095" y="1"/>
                  </a:moveTo>
                  <a:cubicBezTo>
                    <a:pt x="2286" y="1"/>
                    <a:pt x="2" y="2286"/>
                    <a:pt x="2" y="5095"/>
                  </a:cubicBezTo>
                  <a:cubicBezTo>
                    <a:pt x="1" y="6898"/>
                    <a:pt x="954" y="8567"/>
                    <a:pt x="2509" y="9484"/>
                  </a:cubicBezTo>
                  <a:lnTo>
                    <a:pt x="1720" y="17767"/>
                  </a:lnTo>
                  <a:cubicBezTo>
                    <a:pt x="1703" y="17936"/>
                    <a:pt x="1836" y="18082"/>
                    <a:pt x="2006" y="18082"/>
                  </a:cubicBezTo>
                  <a:lnTo>
                    <a:pt x="8184" y="18082"/>
                  </a:lnTo>
                  <a:cubicBezTo>
                    <a:pt x="8354" y="18082"/>
                    <a:pt x="8487" y="17936"/>
                    <a:pt x="8471" y="17767"/>
                  </a:cubicBezTo>
                  <a:lnTo>
                    <a:pt x="7681" y="9484"/>
                  </a:lnTo>
                  <a:cubicBezTo>
                    <a:pt x="9235" y="8567"/>
                    <a:pt x="10189" y="6898"/>
                    <a:pt x="10189" y="5095"/>
                  </a:cubicBezTo>
                  <a:cubicBezTo>
                    <a:pt x="10189" y="2286"/>
                    <a:pt x="7903" y="1"/>
                    <a:pt x="509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64"/>
            <p:cNvSpPr/>
            <p:nvPr/>
          </p:nvSpPr>
          <p:spPr>
            <a:xfrm>
              <a:off x="5977700" y="2926050"/>
              <a:ext cx="16800" cy="36025"/>
            </a:xfrm>
            <a:custGeom>
              <a:avLst/>
              <a:gdLst/>
              <a:ahLst/>
              <a:cxnLst/>
              <a:rect l="l" t="t" r="r" b="b"/>
              <a:pathLst>
                <a:path w="672" h="1441" extrusionOk="0">
                  <a:moveTo>
                    <a:pt x="299" y="0"/>
                  </a:moveTo>
                  <a:cubicBezTo>
                    <a:pt x="292" y="0"/>
                    <a:pt x="284" y="1"/>
                    <a:pt x="277" y="1"/>
                  </a:cubicBezTo>
                  <a:cubicBezTo>
                    <a:pt x="118" y="14"/>
                    <a:pt x="1" y="153"/>
                    <a:pt x="14" y="313"/>
                  </a:cubicBezTo>
                  <a:cubicBezTo>
                    <a:pt x="39" y="600"/>
                    <a:pt x="62" y="886"/>
                    <a:pt x="84" y="1174"/>
                  </a:cubicBezTo>
                  <a:cubicBezTo>
                    <a:pt x="96" y="1324"/>
                    <a:pt x="220" y="1440"/>
                    <a:pt x="372" y="1440"/>
                  </a:cubicBezTo>
                  <a:cubicBezTo>
                    <a:pt x="379" y="1440"/>
                    <a:pt x="386" y="1440"/>
                    <a:pt x="393" y="1439"/>
                  </a:cubicBezTo>
                  <a:cubicBezTo>
                    <a:pt x="553" y="1427"/>
                    <a:pt x="671" y="1289"/>
                    <a:pt x="659" y="1130"/>
                  </a:cubicBezTo>
                  <a:cubicBezTo>
                    <a:pt x="637" y="841"/>
                    <a:pt x="613" y="552"/>
                    <a:pt x="589" y="263"/>
                  </a:cubicBezTo>
                  <a:cubicBezTo>
                    <a:pt x="574" y="113"/>
                    <a:pt x="447" y="0"/>
                    <a:pt x="29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64"/>
            <p:cNvSpPr/>
            <p:nvPr/>
          </p:nvSpPr>
          <p:spPr>
            <a:xfrm>
              <a:off x="1532575" y="886700"/>
              <a:ext cx="4456100" cy="2011825"/>
            </a:xfrm>
            <a:custGeom>
              <a:avLst/>
              <a:gdLst/>
              <a:ahLst/>
              <a:cxnLst/>
              <a:rect l="l" t="t" r="r" b="b"/>
              <a:pathLst>
                <a:path w="178244" h="80473" extrusionOk="0">
                  <a:moveTo>
                    <a:pt x="88232" y="1"/>
                  </a:moveTo>
                  <a:cubicBezTo>
                    <a:pt x="87652" y="6"/>
                    <a:pt x="87073" y="17"/>
                    <a:pt x="86494" y="33"/>
                  </a:cubicBezTo>
                  <a:cubicBezTo>
                    <a:pt x="86337" y="38"/>
                    <a:pt x="86212" y="169"/>
                    <a:pt x="86214" y="326"/>
                  </a:cubicBezTo>
                  <a:cubicBezTo>
                    <a:pt x="86217" y="483"/>
                    <a:pt x="86344" y="609"/>
                    <a:pt x="86501" y="610"/>
                  </a:cubicBezTo>
                  <a:lnTo>
                    <a:pt x="86509" y="610"/>
                  </a:lnTo>
                  <a:cubicBezTo>
                    <a:pt x="87086" y="593"/>
                    <a:pt x="87662" y="583"/>
                    <a:pt x="88238" y="577"/>
                  </a:cubicBezTo>
                  <a:cubicBezTo>
                    <a:pt x="88394" y="572"/>
                    <a:pt x="88518" y="444"/>
                    <a:pt x="88518" y="288"/>
                  </a:cubicBezTo>
                  <a:cubicBezTo>
                    <a:pt x="88517" y="131"/>
                    <a:pt x="88391" y="3"/>
                    <a:pt x="88235" y="1"/>
                  </a:cubicBezTo>
                  <a:close/>
                  <a:moveTo>
                    <a:pt x="89967" y="1"/>
                  </a:moveTo>
                  <a:cubicBezTo>
                    <a:pt x="89811" y="3"/>
                    <a:pt x="89685" y="131"/>
                    <a:pt x="89684" y="288"/>
                  </a:cubicBezTo>
                  <a:cubicBezTo>
                    <a:pt x="89684" y="444"/>
                    <a:pt x="89808" y="572"/>
                    <a:pt x="89965" y="577"/>
                  </a:cubicBezTo>
                  <a:cubicBezTo>
                    <a:pt x="90541" y="583"/>
                    <a:pt x="91116" y="593"/>
                    <a:pt x="91692" y="610"/>
                  </a:cubicBezTo>
                  <a:lnTo>
                    <a:pt x="91702" y="610"/>
                  </a:lnTo>
                  <a:cubicBezTo>
                    <a:pt x="91859" y="609"/>
                    <a:pt x="91986" y="483"/>
                    <a:pt x="91988" y="326"/>
                  </a:cubicBezTo>
                  <a:cubicBezTo>
                    <a:pt x="91991" y="169"/>
                    <a:pt x="91866" y="38"/>
                    <a:pt x="91710" y="33"/>
                  </a:cubicBezTo>
                  <a:cubicBezTo>
                    <a:pt x="91129" y="17"/>
                    <a:pt x="90550" y="6"/>
                    <a:pt x="89971" y="1"/>
                  </a:cubicBezTo>
                  <a:close/>
                  <a:moveTo>
                    <a:pt x="84784" y="98"/>
                  </a:moveTo>
                  <a:cubicBezTo>
                    <a:pt x="84775" y="98"/>
                    <a:pt x="84766" y="98"/>
                    <a:pt x="84757" y="99"/>
                  </a:cubicBezTo>
                  <a:cubicBezTo>
                    <a:pt x="84178" y="127"/>
                    <a:pt x="83599" y="160"/>
                    <a:pt x="83020" y="199"/>
                  </a:cubicBezTo>
                  <a:cubicBezTo>
                    <a:pt x="82865" y="208"/>
                    <a:pt x="82745" y="340"/>
                    <a:pt x="82751" y="496"/>
                  </a:cubicBezTo>
                  <a:cubicBezTo>
                    <a:pt x="82756" y="651"/>
                    <a:pt x="82885" y="775"/>
                    <a:pt x="83039" y="775"/>
                  </a:cubicBezTo>
                  <a:cubicBezTo>
                    <a:pt x="83046" y="775"/>
                    <a:pt x="83052" y="773"/>
                    <a:pt x="83060" y="773"/>
                  </a:cubicBezTo>
                  <a:cubicBezTo>
                    <a:pt x="83634" y="735"/>
                    <a:pt x="84209" y="703"/>
                    <a:pt x="84784" y="675"/>
                  </a:cubicBezTo>
                  <a:cubicBezTo>
                    <a:pt x="84943" y="667"/>
                    <a:pt x="85065" y="532"/>
                    <a:pt x="85058" y="373"/>
                  </a:cubicBezTo>
                  <a:cubicBezTo>
                    <a:pt x="85051" y="224"/>
                    <a:pt x="84927" y="98"/>
                    <a:pt x="84784" y="98"/>
                  </a:cubicBezTo>
                  <a:close/>
                  <a:moveTo>
                    <a:pt x="93436" y="100"/>
                  </a:moveTo>
                  <a:cubicBezTo>
                    <a:pt x="93282" y="100"/>
                    <a:pt x="93154" y="219"/>
                    <a:pt x="93146" y="374"/>
                  </a:cubicBezTo>
                  <a:cubicBezTo>
                    <a:pt x="93137" y="534"/>
                    <a:pt x="93261" y="668"/>
                    <a:pt x="93419" y="676"/>
                  </a:cubicBezTo>
                  <a:cubicBezTo>
                    <a:pt x="93995" y="703"/>
                    <a:pt x="94569" y="736"/>
                    <a:pt x="95144" y="775"/>
                  </a:cubicBezTo>
                  <a:lnTo>
                    <a:pt x="95163" y="775"/>
                  </a:lnTo>
                  <a:lnTo>
                    <a:pt x="95163" y="776"/>
                  </a:lnTo>
                  <a:cubicBezTo>
                    <a:pt x="95319" y="776"/>
                    <a:pt x="95446" y="652"/>
                    <a:pt x="95452" y="496"/>
                  </a:cubicBezTo>
                  <a:cubicBezTo>
                    <a:pt x="95457" y="342"/>
                    <a:pt x="95338" y="210"/>
                    <a:pt x="95182" y="200"/>
                  </a:cubicBezTo>
                  <a:cubicBezTo>
                    <a:pt x="94605" y="160"/>
                    <a:pt x="94026" y="128"/>
                    <a:pt x="93447" y="101"/>
                  </a:cubicBezTo>
                  <a:cubicBezTo>
                    <a:pt x="93443" y="100"/>
                    <a:pt x="93439" y="100"/>
                    <a:pt x="93436" y="100"/>
                  </a:cubicBezTo>
                  <a:close/>
                  <a:moveTo>
                    <a:pt x="81313" y="331"/>
                  </a:moveTo>
                  <a:cubicBezTo>
                    <a:pt x="81305" y="331"/>
                    <a:pt x="81296" y="331"/>
                    <a:pt x="81287" y="332"/>
                  </a:cubicBezTo>
                  <a:cubicBezTo>
                    <a:pt x="80710" y="381"/>
                    <a:pt x="80133" y="438"/>
                    <a:pt x="79557" y="498"/>
                  </a:cubicBezTo>
                  <a:cubicBezTo>
                    <a:pt x="79405" y="514"/>
                    <a:pt x="79292" y="646"/>
                    <a:pt x="79299" y="800"/>
                  </a:cubicBezTo>
                  <a:cubicBezTo>
                    <a:pt x="79308" y="952"/>
                    <a:pt x="79434" y="1072"/>
                    <a:pt x="79587" y="1072"/>
                  </a:cubicBezTo>
                  <a:lnTo>
                    <a:pt x="79587" y="1072"/>
                  </a:lnTo>
                  <a:cubicBezTo>
                    <a:pt x="79597" y="1072"/>
                    <a:pt x="79608" y="1072"/>
                    <a:pt x="79617" y="1071"/>
                  </a:cubicBezTo>
                  <a:cubicBezTo>
                    <a:pt x="80191" y="1011"/>
                    <a:pt x="80764" y="956"/>
                    <a:pt x="81337" y="905"/>
                  </a:cubicBezTo>
                  <a:cubicBezTo>
                    <a:pt x="81496" y="892"/>
                    <a:pt x="81613" y="752"/>
                    <a:pt x="81599" y="593"/>
                  </a:cubicBezTo>
                  <a:cubicBezTo>
                    <a:pt x="81586" y="444"/>
                    <a:pt x="81461" y="331"/>
                    <a:pt x="81313" y="331"/>
                  </a:cubicBezTo>
                  <a:close/>
                  <a:moveTo>
                    <a:pt x="79587" y="1072"/>
                  </a:moveTo>
                  <a:cubicBezTo>
                    <a:pt x="79587" y="1072"/>
                    <a:pt x="79586" y="1072"/>
                    <a:pt x="79586" y="1072"/>
                  </a:cubicBezTo>
                  <a:lnTo>
                    <a:pt x="79587" y="1072"/>
                  </a:lnTo>
                  <a:cubicBezTo>
                    <a:pt x="79587" y="1072"/>
                    <a:pt x="79587" y="1072"/>
                    <a:pt x="79587" y="1072"/>
                  </a:cubicBezTo>
                  <a:close/>
                  <a:moveTo>
                    <a:pt x="96894" y="331"/>
                  </a:moveTo>
                  <a:cubicBezTo>
                    <a:pt x="96746" y="331"/>
                    <a:pt x="96619" y="443"/>
                    <a:pt x="96603" y="595"/>
                  </a:cubicBezTo>
                  <a:cubicBezTo>
                    <a:pt x="96589" y="753"/>
                    <a:pt x="96707" y="892"/>
                    <a:pt x="96865" y="905"/>
                  </a:cubicBezTo>
                  <a:cubicBezTo>
                    <a:pt x="97439" y="956"/>
                    <a:pt x="98012" y="1010"/>
                    <a:pt x="98585" y="1071"/>
                  </a:cubicBezTo>
                  <a:cubicBezTo>
                    <a:pt x="98595" y="1072"/>
                    <a:pt x="98606" y="1072"/>
                    <a:pt x="98615" y="1072"/>
                  </a:cubicBezTo>
                  <a:lnTo>
                    <a:pt x="98615" y="1073"/>
                  </a:lnTo>
                  <a:cubicBezTo>
                    <a:pt x="98769" y="1073"/>
                    <a:pt x="98896" y="953"/>
                    <a:pt x="98904" y="800"/>
                  </a:cubicBezTo>
                  <a:cubicBezTo>
                    <a:pt x="98911" y="646"/>
                    <a:pt x="98799" y="514"/>
                    <a:pt x="98645" y="499"/>
                  </a:cubicBezTo>
                  <a:cubicBezTo>
                    <a:pt x="98069" y="438"/>
                    <a:pt x="97493" y="382"/>
                    <a:pt x="96914" y="332"/>
                  </a:cubicBezTo>
                  <a:cubicBezTo>
                    <a:pt x="96908" y="332"/>
                    <a:pt x="96901" y="331"/>
                    <a:pt x="96894" y="331"/>
                  </a:cubicBezTo>
                  <a:close/>
                  <a:moveTo>
                    <a:pt x="100344" y="695"/>
                  </a:moveTo>
                  <a:cubicBezTo>
                    <a:pt x="100199" y="695"/>
                    <a:pt x="100076" y="802"/>
                    <a:pt x="100058" y="947"/>
                  </a:cubicBezTo>
                  <a:cubicBezTo>
                    <a:pt x="100039" y="1102"/>
                    <a:pt x="100147" y="1246"/>
                    <a:pt x="100302" y="1268"/>
                  </a:cubicBezTo>
                  <a:cubicBezTo>
                    <a:pt x="100874" y="1340"/>
                    <a:pt x="101445" y="1416"/>
                    <a:pt x="102014" y="1499"/>
                  </a:cubicBezTo>
                  <a:cubicBezTo>
                    <a:pt x="102028" y="1501"/>
                    <a:pt x="102042" y="1503"/>
                    <a:pt x="102056" y="1503"/>
                  </a:cubicBezTo>
                  <a:cubicBezTo>
                    <a:pt x="102208" y="1503"/>
                    <a:pt x="102332" y="1385"/>
                    <a:pt x="102343" y="1234"/>
                  </a:cubicBezTo>
                  <a:cubicBezTo>
                    <a:pt x="102354" y="1084"/>
                    <a:pt x="102246" y="950"/>
                    <a:pt x="102097" y="929"/>
                  </a:cubicBezTo>
                  <a:cubicBezTo>
                    <a:pt x="101523" y="845"/>
                    <a:pt x="100949" y="769"/>
                    <a:pt x="100375" y="697"/>
                  </a:cubicBezTo>
                  <a:cubicBezTo>
                    <a:pt x="100364" y="696"/>
                    <a:pt x="100354" y="695"/>
                    <a:pt x="100344" y="695"/>
                  </a:cubicBezTo>
                  <a:close/>
                  <a:moveTo>
                    <a:pt x="77854" y="697"/>
                  </a:moveTo>
                  <a:cubicBezTo>
                    <a:pt x="77846" y="697"/>
                    <a:pt x="77837" y="697"/>
                    <a:pt x="77829" y="698"/>
                  </a:cubicBezTo>
                  <a:cubicBezTo>
                    <a:pt x="77254" y="770"/>
                    <a:pt x="76680" y="848"/>
                    <a:pt x="76106" y="931"/>
                  </a:cubicBezTo>
                  <a:cubicBezTo>
                    <a:pt x="75957" y="953"/>
                    <a:pt x="75850" y="1086"/>
                    <a:pt x="75861" y="1236"/>
                  </a:cubicBezTo>
                  <a:cubicBezTo>
                    <a:pt x="75871" y="1388"/>
                    <a:pt x="75996" y="1504"/>
                    <a:pt x="76147" y="1504"/>
                  </a:cubicBezTo>
                  <a:cubicBezTo>
                    <a:pt x="76160" y="1504"/>
                    <a:pt x="76175" y="1503"/>
                    <a:pt x="76188" y="1501"/>
                  </a:cubicBezTo>
                  <a:cubicBezTo>
                    <a:pt x="76758" y="1419"/>
                    <a:pt x="77329" y="1341"/>
                    <a:pt x="77901" y="1270"/>
                  </a:cubicBezTo>
                  <a:cubicBezTo>
                    <a:pt x="78053" y="1245"/>
                    <a:pt x="78160" y="1103"/>
                    <a:pt x="78141" y="950"/>
                  </a:cubicBezTo>
                  <a:cubicBezTo>
                    <a:pt x="78123" y="803"/>
                    <a:pt x="77998" y="697"/>
                    <a:pt x="77854" y="697"/>
                  </a:cubicBezTo>
                  <a:close/>
                  <a:moveTo>
                    <a:pt x="103767" y="1190"/>
                  </a:moveTo>
                  <a:cubicBezTo>
                    <a:pt x="103628" y="1190"/>
                    <a:pt x="103506" y="1291"/>
                    <a:pt x="103484" y="1432"/>
                  </a:cubicBezTo>
                  <a:cubicBezTo>
                    <a:pt x="103457" y="1589"/>
                    <a:pt x="103564" y="1737"/>
                    <a:pt x="103721" y="1763"/>
                  </a:cubicBezTo>
                  <a:cubicBezTo>
                    <a:pt x="104289" y="1857"/>
                    <a:pt x="104856" y="1955"/>
                    <a:pt x="105422" y="2060"/>
                  </a:cubicBezTo>
                  <a:cubicBezTo>
                    <a:pt x="105440" y="2063"/>
                    <a:pt x="105458" y="2065"/>
                    <a:pt x="105476" y="2065"/>
                  </a:cubicBezTo>
                  <a:cubicBezTo>
                    <a:pt x="105624" y="2064"/>
                    <a:pt x="105748" y="1950"/>
                    <a:pt x="105761" y="1803"/>
                  </a:cubicBezTo>
                  <a:cubicBezTo>
                    <a:pt x="105775" y="1655"/>
                    <a:pt x="105673" y="1521"/>
                    <a:pt x="105528" y="1493"/>
                  </a:cubicBezTo>
                  <a:cubicBezTo>
                    <a:pt x="104957" y="1388"/>
                    <a:pt x="104386" y="1288"/>
                    <a:pt x="103815" y="1194"/>
                  </a:cubicBezTo>
                  <a:cubicBezTo>
                    <a:pt x="103799" y="1192"/>
                    <a:pt x="103783" y="1190"/>
                    <a:pt x="103767" y="1190"/>
                  </a:cubicBezTo>
                  <a:close/>
                  <a:moveTo>
                    <a:pt x="74440" y="1193"/>
                  </a:moveTo>
                  <a:cubicBezTo>
                    <a:pt x="74423" y="1193"/>
                    <a:pt x="74406" y="1195"/>
                    <a:pt x="74389" y="1198"/>
                  </a:cubicBezTo>
                  <a:cubicBezTo>
                    <a:pt x="73816" y="1292"/>
                    <a:pt x="73245" y="1392"/>
                    <a:pt x="72675" y="1498"/>
                  </a:cubicBezTo>
                  <a:cubicBezTo>
                    <a:pt x="72530" y="1524"/>
                    <a:pt x="72428" y="1659"/>
                    <a:pt x="72441" y="1807"/>
                  </a:cubicBezTo>
                  <a:cubicBezTo>
                    <a:pt x="72455" y="1955"/>
                    <a:pt x="72579" y="2069"/>
                    <a:pt x="72728" y="2069"/>
                  </a:cubicBezTo>
                  <a:cubicBezTo>
                    <a:pt x="72746" y="2069"/>
                    <a:pt x="72764" y="2068"/>
                    <a:pt x="72780" y="2064"/>
                  </a:cubicBezTo>
                  <a:cubicBezTo>
                    <a:pt x="73347" y="1958"/>
                    <a:pt x="73914" y="1860"/>
                    <a:pt x="74482" y="1767"/>
                  </a:cubicBezTo>
                  <a:cubicBezTo>
                    <a:pt x="74640" y="1740"/>
                    <a:pt x="74745" y="1591"/>
                    <a:pt x="74720" y="1434"/>
                  </a:cubicBezTo>
                  <a:cubicBezTo>
                    <a:pt x="74698" y="1294"/>
                    <a:pt x="74577" y="1193"/>
                    <a:pt x="74440" y="1193"/>
                  </a:cubicBezTo>
                  <a:close/>
                  <a:moveTo>
                    <a:pt x="107177" y="1820"/>
                  </a:moveTo>
                  <a:cubicBezTo>
                    <a:pt x="107043" y="1820"/>
                    <a:pt x="106922" y="1913"/>
                    <a:pt x="106894" y="2050"/>
                  </a:cubicBezTo>
                  <a:cubicBezTo>
                    <a:pt x="106863" y="2206"/>
                    <a:pt x="106962" y="2358"/>
                    <a:pt x="107118" y="2390"/>
                  </a:cubicBezTo>
                  <a:cubicBezTo>
                    <a:pt x="107683" y="2505"/>
                    <a:pt x="108246" y="2627"/>
                    <a:pt x="108807" y="2752"/>
                  </a:cubicBezTo>
                  <a:cubicBezTo>
                    <a:pt x="108828" y="2757"/>
                    <a:pt x="108849" y="2760"/>
                    <a:pt x="108870" y="2760"/>
                  </a:cubicBezTo>
                  <a:lnTo>
                    <a:pt x="108870" y="2761"/>
                  </a:lnTo>
                  <a:cubicBezTo>
                    <a:pt x="109018" y="2761"/>
                    <a:pt x="109143" y="2651"/>
                    <a:pt x="109158" y="2504"/>
                  </a:cubicBezTo>
                  <a:cubicBezTo>
                    <a:pt x="109175" y="2358"/>
                    <a:pt x="109078" y="2222"/>
                    <a:pt x="108934" y="2191"/>
                  </a:cubicBezTo>
                  <a:cubicBezTo>
                    <a:pt x="108368" y="2063"/>
                    <a:pt x="107802" y="1942"/>
                    <a:pt x="107234" y="1825"/>
                  </a:cubicBezTo>
                  <a:cubicBezTo>
                    <a:pt x="107215" y="1821"/>
                    <a:pt x="107196" y="1820"/>
                    <a:pt x="107177" y="1820"/>
                  </a:cubicBezTo>
                  <a:close/>
                  <a:moveTo>
                    <a:pt x="71027" y="1824"/>
                  </a:moveTo>
                  <a:cubicBezTo>
                    <a:pt x="71007" y="1824"/>
                    <a:pt x="70988" y="1826"/>
                    <a:pt x="70968" y="1830"/>
                  </a:cubicBezTo>
                  <a:cubicBezTo>
                    <a:pt x="70401" y="1946"/>
                    <a:pt x="69835" y="2069"/>
                    <a:pt x="69270" y="2196"/>
                  </a:cubicBezTo>
                  <a:cubicBezTo>
                    <a:pt x="69125" y="2227"/>
                    <a:pt x="69027" y="2363"/>
                    <a:pt x="69044" y="2509"/>
                  </a:cubicBezTo>
                  <a:cubicBezTo>
                    <a:pt x="69060" y="2656"/>
                    <a:pt x="69183" y="2766"/>
                    <a:pt x="69330" y="2766"/>
                  </a:cubicBezTo>
                  <a:cubicBezTo>
                    <a:pt x="69330" y="2766"/>
                    <a:pt x="69331" y="2766"/>
                    <a:pt x="69332" y="2766"/>
                  </a:cubicBezTo>
                  <a:cubicBezTo>
                    <a:pt x="69354" y="2766"/>
                    <a:pt x="69375" y="2763"/>
                    <a:pt x="69396" y="2758"/>
                  </a:cubicBezTo>
                  <a:cubicBezTo>
                    <a:pt x="69958" y="2631"/>
                    <a:pt x="70521" y="2510"/>
                    <a:pt x="71084" y="2394"/>
                  </a:cubicBezTo>
                  <a:cubicBezTo>
                    <a:pt x="71240" y="2363"/>
                    <a:pt x="71341" y="2210"/>
                    <a:pt x="71309" y="2054"/>
                  </a:cubicBezTo>
                  <a:cubicBezTo>
                    <a:pt x="71280" y="1918"/>
                    <a:pt x="71161" y="1824"/>
                    <a:pt x="71027" y="1824"/>
                  </a:cubicBezTo>
                  <a:close/>
                  <a:moveTo>
                    <a:pt x="110558" y="2580"/>
                  </a:moveTo>
                  <a:cubicBezTo>
                    <a:pt x="110428" y="2580"/>
                    <a:pt x="110310" y="2667"/>
                    <a:pt x="110277" y="2799"/>
                  </a:cubicBezTo>
                  <a:cubicBezTo>
                    <a:pt x="110240" y="2954"/>
                    <a:pt x="110334" y="3110"/>
                    <a:pt x="110488" y="3148"/>
                  </a:cubicBezTo>
                  <a:cubicBezTo>
                    <a:pt x="111047" y="3285"/>
                    <a:pt x="111605" y="3428"/>
                    <a:pt x="112162" y="3577"/>
                  </a:cubicBezTo>
                  <a:cubicBezTo>
                    <a:pt x="112187" y="3583"/>
                    <a:pt x="112211" y="3586"/>
                    <a:pt x="112236" y="3586"/>
                  </a:cubicBezTo>
                  <a:cubicBezTo>
                    <a:pt x="112380" y="3586"/>
                    <a:pt x="112504" y="3479"/>
                    <a:pt x="112522" y="3335"/>
                  </a:cubicBezTo>
                  <a:cubicBezTo>
                    <a:pt x="112541" y="3193"/>
                    <a:pt x="112451" y="3057"/>
                    <a:pt x="112310" y="3020"/>
                  </a:cubicBezTo>
                  <a:cubicBezTo>
                    <a:pt x="111750" y="2870"/>
                    <a:pt x="111189" y="2726"/>
                    <a:pt x="110626" y="2588"/>
                  </a:cubicBezTo>
                  <a:cubicBezTo>
                    <a:pt x="110603" y="2583"/>
                    <a:pt x="110581" y="2580"/>
                    <a:pt x="110558" y="2580"/>
                  </a:cubicBezTo>
                  <a:close/>
                  <a:moveTo>
                    <a:pt x="67646" y="2588"/>
                  </a:moveTo>
                  <a:cubicBezTo>
                    <a:pt x="67623" y="2588"/>
                    <a:pt x="67599" y="2591"/>
                    <a:pt x="67576" y="2597"/>
                  </a:cubicBezTo>
                  <a:cubicBezTo>
                    <a:pt x="67014" y="2736"/>
                    <a:pt x="66452" y="2880"/>
                    <a:pt x="65892" y="3030"/>
                  </a:cubicBezTo>
                  <a:cubicBezTo>
                    <a:pt x="65753" y="3068"/>
                    <a:pt x="65662" y="3202"/>
                    <a:pt x="65681" y="3346"/>
                  </a:cubicBezTo>
                  <a:cubicBezTo>
                    <a:pt x="65700" y="3489"/>
                    <a:pt x="65822" y="3597"/>
                    <a:pt x="65968" y="3597"/>
                  </a:cubicBezTo>
                  <a:cubicBezTo>
                    <a:pt x="65992" y="3596"/>
                    <a:pt x="66017" y="3593"/>
                    <a:pt x="66041" y="3586"/>
                  </a:cubicBezTo>
                  <a:cubicBezTo>
                    <a:pt x="66597" y="3437"/>
                    <a:pt x="67155" y="3295"/>
                    <a:pt x="67714" y="3157"/>
                  </a:cubicBezTo>
                  <a:cubicBezTo>
                    <a:pt x="67869" y="3118"/>
                    <a:pt x="67963" y="2962"/>
                    <a:pt x="67925" y="2808"/>
                  </a:cubicBezTo>
                  <a:cubicBezTo>
                    <a:pt x="67892" y="2676"/>
                    <a:pt x="67775" y="2588"/>
                    <a:pt x="67646" y="2588"/>
                  </a:cubicBezTo>
                  <a:close/>
                  <a:moveTo>
                    <a:pt x="113911" y="3473"/>
                  </a:moveTo>
                  <a:cubicBezTo>
                    <a:pt x="113785" y="3473"/>
                    <a:pt x="113669" y="3555"/>
                    <a:pt x="113633" y="3681"/>
                  </a:cubicBezTo>
                  <a:cubicBezTo>
                    <a:pt x="113589" y="3833"/>
                    <a:pt x="113675" y="3992"/>
                    <a:pt x="113828" y="4037"/>
                  </a:cubicBezTo>
                  <a:cubicBezTo>
                    <a:pt x="114381" y="4197"/>
                    <a:pt x="114932" y="4361"/>
                    <a:pt x="115483" y="4531"/>
                  </a:cubicBezTo>
                  <a:cubicBezTo>
                    <a:pt x="115511" y="4540"/>
                    <a:pt x="115539" y="4543"/>
                    <a:pt x="115568" y="4543"/>
                  </a:cubicBezTo>
                  <a:cubicBezTo>
                    <a:pt x="115711" y="4543"/>
                    <a:pt x="115832" y="4440"/>
                    <a:pt x="115854" y="4299"/>
                  </a:cubicBezTo>
                  <a:cubicBezTo>
                    <a:pt x="115874" y="4158"/>
                    <a:pt x="115789" y="4023"/>
                    <a:pt x="115653" y="3981"/>
                  </a:cubicBezTo>
                  <a:cubicBezTo>
                    <a:pt x="115099" y="3809"/>
                    <a:pt x="114544" y="3644"/>
                    <a:pt x="113987" y="3483"/>
                  </a:cubicBezTo>
                  <a:cubicBezTo>
                    <a:pt x="113962" y="3476"/>
                    <a:pt x="113936" y="3473"/>
                    <a:pt x="113911" y="3473"/>
                  </a:cubicBezTo>
                  <a:close/>
                  <a:moveTo>
                    <a:pt x="64299" y="3485"/>
                  </a:moveTo>
                  <a:cubicBezTo>
                    <a:pt x="64272" y="3485"/>
                    <a:pt x="64245" y="3488"/>
                    <a:pt x="64218" y="3496"/>
                  </a:cubicBezTo>
                  <a:cubicBezTo>
                    <a:pt x="63661" y="3657"/>
                    <a:pt x="63106" y="3824"/>
                    <a:pt x="62552" y="3995"/>
                  </a:cubicBezTo>
                  <a:cubicBezTo>
                    <a:pt x="62416" y="4038"/>
                    <a:pt x="62331" y="4173"/>
                    <a:pt x="62353" y="4314"/>
                  </a:cubicBezTo>
                  <a:cubicBezTo>
                    <a:pt x="62374" y="4455"/>
                    <a:pt x="62495" y="4559"/>
                    <a:pt x="62638" y="4559"/>
                  </a:cubicBezTo>
                  <a:cubicBezTo>
                    <a:pt x="62667" y="4559"/>
                    <a:pt x="62696" y="4554"/>
                    <a:pt x="62723" y="4546"/>
                  </a:cubicBezTo>
                  <a:cubicBezTo>
                    <a:pt x="63272" y="4375"/>
                    <a:pt x="63824" y="4210"/>
                    <a:pt x="64378" y="4049"/>
                  </a:cubicBezTo>
                  <a:cubicBezTo>
                    <a:pt x="64531" y="4005"/>
                    <a:pt x="64619" y="3845"/>
                    <a:pt x="64575" y="3693"/>
                  </a:cubicBezTo>
                  <a:cubicBezTo>
                    <a:pt x="64538" y="3566"/>
                    <a:pt x="64424" y="3485"/>
                    <a:pt x="64299" y="3485"/>
                  </a:cubicBezTo>
                  <a:close/>
                  <a:moveTo>
                    <a:pt x="117224" y="4497"/>
                  </a:moveTo>
                  <a:cubicBezTo>
                    <a:pt x="117103" y="4497"/>
                    <a:pt x="116990" y="4574"/>
                    <a:pt x="116950" y="4694"/>
                  </a:cubicBezTo>
                  <a:cubicBezTo>
                    <a:pt x="116901" y="4843"/>
                    <a:pt x="116980" y="5005"/>
                    <a:pt x="117127" y="5057"/>
                  </a:cubicBezTo>
                  <a:cubicBezTo>
                    <a:pt x="117410" y="5150"/>
                    <a:pt x="117692" y="5245"/>
                    <a:pt x="117974" y="5342"/>
                  </a:cubicBezTo>
                  <a:cubicBezTo>
                    <a:pt x="118238" y="5432"/>
                    <a:pt x="118501" y="5523"/>
                    <a:pt x="118763" y="5616"/>
                  </a:cubicBezTo>
                  <a:cubicBezTo>
                    <a:pt x="118793" y="5626"/>
                    <a:pt x="118826" y="5632"/>
                    <a:pt x="118859" y="5632"/>
                  </a:cubicBezTo>
                  <a:cubicBezTo>
                    <a:pt x="119000" y="5632"/>
                    <a:pt x="119120" y="5532"/>
                    <a:pt x="119144" y="5392"/>
                  </a:cubicBezTo>
                  <a:cubicBezTo>
                    <a:pt x="119166" y="5255"/>
                    <a:pt x="119087" y="5119"/>
                    <a:pt x="118954" y="5072"/>
                  </a:cubicBezTo>
                  <a:cubicBezTo>
                    <a:pt x="118690" y="4979"/>
                    <a:pt x="118425" y="4888"/>
                    <a:pt x="118160" y="4796"/>
                  </a:cubicBezTo>
                  <a:cubicBezTo>
                    <a:pt x="117877" y="4699"/>
                    <a:pt x="117593" y="4604"/>
                    <a:pt x="117308" y="4510"/>
                  </a:cubicBezTo>
                  <a:cubicBezTo>
                    <a:pt x="117280" y="4501"/>
                    <a:pt x="117252" y="4497"/>
                    <a:pt x="117224" y="4497"/>
                  </a:cubicBezTo>
                  <a:close/>
                  <a:moveTo>
                    <a:pt x="60986" y="4513"/>
                  </a:moveTo>
                  <a:cubicBezTo>
                    <a:pt x="60956" y="4513"/>
                    <a:pt x="60925" y="4518"/>
                    <a:pt x="60895" y="4528"/>
                  </a:cubicBezTo>
                  <a:cubicBezTo>
                    <a:pt x="60346" y="4711"/>
                    <a:pt x="59798" y="4899"/>
                    <a:pt x="59251" y="5094"/>
                  </a:cubicBezTo>
                  <a:cubicBezTo>
                    <a:pt x="59119" y="5141"/>
                    <a:pt x="59038" y="5275"/>
                    <a:pt x="59062" y="5414"/>
                  </a:cubicBezTo>
                  <a:cubicBezTo>
                    <a:pt x="59086" y="5552"/>
                    <a:pt x="59206" y="5653"/>
                    <a:pt x="59347" y="5653"/>
                  </a:cubicBezTo>
                  <a:lnTo>
                    <a:pt x="59348" y="5653"/>
                  </a:lnTo>
                  <a:cubicBezTo>
                    <a:pt x="59380" y="5653"/>
                    <a:pt x="59413" y="5647"/>
                    <a:pt x="59443" y="5636"/>
                  </a:cubicBezTo>
                  <a:cubicBezTo>
                    <a:pt x="59986" y="5444"/>
                    <a:pt x="60531" y="5257"/>
                    <a:pt x="61078" y="5075"/>
                  </a:cubicBezTo>
                  <a:cubicBezTo>
                    <a:pt x="61229" y="5024"/>
                    <a:pt x="61310" y="4861"/>
                    <a:pt x="61260" y="4711"/>
                  </a:cubicBezTo>
                  <a:cubicBezTo>
                    <a:pt x="61219" y="4590"/>
                    <a:pt x="61107" y="4513"/>
                    <a:pt x="60986" y="4513"/>
                  </a:cubicBezTo>
                  <a:close/>
                  <a:moveTo>
                    <a:pt x="120485" y="5651"/>
                  </a:moveTo>
                  <a:cubicBezTo>
                    <a:pt x="120368" y="5651"/>
                    <a:pt x="120259" y="5722"/>
                    <a:pt x="120216" y="5837"/>
                  </a:cubicBezTo>
                  <a:cubicBezTo>
                    <a:pt x="120160" y="5986"/>
                    <a:pt x="120235" y="6153"/>
                    <a:pt x="120384" y="6209"/>
                  </a:cubicBezTo>
                  <a:cubicBezTo>
                    <a:pt x="120924" y="6411"/>
                    <a:pt x="121461" y="6619"/>
                    <a:pt x="121995" y="6832"/>
                  </a:cubicBezTo>
                  <a:cubicBezTo>
                    <a:pt x="122029" y="6845"/>
                    <a:pt x="122065" y="6852"/>
                    <a:pt x="122101" y="6852"/>
                  </a:cubicBezTo>
                  <a:cubicBezTo>
                    <a:pt x="122239" y="6852"/>
                    <a:pt x="122358" y="6754"/>
                    <a:pt x="122385" y="6618"/>
                  </a:cubicBezTo>
                  <a:cubicBezTo>
                    <a:pt x="122410" y="6483"/>
                    <a:pt x="122337" y="6347"/>
                    <a:pt x="122208" y="6297"/>
                  </a:cubicBezTo>
                  <a:cubicBezTo>
                    <a:pt x="121670" y="6082"/>
                    <a:pt x="121130" y="5873"/>
                    <a:pt x="120587" y="5670"/>
                  </a:cubicBezTo>
                  <a:cubicBezTo>
                    <a:pt x="120553" y="5657"/>
                    <a:pt x="120519" y="5651"/>
                    <a:pt x="120485" y="5651"/>
                  </a:cubicBezTo>
                  <a:close/>
                  <a:moveTo>
                    <a:pt x="57719" y="5671"/>
                  </a:moveTo>
                  <a:cubicBezTo>
                    <a:pt x="57685" y="5671"/>
                    <a:pt x="57651" y="5677"/>
                    <a:pt x="57617" y="5690"/>
                  </a:cubicBezTo>
                  <a:cubicBezTo>
                    <a:pt x="57075" y="5895"/>
                    <a:pt x="56534" y="6105"/>
                    <a:pt x="55997" y="6320"/>
                  </a:cubicBezTo>
                  <a:cubicBezTo>
                    <a:pt x="55868" y="6371"/>
                    <a:pt x="55794" y="6506"/>
                    <a:pt x="55820" y="6642"/>
                  </a:cubicBezTo>
                  <a:cubicBezTo>
                    <a:pt x="55847" y="6778"/>
                    <a:pt x="55965" y="6876"/>
                    <a:pt x="56103" y="6876"/>
                  </a:cubicBezTo>
                  <a:lnTo>
                    <a:pt x="56103" y="6875"/>
                  </a:lnTo>
                  <a:cubicBezTo>
                    <a:pt x="56141" y="6875"/>
                    <a:pt x="56177" y="6868"/>
                    <a:pt x="56210" y="6855"/>
                  </a:cubicBezTo>
                  <a:cubicBezTo>
                    <a:pt x="56745" y="6641"/>
                    <a:pt x="57281" y="6432"/>
                    <a:pt x="57821" y="6230"/>
                  </a:cubicBezTo>
                  <a:cubicBezTo>
                    <a:pt x="57970" y="6173"/>
                    <a:pt x="58045" y="6008"/>
                    <a:pt x="57989" y="5858"/>
                  </a:cubicBezTo>
                  <a:cubicBezTo>
                    <a:pt x="57945" y="5743"/>
                    <a:pt x="57836" y="5671"/>
                    <a:pt x="57719" y="5671"/>
                  </a:cubicBezTo>
                  <a:close/>
                  <a:moveTo>
                    <a:pt x="123706" y="6933"/>
                  </a:moveTo>
                  <a:cubicBezTo>
                    <a:pt x="123593" y="6933"/>
                    <a:pt x="123486" y="6999"/>
                    <a:pt x="123440" y="7109"/>
                  </a:cubicBezTo>
                  <a:cubicBezTo>
                    <a:pt x="123378" y="7255"/>
                    <a:pt x="123446" y="7424"/>
                    <a:pt x="123594" y="7487"/>
                  </a:cubicBezTo>
                  <a:cubicBezTo>
                    <a:pt x="124124" y="7710"/>
                    <a:pt x="124653" y="7939"/>
                    <a:pt x="125179" y="8173"/>
                  </a:cubicBezTo>
                  <a:cubicBezTo>
                    <a:pt x="125215" y="8190"/>
                    <a:pt x="125256" y="8198"/>
                    <a:pt x="125296" y="8198"/>
                  </a:cubicBezTo>
                  <a:cubicBezTo>
                    <a:pt x="125432" y="8198"/>
                    <a:pt x="125550" y="8102"/>
                    <a:pt x="125577" y="7969"/>
                  </a:cubicBezTo>
                  <a:cubicBezTo>
                    <a:pt x="125606" y="7836"/>
                    <a:pt x="125538" y="7701"/>
                    <a:pt x="125413" y="7646"/>
                  </a:cubicBezTo>
                  <a:cubicBezTo>
                    <a:pt x="124884" y="7411"/>
                    <a:pt x="124352" y="7181"/>
                    <a:pt x="123818" y="6955"/>
                  </a:cubicBezTo>
                  <a:cubicBezTo>
                    <a:pt x="123781" y="6940"/>
                    <a:pt x="123743" y="6933"/>
                    <a:pt x="123706" y="6933"/>
                  </a:cubicBezTo>
                  <a:close/>
                  <a:moveTo>
                    <a:pt x="54506" y="6955"/>
                  </a:moveTo>
                  <a:cubicBezTo>
                    <a:pt x="54466" y="6955"/>
                    <a:pt x="54426" y="6963"/>
                    <a:pt x="54388" y="6981"/>
                  </a:cubicBezTo>
                  <a:cubicBezTo>
                    <a:pt x="53854" y="7206"/>
                    <a:pt x="53323" y="7436"/>
                    <a:pt x="52793" y="7673"/>
                  </a:cubicBezTo>
                  <a:cubicBezTo>
                    <a:pt x="52669" y="7728"/>
                    <a:pt x="52600" y="7863"/>
                    <a:pt x="52629" y="7996"/>
                  </a:cubicBezTo>
                  <a:cubicBezTo>
                    <a:pt x="52657" y="8130"/>
                    <a:pt x="52775" y="8224"/>
                    <a:pt x="52911" y="8224"/>
                  </a:cubicBezTo>
                  <a:lnTo>
                    <a:pt x="52911" y="8223"/>
                  </a:lnTo>
                  <a:cubicBezTo>
                    <a:pt x="52913" y="8223"/>
                    <a:pt x="52916" y="8223"/>
                    <a:pt x="52918" y="8223"/>
                  </a:cubicBezTo>
                  <a:cubicBezTo>
                    <a:pt x="52956" y="8223"/>
                    <a:pt x="52993" y="8215"/>
                    <a:pt x="53028" y="8199"/>
                  </a:cubicBezTo>
                  <a:cubicBezTo>
                    <a:pt x="53555" y="7965"/>
                    <a:pt x="54082" y="7735"/>
                    <a:pt x="54613" y="7511"/>
                  </a:cubicBezTo>
                  <a:cubicBezTo>
                    <a:pt x="54762" y="7452"/>
                    <a:pt x="54834" y="7280"/>
                    <a:pt x="54772" y="7132"/>
                  </a:cubicBezTo>
                  <a:cubicBezTo>
                    <a:pt x="54726" y="7021"/>
                    <a:pt x="54618" y="6955"/>
                    <a:pt x="54506" y="6955"/>
                  </a:cubicBezTo>
                  <a:close/>
                  <a:moveTo>
                    <a:pt x="126877" y="8342"/>
                  </a:moveTo>
                  <a:cubicBezTo>
                    <a:pt x="126769" y="8342"/>
                    <a:pt x="126666" y="8404"/>
                    <a:pt x="126616" y="8509"/>
                  </a:cubicBezTo>
                  <a:cubicBezTo>
                    <a:pt x="126550" y="8650"/>
                    <a:pt x="126609" y="8819"/>
                    <a:pt x="126750" y="8889"/>
                  </a:cubicBezTo>
                  <a:cubicBezTo>
                    <a:pt x="127272" y="9134"/>
                    <a:pt x="127792" y="9383"/>
                    <a:pt x="128307" y="9637"/>
                  </a:cubicBezTo>
                  <a:cubicBezTo>
                    <a:pt x="128347" y="9656"/>
                    <a:pt x="128390" y="9666"/>
                    <a:pt x="128434" y="9667"/>
                  </a:cubicBezTo>
                  <a:lnTo>
                    <a:pt x="128434" y="9666"/>
                  </a:lnTo>
                  <a:cubicBezTo>
                    <a:pt x="128569" y="9666"/>
                    <a:pt x="128685" y="9574"/>
                    <a:pt x="128715" y="9443"/>
                  </a:cubicBezTo>
                  <a:cubicBezTo>
                    <a:pt x="128745" y="9313"/>
                    <a:pt x="128682" y="9179"/>
                    <a:pt x="128562" y="9119"/>
                  </a:cubicBezTo>
                  <a:cubicBezTo>
                    <a:pt x="128042" y="8864"/>
                    <a:pt x="127519" y="8613"/>
                    <a:pt x="126994" y="8367"/>
                  </a:cubicBezTo>
                  <a:cubicBezTo>
                    <a:pt x="126956" y="8350"/>
                    <a:pt x="126917" y="8342"/>
                    <a:pt x="126877" y="8342"/>
                  </a:cubicBezTo>
                  <a:close/>
                  <a:moveTo>
                    <a:pt x="51329" y="8371"/>
                  </a:moveTo>
                  <a:cubicBezTo>
                    <a:pt x="51290" y="8371"/>
                    <a:pt x="51250" y="8379"/>
                    <a:pt x="51212" y="8396"/>
                  </a:cubicBezTo>
                  <a:cubicBezTo>
                    <a:pt x="50687" y="8642"/>
                    <a:pt x="50165" y="8892"/>
                    <a:pt x="49644" y="9149"/>
                  </a:cubicBezTo>
                  <a:cubicBezTo>
                    <a:pt x="49524" y="9208"/>
                    <a:pt x="49461" y="9342"/>
                    <a:pt x="49491" y="9473"/>
                  </a:cubicBezTo>
                  <a:cubicBezTo>
                    <a:pt x="49522" y="9604"/>
                    <a:pt x="49638" y="9696"/>
                    <a:pt x="49773" y="9696"/>
                  </a:cubicBezTo>
                  <a:cubicBezTo>
                    <a:pt x="49816" y="9695"/>
                    <a:pt x="49859" y="9685"/>
                    <a:pt x="49899" y="9666"/>
                  </a:cubicBezTo>
                  <a:cubicBezTo>
                    <a:pt x="50416" y="9412"/>
                    <a:pt x="50935" y="9161"/>
                    <a:pt x="51457" y="8918"/>
                  </a:cubicBezTo>
                  <a:cubicBezTo>
                    <a:pt x="51597" y="8848"/>
                    <a:pt x="51656" y="8679"/>
                    <a:pt x="51590" y="8536"/>
                  </a:cubicBezTo>
                  <a:cubicBezTo>
                    <a:pt x="51541" y="8432"/>
                    <a:pt x="51437" y="8371"/>
                    <a:pt x="51329" y="8371"/>
                  </a:cubicBezTo>
                  <a:close/>
                  <a:moveTo>
                    <a:pt x="129983" y="9870"/>
                  </a:moveTo>
                  <a:cubicBezTo>
                    <a:pt x="129879" y="9870"/>
                    <a:pt x="129778" y="9927"/>
                    <a:pt x="129727" y="10026"/>
                  </a:cubicBezTo>
                  <a:cubicBezTo>
                    <a:pt x="129654" y="10167"/>
                    <a:pt x="129710" y="10341"/>
                    <a:pt x="129851" y="10415"/>
                  </a:cubicBezTo>
                  <a:cubicBezTo>
                    <a:pt x="130362" y="10680"/>
                    <a:pt x="130871" y="10948"/>
                    <a:pt x="131377" y="11222"/>
                  </a:cubicBezTo>
                  <a:cubicBezTo>
                    <a:pt x="131419" y="11245"/>
                    <a:pt x="131467" y="11257"/>
                    <a:pt x="131515" y="11257"/>
                  </a:cubicBezTo>
                  <a:cubicBezTo>
                    <a:pt x="131647" y="11257"/>
                    <a:pt x="131761" y="11167"/>
                    <a:pt x="131793" y="11039"/>
                  </a:cubicBezTo>
                  <a:cubicBezTo>
                    <a:pt x="131825" y="10911"/>
                    <a:pt x="131768" y="10778"/>
                    <a:pt x="131651" y="10716"/>
                  </a:cubicBezTo>
                  <a:cubicBezTo>
                    <a:pt x="131142" y="10440"/>
                    <a:pt x="130629" y="10169"/>
                    <a:pt x="130115" y="9902"/>
                  </a:cubicBezTo>
                  <a:cubicBezTo>
                    <a:pt x="130073" y="9881"/>
                    <a:pt x="130028" y="9870"/>
                    <a:pt x="129983" y="9870"/>
                  </a:cubicBezTo>
                  <a:close/>
                  <a:moveTo>
                    <a:pt x="48228" y="9898"/>
                  </a:moveTo>
                  <a:cubicBezTo>
                    <a:pt x="48182" y="9898"/>
                    <a:pt x="48136" y="9909"/>
                    <a:pt x="48092" y="9932"/>
                  </a:cubicBezTo>
                  <a:cubicBezTo>
                    <a:pt x="47578" y="10199"/>
                    <a:pt x="47066" y="10470"/>
                    <a:pt x="46556" y="10746"/>
                  </a:cubicBezTo>
                  <a:cubicBezTo>
                    <a:pt x="46440" y="10808"/>
                    <a:pt x="46381" y="10942"/>
                    <a:pt x="46413" y="11069"/>
                  </a:cubicBezTo>
                  <a:cubicBezTo>
                    <a:pt x="46446" y="11198"/>
                    <a:pt x="46561" y="11287"/>
                    <a:pt x="46693" y="11287"/>
                  </a:cubicBezTo>
                  <a:cubicBezTo>
                    <a:pt x="46741" y="11287"/>
                    <a:pt x="46787" y="11275"/>
                    <a:pt x="46829" y="11252"/>
                  </a:cubicBezTo>
                  <a:cubicBezTo>
                    <a:pt x="47337" y="10978"/>
                    <a:pt x="47845" y="10708"/>
                    <a:pt x="48356" y="10445"/>
                  </a:cubicBezTo>
                  <a:cubicBezTo>
                    <a:pt x="48500" y="10373"/>
                    <a:pt x="48558" y="10196"/>
                    <a:pt x="48483" y="10054"/>
                  </a:cubicBezTo>
                  <a:cubicBezTo>
                    <a:pt x="48433" y="9955"/>
                    <a:pt x="48332" y="9898"/>
                    <a:pt x="48228" y="9898"/>
                  </a:cubicBezTo>
                  <a:close/>
                  <a:moveTo>
                    <a:pt x="133027" y="11519"/>
                  </a:moveTo>
                  <a:cubicBezTo>
                    <a:pt x="132927" y="11519"/>
                    <a:pt x="132828" y="11571"/>
                    <a:pt x="132775" y="11666"/>
                  </a:cubicBezTo>
                  <a:cubicBezTo>
                    <a:pt x="132696" y="11805"/>
                    <a:pt x="132746" y="11982"/>
                    <a:pt x="132888" y="12059"/>
                  </a:cubicBezTo>
                  <a:cubicBezTo>
                    <a:pt x="133389" y="12343"/>
                    <a:pt x="133887" y="12632"/>
                    <a:pt x="134383" y="12926"/>
                  </a:cubicBezTo>
                  <a:cubicBezTo>
                    <a:pt x="134427" y="12953"/>
                    <a:pt x="134477" y="12966"/>
                    <a:pt x="134529" y="12966"/>
                  </a:cubicBezTo>
                  <a:cubicBezTo>
                    <a:pt x="134658" y="12966"/>
                    <a:pt x="134772" y="12879"/>
                    <a:pt x="134807" y="12755"/>
                  </a:cubicBezTo>
                  <a:cubicBezTo>
                    <a:pt x="134841" y="12629"/>
                    <a:pt x="134788" y="12497"/>
                    <a:pt x="134676" y="12430"/>
                  </a:cubicBezTo>
                  <a:cubicBezTo>
                    <a:pt x="134177" y="12135"/>
                    <a:pt x="133676" y="11844"/>
                    <a:pt x="133171" y="11558"/>
                  </a:cubicBezTo>
                  <a:cubicBezTo>
                    <a:pt x="133126" y="11531"/>
                    <a:pt x="133076" y="11519"/>
                    <a:pt x="133027" y="11519"/>
                  </a:cubicBezTo>
                  <a:close/>
                  <a:moveTo>
                    <a:pt x="45177" y="11550"/>
                  </a:moveTo>
                  <a:cubicBezTo>
                    <a:pt x="45128" y="11550"/>
                    <a:pt x="45080" y="11562"/>
                    <a:pt x="45035" y="11588"/>
                  </a:cubicBezTo>
                  <a:cubicBezTo>
                    <a:pt x="44531" y="11874"/>
                    <a:pt x="44030" y="12165"/>
                    <a:pt x="43531" y="12460"/>
                  </a:cubicBezTo>
                  <a:cubicBezTo>
                    <a:pt x="43419" y="12527"/>
                    <a:pt x="43365" y="12659"/>
                    <a:pt x="43400" y="12785"/>
                  </a:cubicBezTo>
                  <a:cubicBezTo>
                    <a:pt x="43434" y="12909"/>
                    <a:pt x="43548" y="12996"/>
                    <a:pt x="43677" y="12996"/>
                  </a:cubicBezTo>
                  <a:cubicBezTo>
                    <a:pt x="43730" y="12996"/>
                    <a:pt x="43780" y="12983"/>
                    <a:pt x="43825" y="12956"/>
                  </a:cubicBezTo>
                  <a:cubicBezTo>
                    <a:pt x="44320" y="12662"/>
                    <a:pt x="44819" y="12373"/>
                    <a:pt x="45319" y="12089"/>
                  </a:cubicBezTo>
                  <a:cubicBezTo>
                    <a:pt x="45458" y="12011"/>
                    <a:pt x="45506" y="11835"/>
                    <a:pt x="45428" y="11697"/>
                  </a:cubicBezTo>
                  <a:cubicBezTo>
                    <a:pt x="45375" y="11603"/>
                    <a:pt x="45277" y="11550"/>
                    <a:pt x="45177" y="11550"/>
                  </a:cubicBezTo>
                  <a:close/>
                  <a:moveTo>
                    <a:pt x="136012" y="13287"/>
                  </a:moveTo>
                  <a:cubicBezTo>
                    <a:pt x="135916" y="13287"/>
                    <a:pt x="135821" y="13336"/>
                    <a:pt x="135767" y="13424"/>
                  </a:cubicBezTo>
                  <a:cubicBezTo>
                    <a:pt x="135683" y="13559"/>
                    <a:pt x="135725" y="13737"/>
                    <a:pt x="135860" y="13821"/>
                  </a:cubicBezTo>
                  <a:cubicBezTo>
                    <a:pt x="136350" y="14124"/>
                    <a:pt x="136837" y="14431"/>
                    <a:pt x="137320" y="14743"/>
                  </a:cubicBezTo>
                  <a:cubicBezTo>
                    <a:pt x="137367" y="14775"/>
                    <a:pt x="137421" y="14790"/>
                    <a:pt x="137477" y="14790"/>
                  </a:cubicBezTo>
                  <a:cubicBezTo>
                    <a:pt x="137604" y="14790"/>
                    <a:pt x="137717" y="14706"/>
                    <a:pt x="137753" y="14584"/>
                  </a:cubicBezTo>
                  <a:cubicBezTo>
                    <a:pt x="137789" y="14461"/>
                    <a:pt x="137741" y="14330"/>
                    <a:pt x="137633" y="14260"/>
                  </a:cubicBezTo>
                  <a:cubicBezTo>
                    <a:pt x="137146" y="13946"/>
                    <a:pt x="136657" y="13636"/>
                    <a:pt x="136164" y="13330"/>
                  </a:cubicBezTo>
                  <a:cubicBezTo>
                    <a:pt x="136116" y="13301"/>
                    <a:pt x="136064" y="13287"/>
                    <a:pt x="136012" y="13287"/>
                  </a:cubicBezTo>
                  <a:close/>
                  <a:moveTo>
                    <a:pt x="42195" y="13317"/>
                  </a:moveTo>
                  <a:cubicBezTo>
                    <a:pt x="42143" y="13317"/>
                    <a:pt x="42091" y="13331"/>
                    <a:pt x="42044" y="13360"/>
                  </a:cubicBezTo>
                  <a:cubicBezTo>
                    <a:pt x="41551" y="13665"/>
                    <a:pt x="41061" y="13976"/>
                    <a:pt x="40574" y="14290"/>
                  </a:cubicBezTo>
                  <a:cubicBezTo>
                    <a:pt x="40466" y="14360"/>
                    <a:pt x="40418" y="14491"/>
                    <a:pt x="40454" y="14614"/>
                  </a:cubicBezTo>
                  <a:cubicBezTo>
                    <a:pt x="40490" y="14736"/>
                    <a:pt x="40603" y="14820"/>
                    <a:pt x="40730" y="14820"/>
                  </a:cubicBezTo>
                  <a:cubicBezTo>
                    <a:pt x="40787" y="14820"/>
                    <a:pt x="40841" y="14803"/>
                    <a:pt x="40886" y="14773"/>
                  </a:cubicBezTo>
                  <a:cubicBezTo>
                    <a:pt x="41371" y="14461"/>
                    <a:pt x="41856" y="14153"/>
                    <a:pt x="42347" y="13851"/>
                  </a:cubicBezTo>
                  <a:cubicBezTo>
                    <a:pt x="42483" y="13767"/>
                    <a:pt x="42523" y="13589"/>
                    <a:pt x="42441" y="13454"/>
                  </a:cubicBezTo>
                  <a:cubicBezTo>
                    <a:pt x="42386" y="13366"/>
                    <a:pt x="42292" y="13317"/>
                    <a:pt x="42195" y="13317"/>
                  </a:cubicBezTo>
                  <a:close/>
                  <a:moveTo>
                    <a:pt x="138924" y="15168"/>
                  </a:moveTo>
                  <a:cubicBezTo>
                    <a:pt x="138831" y="15168"/>
                    <a:pt x="138740" y="15213"/>
                    <a:pt x="138685" y="15295"/>
                  </a:cubicBezTo>
                  <a:cubicBezTo>
                    <a:pt x="138596" y="15427"/>
                    <a:pt x="138631" y="15606"/>
                    <a:pt x="138763" y="15694"/>
                  </a:cubicBezTo>
                  <a:cubicBezTo>
                    <a:pt x="139241" y="16017"/>
                    <a:pt x="139715" y="16343"/>
                    <a:pt x="140187" y="16673"/>
                  </a:cubicBezTo>
                  <a:cubicBezTo>
                    <a:pt x="140235" y="16708"/>
                    <a:pt x="140292" y="16726"/>
                    <a:pt x="140351" y="16726"/>
                  </a:cubicBezTo>
                  <a:lnTo>
                    <a:pt x="140352" y="16726"/>
                  </a:lnTo>
                  <a:cubicBezTo>
                    <a:pt x="140478" y="16726"/>
                    <a:pt x="140590" y="16644"/>
                    <a:pt x="140627" y="16525"/>
                  </a:cubicBezTo>
                  <a:cubicBezTo>
                    <a:pt x="140664" y="16405"/>
                    <a:pt x="140620" y="16274"/>
                    <a:pt x="140518" y="16202"/>
                  </a:cubicBezTo>
                  <a:cubicBezTo>
                    <a:pt x="140044" y="15870"/>
                    <a:pt x="139567" y="15541"/>
                    <a:pt x="139084" y="15217"/>
                  </a:cubicBezTo>
                  <a:cubicBezTo>
                    <a:pt x="139035" y="15184"/>
                    <a:pt x="138979" y="15168"/>
                    <a:pt x="138924" y="15168"/>
                  </a:cubicBezTo>
                  <a:close/>
                  <a:moveTo>
                    <a:pt x="39286" y="15197"/>
                  </a:moveTo>
                  <a:cubicBezTo>
                    <a:pt x="39230" y="15197"/>
                    <a:pt x="39173" y="15214"/>
                    <a:pt x="39123" y="15248"/>
                  </a:cubicBezTo>
                  <a:cubicBezTo>
                    <a:pt x="38643" y="15571"/>
                    <a:pt x="38166" y="15900"/>
                    <a:pt x="37691" y="16233"/>
                  </a:cubicBezTo>
                  <a:cubicBezTo>
                    <a:pt x="37461" y="16395"/>
                    <a:pt x="37574" y="16756"/>
                    <a:pt x="37856" y="16757"/>
                  </a:cubicBezTo>
                  <a:lnTo>
                    <a:pt x="37856" y="16756"/>
                  </a:lnTo>
                  <a:cubicBezTo>
                    <a:pt x="37915" y="16756"/>
                    <a:pt x="37973" y="16738"/>
                    <a:pt x="38021" y="16704"/>
                  </a:cubicBezTo>
                  <a:cubicBezTo>
                    <a:pt x="38493" y="16373"/>
                    <a:pt x="38968" y="16047"/>
                    <a:pt x="39446" y="15726"/>
                  </a:cubicBezTo>
                  <a:cubicBezTo>
                    <a:pt x="39579" y="15637"/>
                    <a:pt x="39615" y="15457"/>
                    <a:pt x="39525" y="15324"/>
                  </a:cubicBezTo>
                  <a:cubicBezTo>
                    <a:pt x="39470" y="15242"/>
                    <a:pt x="39379" y="15197"/>
                    <a:pt x="39286" y="15197"/>
                  </a:cubicBezTo>
                  <a:close/>
                  <a:moveTo>
                    <a:pt x="141751" y="17151"/>
                  </a:moveTo>
                  <a:cubicBezTo>
                    <a:pt x="141663" y="17151"/>
                    <a:pt x="141575" y="17192"/>
                    <a:pt x="141518" y="17269"/>
                  </a:cubicBezTo>
                  <a:cubicBezTo>
                    <a:pt x="141421" y="17402"/>
                    <a:pt x="141454" y="17588"/>
                    <a:pt x="141590" y="17680"/>
                  </a:cubicBezTo>
                  <a:cubicBezTo>
                    <a:pt x="142057" y="18019"/>
                    <a:pt x="142518" y="18363"/>
                    <a:pt x="142975" y="18712"/>
                  </a:cubicBezTo>
                  <a:cubicBezTo>
                    <a:pt x="143026" y="18749"/>
                    <a:pt x="143087" y="18771"/>
                    <a:pt x="143150" y="18771"/>
                  </a:cubicBezTo>
                  <a:cubicBezTo>
                    <a:pt x="143274" y="18771"/>
                    <a:pt x="143384" y="18693"/>
                    <a:pt x="143424" y="18576"/>
                  </a:cubicBezTo>
                  <a:cubicBezTo>
                    <a:pt x="143463" y="18458"/>
                    <a:pt x="143423" y="18328"/>
                    <a:pt x="143324" y="18254"/>
                  </a:cubicBezTo>
                  <a:cubicBezTo>
                    <a:pt x="142864" y="17903"/>
                    <a:pt x="142400" y="17557"/>
                    <a:pt x="141931" y="17214"/>
                  </a:cubicBezTo>
                  <a:cubicBezTo>
                    <a:pt x="141877" y="17172"/>
                    <a:pt x="141814" y="17151"/>
                    <a:pt x="141751" y="17151"/>
                  </a:cubicBezTo>
                  <a:close/>
                  <a:moveTo>
                    <a:pt x="36436" y="17196"/>
                  </a:moveTo>
                  <a:cubicBezTo>
                    <a:pt x="36381" y="17196"/>
                    <a:pt x="36326" y="17212"/>
                    <a:pt x="36277" y="17244"/>
                  </a:cubicBezTo>
                  <a:cubicBezTo>
                    <a:pt x="35809" y="17586"/>
                    <a:pt x="35344" y="17933"/>
                    <a:pt x="34883" y="18283"/>
                  </a:cubicBezTo>
                  <a:cubicBezTo>
                    <a:pt x="34663" y="18451"/>
                    <a:pt x="34782" y="18801"/>
                    <a:pt x="35058" y="18801"/>
                  </a:cubicBezTo>
                  <a:cubicBezTo>
                    <a:pt x="35120" y="18801"/>
                    <a:pt x="35182" y="18779"/>
                    <a:pt x="35232" y="18741"/>
                  </a:cubicBezTo>
                  <a:cubicBezTo>
                    <a:pt x="35690" y="18393"/>
                    <a:pt x="36152" y="18049"/>
                    <a:pt x="36617" y="17708"/>
                  </a:cubicBezTo>
                  <a:cubicBezTo>
                    <a:pt x="36737" y="17612"/>
                    <a:pt x="36760" y="17438"/>
                    <a:pt x="36669" y="17314"/>
                  </a:cubicBezTo>
                  <a:cubicBezTo>
                    <a:pt x="36612" y="17237"/>
                    <a:pt x="36525" y="17196"/>
                    <a:pt x="36436" y="17196"/>
                  </a:cubicBezTo>
                  <a:close/>
                  <a:moveTo>
                    <a:pt x="144520" y="19256"/>
                  </a:moveTo>
                  <a:cubicBezTo>
                    <a:pt x="144435" y="19256"/>
                    <a:pt x="144350" y="19294"/>
                    <a:pt x="144294" y="19366"/>
                  </a:cubicBezTo>
                  <a:cubicBezTo>
                    <a:pt x="144195" y="19491"/>
                    <a:pt x="144217" y="19672"/>
                    <a:pt x="144341" y="19770"/>
                  </a:cubicBezTo>
                  <a:cubicBezTo>
                    <a:pt x="144792" y="20128"/>
                    <a:pt x="145241" y="20489"/>
                    <a:pt x="145686" y="20856"/>
                  </a:cubicBezTo>
                  <a:cubicBezTo>
                    <a:pt x="145738" y="20898"/>
                    <a:pt x="145802" y="20920"/>
                    <a:pt x="145870" y="20920"/>
                  </a:cubicBezTo>
                  <a:cubicBezTo>
                    <a:pt x="146139" y="20920"/>
                    <a:pt x="146261" y="20582"/>
                    <a:pt x="146052" y="20411"/>
                  </a:cubicBezTo>
                  <a:cubicBezTo>
                    <a:pt x="145604" y="20042"/>
                    <a:pt x="145153" y="19678"/>
                    <a:pt x="144698" y="19318"/>
                  </a:cubicBezTo>
                  <a:cubicBezTo>
                    <a:pt x="144645" y="19276"/>
                    <a:pt x="144582" y="19256"/>
                    <a:pt x="144520" y="19256"/>
                  </a:cubicBezTo>
                  <a:close/>
                  <a:moveTo>
                    <a:pt x="33689" y="19287"/>
                  </a:moveTo>
                  <a:cubicBezTo>
                    <a:pt x="33626" y="19287"/>
                    <a:pt x="33563" y="19307"/>
                    <a:pt x="33510" y="19349"/>
                  </a:cubicBezTo>
                  <a:cubicBezTo>
                    <a:pt x="33055" y="19709"/>
                    <a:pt x="32604" y="20072"/>
                    <a:pt x="32157" y="20441"/>
                  </a:cubicBezTo>
                  <a:cubicBezTo>
                    <a:pt x="31948" y="20613"/>
                    <a:pt x="32069" y="20952"/>
                    <a:pt x="32340" y="20952"/>
                  </a:cubicBezTo>
                  <a:cubicBezTo>
                    <a:pt x="32406" y="20952"/>
                    <a:pt x="32471" y="20929"/>
                    <a:pt x="32522" y="20886"/>
                  </a:cubicBezTo>
                  <a:cubicBezTo>
                    <a:pt x="32967" y="20520"/>
                    <a:pt x="33416" y="20158"/>
                    <a:pt x="33867" y="19801"/>
                  </a:cubicBezTo>
                  <a:cubicBezTo>
                    <a:pt x="33992" y="19702"/>
                    <a:pt x="34013" y="19521"/>
                    <a:pt x="33915" y="19396"/>
                  </a:cubicBezTo>
                  <a:cubicBezTo>
                    <a:pt x="33858" y="19324"/>
                    <a:pt x="33774" y="19287"/>
                    <a:pt x="33689" y="19287"/>
                  </a:cubicBezTo>
                  <a:close/>
                  <a:moveTo>
                    <a:pt x="147197" y="21459"/>
                  </a:moveTo>
                  <a:cubicBezTo>
                    <a:pt x="147115" y="21459"/>
                    <a:pt x="147034" y="21493"/>
                    <a:pt x="146977" y="21560"/>
                  </a:cubicBezTo>
                  <a:cubicBezTo>
                    <a:pt x="146873" y="21680"/>
                    <a:pt x="146888" y="21862"/>
                    <a:pt x="147009" y="21965"/>
                  </a:cubicBezTo>
                  <a:cubicBezTo>
                    <a:pt x="147447" y="22341"/>
                    <a:pt x="147881" y="22718"/>
                    <a:pt x="148312" y="23101"/>
                  </a:cubicBezTo>
                  <a:cubicBezTo>
                    <a:pt x="148363" y="23148"/>
                    <a:pt x="148432" y="23174"/>
                    <a:pt x="148502" y="23174"/>
                  </a:cubicBezTo>
                  <a:cubicBezTo>
                    <a:pt x="148767" y="23174"/>
                    <a:pt x="148891" y="22847"/>
                    <a:pt x="148694" y="22670"/>
                  </a:cubicBezTo>
                  <a:cubicBezTo>
                    <a:pt x="148261" y="22285"/>
                    <a:pt x="147823" y="21904"/>
                    <a:pt x="147383" y="21527"/>
                  </a:cubicBezTo>
                  <a:cubicBezTo>
                    <a:pt x="147329" y="21481"/>
                    <a:pt x="147263" y="21459"/>
                    <a:pt x="147197" y="21459"/>
                  </a:cubicBezTo>
                  <a:close/>
                  <a:moveTo>
                    <a:pt x="31012" y="21490"/>
                  </a:moveTo>
                  <a:cubicBezTo>
                    <a:pt x="30946" y="21490"/>
                    <a:pt x="30879" y="21512"/>
                    <a:pt x="30825" y="21559"/>
                  </a:cubicBezTo>
                  <a:cubicBezTo>
                    <a:pt x="30385" y="21936"/>
                    <a:pt x="29948" y="22317"/>
                    <a:pt x="29515" y="22703"/>
                  </a:cubicBezTo>
                  <a:cubicBezTo>
                    <a:pt x="29318" y="22879"/>
                    <a:pt x="29442" y="23205"/>
                    <a:pt x="29707" y="23205"/>
                  </a:cubicBezTo>
                  <a:cubicBezTo>
                    <a:pt x="29778" y="23205"/>
                    <a:pt x="29845" y="23180"/>
                    <a:pt x="29898" y="23133"/>
                  </a:cubicBezTo>
                  <a:cubicBezTo>
                    <a:pt x="30329" y="22750"/>
                    <a:pt x="30763" y="22372"/>
                    <a:pt x="31199" y="21996"/>
                  </a:cubicBezTo>
                  <a:cubicBezTo>
                    <a:pt x="31321" y="21893"/>
                    <a:pt x="31335" y="21711"/>
                    <a:pt x="31231" y="21591"/>
                  </a:cubicBezTo>
                  <a:cubicBezTo>
                    <a:pt x="31174" y="21524"/>
                    <a:pt x="31093" y="21490"/>
                    <a:pt x="31012" y="21490"/>
                  </a:cubicBezTo>
                  <a:close/>
                  <a:moveTo>
                    <a:pt x="149788" y="23763"/>
                  </a:moveTo>
                  <a:cubicBezTo>
                    <a:pt x="149710" y="23763"/>
                    <a:pt x="149633" y="23794"/>
                    <a:pt x="149577" y="23856"/>
                  </a:cubicBezTo>
                  <a:cubicBezTo>
                    <a:pt x="149469" y="23972"/>
                    <a:pt x="149475" y="24154"/>
                    <a:pt x="149591" y="24262"/>
                  </a:cubicBezTo>
                  <a:cubicBezTo>
                    <a:pt x="150015" y="24653"/>
                    <a:pt x="150433" y="25048"/>
                    <a:pt x="150848" y="25447"/>
                  </a:cubicBezTo>
                  <a:cubicBezTo>
                    <a:pt x="150902" y="25499"/>
                    <a:pt x="150973" y="25528"/>
                    <a:pt x="151049" y="25528"/>
                  </a:cubicBezTo>
                  <a:cubicBezTo>
                    <a:pt x="151308" y="25528"/>
                    <a:pt x="151435" y="25212"/>
                    <a:pt x="151248" y="25032"/>
                  </a:cubicBezTo>
                  <a:cubicBezTo>
                    <a:pt x="150830" y="24630"/>
                    <a:pt x="150408" y="24233"/>
                    <a:pt x="149982" y="23839"/>
                  </a:cubicBezTo>
                  <a:cubicBezTo>
                    <a:pt x="149927" y="23788"/>
                    <a:pt x="149858" y="23763"/>
                    <a:pt x="149788" y="23763"/>
                  </a:cubicBezTo>
                  <a:close/>
                  <a:moveTo>
                    <a:pt x="28420" y="23798"/>
                  </a:moveTo>
                  <a:cubicBezTo>
                    <a:pt x="28352" y="23798"/>
                    <a:pt x="28284" y="23822"/>
                    <a:pt x="28228" y="23871"/>
                  </a:cubicBezTo>
                  <a:cubicBezTo>
                    <a:pt x="27804" y="24265"/>
                    <a:pt x="27382" y="24662"/>
                    <a:pt x="26964" y="25065"/>
                  </a:cubicBezTo>
                  <a:cubicBezTo>
                    <a:pt x="26777" y="25244"/>
                    <a:pt x="26904" y="25560"/>
                    <a:pt x="27165" y="25560"/>
                  </a:cubicBezTo>
                  <a:cubicBezTo>
                    <a:pt x="27239" y="25560"/>
                    <a:pt x="27310" y="25531"/>
                    <a:pt x="27364" y="25480"/>
                  </a:cubicBezTo>
                  <a:cubicBezTo>
                    <a:pt x="27779" y="25080"/>
                    <a:pt x="28197" y="24684"/>
                    <a:pt x="28619" y="24294"/>
                  </a:cubicBezTo>
                  <a:cubicBezTo>
                    <a:pt x="28733" y="24185"/>
                    <a:pt x="28738" y="24005"/>
                    <a:pt x="28631" y="23890"/>
                  </a:cubicBezTo>
                  <a:cubicBezTo>
                    <a:pt x="28575" y="23829"/>
                    <a:pt x="28498" y="23798"/>
                    <a:pt x="28420" y="23798"/>
                  </a:cubicBezTo>
                  <a:close/>
                  <a:moveTo>
                    <a:pt x="152285" y="26163"/>
                  </a:moveTo>
                  <a:cubicBezTo>
                    <a:pt x="152212" y="26163"/>
                    <a:pt x="152139" y="26191"/>
                    <a:pt x="152083" y="26247"/>
                  </a:cubicBezTo>
                  <a:cubicBezTo>
                    <a:pt x="151970" y="26360"/>
                    <a:pt x="151970" y="26543"/>
                    <a:pt x="152083" y="26656"/>
                  </a:cubicBezTo>
                  <a:cubicBezTo>
                    <a:pt x="152489" y="27063"/>
                    <a:pt x="152893" y="27473"/>
                    <a:pt x="153293" y="27888"/>
                  </a:cubicBezTo>
                  <a:cubicBezTo>
                    <a:pt x="153347" y="27944"/>
                    <a:pt x="153422" y="27977"/>
                    <a:pt x="153500" y="27977"/>
                  </a:cubicBezTo>
                  <a:lnTo>
                    <a:pt x="153502" y="27977"/>
                  </a:lnTo>
                  <a:cubicBezTo>
                    <a:pt x="153755" y="27977"/>
                    <a:pt x="153885" y="27671"/>
                    <a:pt x="153709" y="27489"/>
                  </a:cubicBezTo>
                  <a:cubicBezTo>
                    <a:pt x="153306" y="27071"/>
                    <a:pt x="152901" y="26657"/>
                    <a:pt x="152490" y="26248"/>
                  </a:cubicBezTo>
                  <a:cubicBezTo>
                    <a:pt x="152434" y="26192"/>
                    <a:pt x="152360" y="26163"/>
                    <a:pt x="152285" y="26163"/>
                  </a:cubicBezTo>
                  <a:close/>
                  <a:moveTo>
                    <a:pt x="25927" y="26197"/>
                  </a:moveTo>
                  <a:cubicBezTo>
                    <a:pt x="25853" y="26197"/>
                    <a:pt x="25779" y="26226"/>
                    <a:pt x="25723" y="26282"/>
                  </a:cubicBezTo>
                  <a:cubicBezTo>
                    <a:pt x="25314" y="26691"/>
                    <a:pt x="24907" y="27105"/>
                    <a:pt x="24505" y="27523"/>
                  </a:cubicBezTo>
                  <a:cubicBezTo>
                    <a:pt x="24329" y="27706"/>
                    <a:pt x="24459" y="28010"/>
                    <a:pt x="24713" y="28010"/>
                  </a:cubicBezTo>
                  <a:cubicBezTo>
                    <a:pt x="24791" y="28010"/>
                    <a:pt x="24866" y="27979"/>
                    <a:pt x="24920" y="27923"/>
                  </a:cubicBezTo>
                  <a:cubicBezTo>
                    <a:pt x="25320" y="27507"/>
                    <a:pt x="25723" y="27096"/>
                    <a:pt x="26129" y="26689"/>
                  </a:cubicBezTo>
                  <a:cubicBezTo>
                    <a:pt x="26242" y="26576"/>
                    <a:pt x="26242" y="26394"/>
                    <a:pt x="26129" y="26282"/>
                  </a:cubicBezTo>
                  <a:cubicBezTo>
                    <a:pt x="26074" y="26226"/>
                    <a:pt x="26000" y="26197"/>
                    <a:pt x="25927" y="26197"/>
                  </a:cubicBezTo>
                  <a:close/>
                  <a:moveTo>
                    <a:pt x="154687" y="28655"/>
                  </a:moveTo>
                  <a:cubicBezTo>
                    <a:pt x="154617" y="28655"/>
                    <a:pt x="154547" y="28681"/>
                    <a:pt x="154491" y="28732"/>
                  </a:cubicBezTo>
                  <a:cubicBezTo>
                    <a:pt x="154372" y="28843"/>
                    <a:pt x="154368" y="29028"/>
                    <a:pt x="154480" y="29144"/>
                  </a:cubicBezTo>
                  <a:cubicBezTo>
                    <a:pt x="154871" y="29567"/>
                    <a:pt x="155259" y="29993"/>
                    <a:pt x="155641" y="30422"/>
                  </a:cubicBezTo>
                  <a:cubicBezTo>
                    <a:pt x="155697" y="30484"/>
                    <a:pt x="155775" y="30520"/>
                    <a:pt x="155857" y="30520"/>
                  </a:cubicBezTo>
                  <a:cubicBezTo>
                    <a:pt x="156106" y="30520"/>
                    <a:pt x="156238" y="30225"/>
                    <a:pt x="156072" y="30040"/>
                  </a:cubicBezTo>
                  <a:cubicBezTo>
                    <a:pt x="155686" y="29607"/>
                    <a:pt x="155296" y="29177"/>
                    <a:pt x="154903" y="28753"/>
                  </a:cubicBezTo>
                  <a:cubicBezTo>
                    <a:pt x="154846" y="28688"/>
                    <a:pt x="154766" y="28655"/>
                    <a:pt x="154687" y="28655"/>
                  </a:cubicBezTo>
                  <a:close/>
                  <a:moveTo>
                    <a:pt x="23524" y="28695"/>
                  </a:moveTo>
                  <a:cubicBezTo>
                    <a:pt x="23447" y="28695"/>
                    <a:pt x="23370" y="28726"/>
                    <a:pt x="23313" y="28788"/>
                  </a:cubicBezTo>
                  <a:cubicBezTo>
                    <a:pt x="22946" y="29185"/>
                    <a:pt x="22581" y="29585"/>
                    <a:pt x="22222" y="29989"/>
                  </a:cubicBezTo>
                  <a:lnTo>
                    <a:pt x="22145" y="30075"/>
                  </a:lnTo>
                  <a:cubicBezTo>
                    <a:pt x="21979" y="30261"/>
                    <a:pt x="22111" y="30554"/>
                    <a:pt x="22361" y="30554"/>
                  </a:cubicBezTo>
                  <a:cubicBezTo>
                    <a:pt x="22442" y="30554"/>
                    <a:pt x="22520" y="30520"/>
                    <a:pt x="22575" y="30458"/>
                  </a:cubicBezTo>
                  <a:lnTo>
                    <a:pt x="22651" y="30373"/>
                  </a:lnTo>
                  <a:cubicBezTo>
                    <a:pt x="23010" y="29971"/>
                    <a:pt x="23371" y="29573"/>
                    <a:pt x="23735" y="29179"/>
                  </a:cubicBezTo>
                  <a:cubicBezTo>
                    <a:pt x="23844" y="29062"/>
                    <a:pt x="23837" y="28880"/>
                    <a:pt x="23720" y="28772"/>
                  </a:cubicBezTo>
                  <a:cubicBezTo>
                    <a:pt x="23665" y="28721"/>
                    <a:pt x="23594" y="28695"/>
                    <a:pt x="23524" y="28695"/>
                  </a:cubicBezTo>
                  <a:close/>
                  <a:moveTo>
                    <a:pt x="156997" y="31247"/>
                  </a:moveTo>
                  <a:cubicBezTo>
                    <a:pt x="156931" y="31247"/>
                    <a:pt x="156864" y="31270"/>
                    <a:pt x="156810" y="31317"/>
                  </a:cubicBezTo>
                  <a:cubicBezTo>
                    <a:pt x="156689" y="31420"/>
                    <a:pt x="156674" y="31603"/>
                    <a:pt x="156778" y="31723"/>
                  </a:cubicBezTo>
                  <a:cubicBezTo>
                    <a:pt x="157153" y="32160"/>
                    <a:pt x="157523" y="32602"/>
                    <a:pt x="157890" y="33046"/>
                  </a:cubicBezTo>
                  <a:cubicBezTo>
                    <a:pt x="157944" y="33113"/>
                    <a:pt x="158026" y="33151"/>
                    <a:pt x="158112" y="33151"/>
                  </a:cubicBezTo>
                  <a:cubicBezTo>
                    <a:pt x="158356" y="33151"/>
                    <a:pt x="158490" y="32867"/>
                    <a:pt x="158334" y="32680"/>
                  </a:cubicBezTo>
                  <a:cubicBezTo>
                    <a:pt x="157966" y="32232"/>
                    <a:pt x="157593" y="31789"/>
                    <a:pt x="157216" y="31348"/>
                  </a:cubicBezTo>
                  <a:cubicBezTo>
                    <a:pt x="157159" y="31282"/>
                    <a:pt x="157078" y="31247"/>
                    <a:pt x="156997" y="31247"/>
                  </a:cubicBezTo>
                  <a:close/>
                  <a:moveTo>
                    <a:pt x="21221" y="31286"/>
                  </a:moveTo>
                  <a:cubicBezTo>
                    <a:pt x="21140" y="31286"/>
                    <a:pt x="21060" y="31320"/>
                    <a:pt x="21003" y="31387"/>
                  </a:cubicBezTo>
                  <a:cubicBezTo>
                    <a:pt x="20625" y="31827"/>
                    <a:pt x="20253" y="32272"/>
                    <a:pt x="19885" y="32719"/>
                  </a:cubicBezTo>
                  <a:cubicBezTo>
                    <a:pt x="19732" y="32908"/>
                    <a:pt x="19865" y="33190"/>
                    <a:pt x="20108" y="33191"/>
                  </a:cubicBezTo>
                  <a:cubicBezTo>
                    <a:pt x="20193" y="33191"/>
                    <a:pt x="20276" y="33152"/>
                    <a:pt x="20331" y="33086"/>
                  </a:cubicBezTo>
                  <a:cubicBezTo>
                    <a:pt x="20696" y="32641"/>
                    <a:pt x="21067" y="32199"/>
                    <a:pt x="21441" y="31761"/>
                  </a:cubicBezTo>
                  <a:cubicBezTo>
                    <a:pt x="21544" y="31640"/>
                    <a:pt x="21530" y="31459"/>
                    <a:pt x="21408" y="31356"/>
                  </a:cubicBezTo>
                  <a:cubicBezTo>
                    <a:pt x="21354" y="31309"/>
                    <a:pt x="21287" y="31286"/>
                    <a:pt x="21221" y="31286"/>
                  </a:cubicBezTo>
                  <a:close/>
                  <a:moveTo>
                    <a:pt x="159203" y="33927"/>
                  </a:moveTo>
                  <a:cubicBezTo>
                    <a:pt x="159140" y="33927"/>
                    <a:pt x="159077" y="33948"/>
                    <a:pt x="159025" y="33990"/>
                  </a:cubicBezTo>
                  <a:cubicBezTo>
                    <a:pt x="158901" y="34088"/>
                    <a:pt x="158879" y="34267"/>
                    <a:pt x="158976" y="34391"/>
                  </a:cubicBezTo>
                  <a:lnTo>
                    <a:pt x="159259" y="34750"/>
                  </a:lnTo>
                  <a:cubicBezTo>
                    <a:pt x="159519" y="35083"/>
                    <a:pt x="159778" y="35419"/>
                    <a:pt x="160034" y="35756"/>
                  </a:cubicBezTo>
                  <a:cubicBezTo>
                    <a:pt x="160088" y="35828"/>
                    <a:pt x="160173" y="35870"/>
                    <a:pt x="160263" y="35870"/>
                  </a:cubicBezTo>
                  <a:cubicBezTo>
                    <a:pt x="160502" y="35869"/>
                    <a:pt x="160636" y="35597"/>
                    <a:pt x="160492" y="35407"/>
                  </a:cubicBezTo>
                  <a:cubicBezTo>
                    <a:pt x="160234" y="35068"/>
                    <a:pt x="159974" y="34731"/>
                    <a:pt x="159711" y="34395"/>
                  </a:cubicBezTo>
                  <a:lnTo>
                    <a:pt x="159427" y="34033"/>
                  </a:lnTo>
                  <a:cubicBezTo>
                    <a:pt x="159370" y="33963"/>
                    <a:pt x="159287" y="33927"/>
                    <a:pt x="159203" y="33927"/>
                  </a:cubicBezTo>
                  <a:close/>
                  <a:moveTo>
                    <a:pt x="19021" y="33965"/>
                  </a:moveTo>
                  <a:cubicBezTo>
                    <a:pt x="18936" y="33965"/>
                    <a:pt x="18851" y="34002"/>
                    <a:pt x="18795" y="34075"/>
                  </a:cubicBezTo>
                  <a:cubicBezTo>
                    <a:pt x="18436" y="34529"/>
                    <a:pt x="18081" y="34988"/>
                    <a:pt x="17731" y="35449"/>
                  </a:cubicBezTo>
                  <a:cubicBezTo>
                    <a:pt x="17587" y="35639"/>
                    <a:pt x="17723" y="35911"/>
                    <a:pt x="17960" y="35912"/>
                  </a:cubicBezTo>
                  <a:cubicBezTo>
                    <a:pt x="18051" y="35912"/>
                    <a:pt x="18136" y="35870"/>
                    <a:pt x="18190" y="35798"/>
                  </a:cubicBezTo>
                  <a:cubicBezTo>
                    <a:pt x="18538" y="35339"/>
                    <a:pt x="18891" y="34883"/>
                    <a:pt x="19247" y="34431"/>
                  </a:cubicBezTo>
                  <a:cubicBezTo>
                    <a:pt x="19345" y="34306"/>
                    <a:pt x="19325" y="34125"/>
                    <a:pt x="19199" y="34027"/>
                  </a:cubicBezTo>
                  <a:cubicBezTo>
                    <a:pt x="19146" y="33985"/>
                    <a:pt x="19083" y="33965"/>
                    <a:pt x="19021" y="33965"/>
                  </a:cubicBezTo>
                  <a:close/>
                  <a:moveTo>
                    <a:pt x="161297" y="36683"/>
                  </a:moveTo>
                  <a:cubicBezTo>
                    <a:pt x="161238" y="36683"/>
                    <a:pt x="161179" y="36701"/>
                    <a:pt x="161128" y="36739"/>
                  </a:cubicBezTo>
                  <a:cubicBezTo>
                    <a:pt x="160999" y="36832"/>
                    <a:pt x="160971" y="37012"/>
                    <a:pt x="161064" y="37141"/>
                  </a:cubicBezTo>
                  <a:cubicBezTo>
                    <a:pt x="161405" y="37606"/>
                    <a:pt x="161739" y="38075"/>
                    <a:pt x="162069" y="38546"/>
                  </a:cubicBezTo>
                  <a:cubicBezTo>
                    <a:pt x="162123" y="38624"/>
                    <a:pt x="162211" y="38670"/>
                    <a:pt x="162306" y="38670"/>
                  </a:cubicBezTo>
                  <a:cubicBezTo>
                    <a:pt x="162364" y="38670"/>
                    <a:pt x="162422" y="38652"/>
                    <a:pt x="162470" y="38617"/>
                  </a:cubicBezTo>
                  <a:cubicBezTo>
                    <a:pt x="162601" y="38527"/>
                    <a:pt x="162632" y="38347"/>
                    <a:pt x="162541" y="38216"/>
                  </a:cubicBezTo>
                  <a:cubicBezTo>
                    <a:pt x="162208" y="37741"/>
                    <a:pt x="161871" y="37270"/>
                    <a:pt x="161531" y="36802"/>
                  </a:cubicBezTo>
                  <a:cubicBezTo>
                    <a:pt x="161474" y="36724"/>
                    <a:pt x="161387" y="36683"/>
                    <a:pt x="161297" y="36683"/>
                  </a:cubicBezTo>
                  <a:close/>
                  <a:moveTo>
                    <a:pt x="16925" y="36729"/>
                  </a:moveTo>
                  <a:cubicBezTo>
                    <a:pt x="16837" y="36729"/>
                    <a:pt x="16750" y="36769"/>
                    <a:pt x="16693" y="36845"/>
                  </a:cubicBezTo>
                  <a:cubicBezTo>
                    <a:pt x="16353" y="37314"/>
                    <a:pt x="16016" y="37786"/>
                    <a:pt x="15685" y="38261"/>
                  </a:cubicBezTo>
                  <a:cubicBezTo>
                    <a:pt x="15552" y="38452"/>
                    <a:pt x="15687" y="38714"/>
                    <a:pt x="15920" y="38714"/>
                  </a:cubicBezTo>
                  <a:cubicBezTo>
                    <a:pt x="16015" y="38714"/>
                    <a:pt x="16102" y="38669"/>
                    <a:pt x="16156" y="38592"/>
                  </a:cubicBezTo>
                  <a:cubicBezTo>
                    <a:pt x="16486" y="38119"/>
                    <a:pt x="16821" y="37650"/>
                    <a:pt x="17160" y="37185"/>
                  </a:cubicBezTo>
                  <a:cubicBezTo>
                    <a:pt x="17251" y="37057"/>
                    <a:pt x="17222" y="36878"/>
                    <a:pt x="17094" y="36784"/>
                  </a:cubicBezTo>
                  <a:cubicBezTo>
                    <a:pt x="17043" y="36747"/>
                    <a:pt x="16984" y="36729"/>
                    <a:pt x="16925" y="36729"/>
                  </a:cubicBezTo>
                  <a:close/>
                  <a:moveTo>
                    <a:pt x="163285" y="39523"/>
                  </a:moveTo>
                  <a:cubicBezTo>
                    <a:pt x="163230" y="39523"/>
                    <a:pt x="163173" y="39539"/>
                    <a:pt x="163124" y="39572"/>
                  </a:cubicBezTo>
                  <a:cubicBezTo>
                    <a:pt x="162992" y="39661"/>
                    <a:pt x="162957" y="39839"/>
                    <a:pt x="163046" y="39971"/>
                  </a:cubicBezTo>
                  <a:cubicBezTo>
                    <a:pt x="163366" y="40450"/>
                    <a:pt x="163682" y="40931"/>
                    <a:pt x="163993" y="41415"/>
                  </a:cubicBezTo>
                  <a:cubicBezTo>
                    <a:pt x="164046" y="41497"/>
                    <a:pt x="164138" y="41547"/>
                    <a:pt x="164235" y="41547"/>
                  </a:cubicBezTo>
                  <a:cubicBezTo>
                    <a:pt x="164463" y="41547"/>
                    <a:pt x="164601" y="41295"/>
                    <a:pt x="164479" y="41104"/>
                  </a:cubicBezTo>
                  <a:cubicBezTo>
                    <a:pt x="164165" y="40617"/>
                    <a:pt x="163847" y="40132"/>
                    <a:pt x="163524" y="39650"/>
                  </a:cubicBezTo>
                  <a:cubicBezTo>
                    <a:pt x="163469" y="39567"/>
                    <a:pt x="163378" y="39523"/>
                    <a:pt x="163285" y="39523"/>
                  </a:cubicBezTo>
                  <a:close/>
                  <a:moveTo>
                    <a:pt x="14941" y="39570"/>
                  </a:moveTo>
                  <a:cubicBezTo>
                    <a:pt x="14849" y="39570"/>
                    <a:pt x="14758" y="39614"/>
                    <a:pt x="14702" y="39698"/>
                  </a:cubicBezTo>
                  <a:cubicBezTo>
                    <a:pt x="14380" y="40179"/>
                    <a:pt x="14062" y="40663"/>
                    <a:pt x="13749" y="41151"/>
                  </a:cubicBezTo>
                  <a:cubicBezTo>
                    <a:pt x="13625" y="41343"/>
                    <a:pt x="13763" y="41595"/>
                    <a:pt x="13991" y="41595"/>
                  </a:cubicBezTo>
                  <a:cubicBezTo>
                    <a:pt x="14089" y="41595"/>
                    <a:pt x="14181" y="41545"/>
                    <a:pt x="14233" y="41462"/>
                  </a:cubicBezTo>
                  <a:cubicBezTo>
                    <a:pt x="14545" y="40978"/>
                    <a:pt x="14861" y="40497"/>
                    <a:pt x="15181" y="40018"/>
                  </a:cubicBezTo>
                  <a:cubicBezTo>
                    <a:pt x="15270" y="39886"/>
                    <a:pt x="15235" y="39706"/>
                    <a:pt x="15102" y="39619"/>
                  </a:cubicBezTo>
                  <a:cubicBezTo>
                    <a:pt x="15052" y="39585"/>
                    <a:pt x="14997" y="39570"/>
                    <a:pt x="14941" y="39570"/>
                  </a:cubicBezTo>
                  <a:close/>
                  <a:moveTo>
                    <a:pt x="165160" y="42437"/>
                  </a:moveTo>
                  <a:cubicBezTo>
                    <a:pt x="165109" y="42437"/>
                    <a:pt x="165056" y="42451"/>
                    <a:pt x="165009" y="42480"/>
                  </a:cubicBezTo>
                  <a:cubicBezTo>
                    <a:pt x="164874" y="42563"/>
                    <a:pt x="164832" y="42741"/>
                    <a:pt x="164914" y="42876"/>
                  </a:cubicBezTo>
                  <a:cubicBezTo>
                    <a:pt x="165217" y="43367"/>
                    <a:pt x="165514" y="43860"/>
                    <a:pt x="165805" y="44356"/>
                  </a:cubicBezTo>
                  <a:cubicBezTo>
                    <a:pt x="165857" y="44444"/>
                    <a:pt x="165952" y="44498"/>
                    <a:pt x="166054" y="44498"/>
                  </a:cubicBezTo>
                  <a:lnTo>
                    <a:pt x="166054" y="44499"/>
                  </a:lnTo>
                  <a:cubicBezTo>
                    <a:pt x="166277" y="44499"/>
                    <a:pt x="166416" y="44256"/>
                    <a:pt x="166302" y="44064"/>
                  </a:cubicBezTo>
                  <a:cubicBezTo>
                    <a:pt x="166008" y="43565"/>
                    <a:pt x="165710" y="43068"/>
                    <a:pt x="165405" y="42574"/>
                  </a:cubicBezTo>
                  <a:cubicBezTo>
                    <a:pt x="165351" y="42486"/>
                    <a:pt x="165257" y="42437"/>
                    <a:pt x="165160" y="42437"/>
                  </a:cubicBezTo>
                  <a:close/>
                  <a:moveTo>
                    <a:pt x="13072" y="42480"/>
                  </a:moveTo>
                  <a:cubicBezTo>
                    <a:pt x="12973" y="42480"/>
                    <a:pt x="12877" y="42531"/>
                    <a:pt x="12824" y="42622"/>
                  </a:cubicBezTo>
                  <a:cubicBezTo>
                    <a:pt x="12519" y="43116"/>
                    <a:pt x="12221" y="43613"/>
                    <a:pt x="11927" y="44112"/>
                  </a:cubicBezTo>
                  <a:cubicBezTo>
                    <a:pt x="11813" y="44304"/>
                    <a:pt x="11951" y="44547"/>
                    <a:pt x="12174" y="44547"/>
                  </a:cubicBezTo>
                  <a:cubicBezTo>
                    <a:pt x="12277" y="44547"/>
                    <a:pt x="12371" y="44493"/>
                    <a:pt x="12422" y="44404"/>
                  </a:cubicBezTo>
                  <a:cubicBezTo>
                    <a:pt x="12716" y="43908"/>
                    <a:pt x="13012" y="43415"/>
                    <a:pt x="13313" y="42924"/>
                  </a:cubicBezTo>
                  <a:cubicBezTo>
                    <a:pt x="13401" y="42789"/>
                    <a:pt x="13360" y="42608"/>
                    <a:pt x="13223" y="42524"/>
                  </a:cubicBezTo>
                  <a:cubicBezTo>
                    <a:pt x="13176" y="42494"/>
                    <a:pt x="13123" y="42480"/>
                    <a:pt x="13072" y="42480"/>
                  </a:cubicBezTo>
                  <a:close/>
                  <a:moveTo>
                    <a:pt x="166919" y="45423"/>
                  </a:moveTo>
                  <a:cubicBezTo>
                    <a:pt x="166871" y="45423"/>
                    <a:pt x="166823" y="45435"/>
                    <a:pt x="166778" y="45460"/>
                  </a:cubicBezTo>
                  <a:cubicBezTo>
                    <a:pt x="166639" y="45539"/>
                    <a:pt x="166590" y="45714"/>
                    <a:pt x="166669" y="45853"/>
                  </a:cubicBezTo>
                  <a:cubicBezTo>
                    <a:pt x="166951" y="46355"/>
                    <a:pt x="167229" y="46858"/>
                    <a:pt x="167501" y="47366"/>
                  </a:cubicBezTo>
                  <a:cubicBezTo>
                    <a:pt x="167552" y="47459"/>
                    <a:pt x="167649" y="47517"/>
                    <a:pt x="167755" y="47517"/>
                  </a:cubicBezTo>
                  <a:cubicBezTo>
                    <a:pt x="167973" y="47517"/>
                    <a:pt x="168112" y="47284"/>
                    <a:pt x="168009" y="47092"/>
                  </a:cubicBezTo>
                  <a:cubicBezTo>
                    <a:pt x="167734" y="46583"/>
                    <a:pt x="167455" y="46074"/>
                    <a:pt x="167170" y="45570"/>
                  </a:cubicBezTo>
                  <a:cubicBezTo>
                    <a:pt x="167118" y="45476"/>
                    <a:pt x="167019" y="45423"/>
                    <a:pt x="166919" y="45423"/>
                  </a:cubicBezTo>
                  <a:close/>
                  <a:moveTo>
                    <a:pt x="11312" y="45469"/>
                  </a:moveTo>
                  <a:cubicBezTo>
                    <a:pt x="11210" y="45469"/>
                    <a:pt x="11112" y="45523"/>
                    <a:pt x="11060" y="45619"/>
                  </a:cubicBezTo>
                  <a:cubicBezTo>
                    <a:pt x="10774" y="46124"/>
                    <a:pt x="10495" y="46632"/>
                    <a:pt x="10220" y="47143"/>
                  </a:cubicBezTo>
                  <a:cubicBezTo>
                    <a:pt x="10117" y="47335"/>
                    <a:pt x="10256" y="47567"/>
                    <a:pt x="10473" y="47567"/>
                  </a:cubicBezTo>
                  <a:cubicBezTo>
                    <a:pt x="10580" y="47567"/>
                    <a:pt x="10677" y="47509"/>
                    <a:pt x="10727" y="47415"/>
                  </a:cubicBezTo>
                  <a:cubicBezTo>
                    <a:pt x="11001" y="46908"/>
                    <a:pt x="11278" y="46404"/>
                    <a:pt x="11561" y="45902"/>
                  </a:cubicBezTo>
                  <a:cubicBezTo>
                    <a:pt x="11643" y="45763"/>
                    <a:pt x="11593" y="45585"/>
                    <a:pt x="11454" y="45507"/>
                  </a:cubicBezTo>
                  <a:cubicBezTo>
                    <a:pt x="11409" y="45481"/>
                    <a:pt x="11360" y="45469"/>
                    <a:pt x="11312" y="45469"/>
                  </a:cubicBezTo>
                  <a:close/>
                  <a:moveTo>
                    <a:pt x="168562" y="48476"/>
                  </a:moveTo>
                  <a:cubicBezTo>
                    <a:pt x="168518" y="48476"/>
                    <a:pt x="168473" y="48486"/>
                    <a:pt x="168431" y="48508"/>
                  </a:cubicBezTo>
                  <a:cubicBezTo>
                    <a:pt x="168288" y="48580"/>
                    <a:pt x="168233" y="48754"/>
                    <a:pt x="168305" y="48895"/>
                  </a:cubicBezTo>
                  <a:cubicBezTo>
                    <a:pt x="168568" y="49407"/>
                    <a:pt x="168827" y="49922"/>
                    <a:pt x="169079" y="50439"/>
                  </a:cubicBezTo>
                  <a:cubicBezTo>
                    <a:pt x="169128" y="50538"/>
                    <a:pt x="169227" y="50601"/>
                    <a:pt x="169338" y="50601"/>
                  </a:cubicBezTo>
                  <a:cubicBezTo>
                    <a:pt x="169382" y="50601"/>
                    <a:pt x="169425" y="50591"/>
                    <a:pt x="169465" y="50572"/>
                  </a:cubicBezTo>
                  <a:cubicBezTo>
                    <a:pt x="169608" y="50502"/>
                    <a:pt x="169668" y="50330"/>
                    <a:pt x="169598" y="50187"/>
                  </a:cubicBezTo>
                  <a:cubicBezTo>
                    <a:pt x="169343" y="49666"/>
                    <a:pt x="169084" y="49148"/>
                    <a:pt x="168818" y="48632"/>
                  </a:cubicBezTo>
                  <a:cubicBezTo>
                    <a:pt x="168767" y="48533"/>
                    <a:pt x="168667" y="48476"/>
                    <a:pt x="168562" y="48476"/>
                  </a:cubicBezTo>
                  <a:close/>
                  <a:moveTo>
                    <a:pt x="9667" y="48525"/>
                  </a:moveTo>
                  <a:cubicBezTo>
                    <a:pt x="9562" y="48525"/>
                    <a:pt x="9462" y="48581"/>
                    <a:pt x="9412" y="48680"/>
                  </a:cubicBezTo>
                  <a:cubicBezTo>
                    <a:pt x="9145" y="49196"/>
                    <a:pt x="8886" y="49714"/>
                    <a:pt x="8632" y="50235"/>
                  </a:cubicBezTo>
                  <a:cubicBezTo>
                    <a:pt x="8537" y="50427"/>
                    <a:pt x="8676" y="50650"/>
                    <a:pt x="8890" y="50650"/>
                  </a:cubicBezTo>
                  <a:cubicBezTo>
                    <a:pt x="9000" y="50650"/>
                    <a:pt x="9101" y="50588"/>
                    <a:pt x="9149" y="50488"/>
                  </a:cubicBezTo>
                  <a:cubicBezTo>
                    <a:pt x="9402" y="49971"/>
                    <a:pt x="9660" y="49456"/>
                    <a:pt x="9924" y="48944"/>
                  </a:cubicBezTo>
                  <a:cubicBezTo>
                    <a:pt x="9997" y="48803"/>
                    <a:pt x="9941" y="48629"/>
                    <a:pt x="9799" y="48557"/>
                  </a:cubicBezTo>
                  <a:cubicBezTo>
                    <a:pt x="9757" y="48535"/>
                    <a:pt x="9711" y="48525"/>
                    <a:pt x="9667" y="48525"/>
                  </a:cubicBezTo>
                  <a:close/>
                  <a:moveTo>
                    <a:pt x="170086" y="51593"/>
                  </a:moveTo>
                  <a:cubicBezTo>
                    <a:pt x="170045" y="51593"/>
                    <a:pt x="170004" y="51602"/>
                    <a:pt x="169964" y="51620"/>
                  </a:cubicBezTo>
                  <a:cubicBezTo>
                    <a:pt x="169821" y="51686"/>
                    <a:pt x="169759" y="51854"/>
                    <a:pt x="169822" y="51998"/>
                  </a:cubicBezTo>
                  <a:cubicBezTo>
                    <a:pt x="170066" y="52520"/>
                    <a:pt x="170305" y="53044"/>
                    <a:pt x="170537" y="53571"/>
                  </a:cubicBezTo>
                  <a:cubicBezTo>
                    <a:pt x="170583" y="53675"/>
                    <a:pt x="170686" y="53742"/>
                    <a:pt x="170800" y="53742"/>
                  </a:cubicBezTo>
                  <a:lnTo>
                    <a:pt x="170800" y="53743"/>
                  </a:lnTo>
                  <a:cubicBezTo>
                    <a:pt x="171009" y="53743"/>
                    <a:pt x="171149" y="53529"/>
                    <a:pt x="171064" y="53338"/>
                  </a:cubicBezTo>
                  <a:cubicBezTo>
                    <a:pt x="170829" y="52808"/>
                    <a:pt x="170590" y="52280"/>
                    <a:pt x="170345" y="51755"/>
                  </a:cubicBezTo>
                  <a:cubicBezTo>
                    <a:pt x="170295" y="51652"/>
                    <a:pt x="170193" y="51593"/>
                    <a:pt x="170086" y="51593"/>
                  </a:cubicBezTo>
                  <a:close/>
                  <a:moveTo>
                    <a:pt x="8144" y="51638"/>
                  </a:moveTo>
                  <a:cubicBezTo>
                    <a:pt x="8035" y="51638"/>
                    <a:pt x="7931" y="51699"/>
                    <a:pt x="7884" y="51804"/>
                  </a:cubicBezTo>
                  <a:cubicBezTo>
                    <a:pt x="7638" y="52330"/>
                    <a:pt x="7398" y="52858"/>
                    <a:pt x="7164" y="53387"/>
                  </a:cubicBezTo>
                  <a:cubicBezTo>
                    <a:pt x="7079" y="53578"/>
                    <a:pt x="7218" y="53791"/>
                    <a:pt x="7427" y="53792"/>
                  </a:cubicBezTo>
                  <a:cubicBezTo>
                    <a:pt x="7540" y="53792"/>
                    <a:pt x="7645" y="53725"/>
                    <a:pt x="7690" y="53621"/>
                  </a:cubicBezTo>
                  <a:cubicBezTo>
                    <a:pt x="7924" y="53093"/>
                    <a:pt x="8162" y="52569"/>
                    <a:pt x="8405" y="52047"/>
                  </a:cubicBezTo>
                  <a:cubicBezTo>
                    <a:pt x="8472" y="51903"/>
                    <a:pt x="8410" y="51732"/>
                    <a:pt x="8265" y="51665"/>
                  </a:cubicBezTo>
                  <a:cubicBezTo>
                    <a:pt x="8226" y="51646"/>
                    <a:pt x="8184" y="51638"/>
                    <a:pt x="8144" y="51638"/>
                  </a:cubicBezTo>
                  <a:close/>
                  <a:moveTo>
                    <a:pt x="171485" y="54757"/>
                  </a:moveTo>
                  <a:cubicBezTo>
                    <a:pt x="171448" y="54757"/>
                    <a:pt x="171411" y="54764"/>
                    <a:pt x="171374" y="54780"/>
                  </a:cubicBezTo>
                  <a:cubicBezTo>
                    <a:pt x="171228" y="54842"/>
                    <a:pt x="171159" y="55010"/>
                    <a:pt x="171220" y="55157"/>
                  </a:cubicBezTo>
                  <a:cubicBezTo>
                    <a:pt x="171443" y="55689"/>
                    <a:pt x="171660" y="56221"/>
                    <a:pt x="171872" y="56757"/>
                  </a:cubicBezTo>
                  <a:cubicBezTo>
                    <a:pt x="171917" y="56867"/>
                    <a:pt x="172022" y="56939"/>
                    <a:pt x="172141" y="56939"/>
                  </a:cubicBezTo>
                  <a:cubicBezTo>
                    <a:pt x="172344" y="56939"/>
                    <a:pt x="172484" y="56733"/>
                    <a:pt x="172408" y="56544"/>
                  </a:cubicBezTo>
                  <a:cubicBezTo>
                    <a:pt x="172194" y="56005"/>
                    <a:pt x="171975" y="55469"/>
                    <a:pt x="171751" y="54934"/>
                  </a:cubicBezTo>
                  <a:cubicBezTo>
                    <a:pt x="171705" y="54824"/>
                    <a:pt x="171598" y="54757"/>
                    <a:pt x="171485" y="54757"/>
                  </a:cubicBezTo>
                  <a:close/>
                  <a:moveTo>
                    <a:pt x="6741" y="54808"/>
                  </a:moveTo>
                  <a:cubicBezTo>
                    <a:pt x="6628" y="54808"/>
                    <a:pt x="6521" y="54874"/>
                    <a:pt x="6475" y="54985"/>
                  </a:cubicBezTo>
                  <a:cubicBezTo>
                    <a:pt x="6251" y="55518"/>
                    <a:pt x="6033" y="56055"/>
                    <a:pt x="5818" y="56594"/>
                  </a:cubicBezTo>
                  <a:cubicBezTo>
                    <a:pt x="5743" y="56782"/>
                    <a:pt x="5882" y="56988"/>
                    <a:pt x="6084" y="56988"/>
                  </a:cubicBezTo>
                  <a:cubicBezTo>
                    <a:pt x="6084" y="56988"/>
                    <a:pt x="6085" y="56988"/>
                    <a:pt x="6086" y="56988"/>
                  </a:cubicBezTo>
                  <a:cubicBezTo>
                    <a:pt x="6204" y="56988"/>
                    <a:pt x="6310" y="56916"/>
                    <a:pt x="6354" y="56807"/>
                  </a:cubicBezTo>
                  <a:cubicBezTo>
                    <a:pt x="6567" y="56270"/>
                    <a:pt x="6784" y="55738"/>
                    <a:pt x="7007" y="55207"/>
                  </a:cubicBezTo>
                  <a:cubicBezTo>
                    <a:pt x="7068" y="55060"/>
                    <a:pt x="7000" y="54891"/>
                    <a:pt x="6852" y="54830"/>
                  </a:cubicBezTo>
                  <a:cubicBezTo>
                    <a:pt x="6816" y="54815"/>
                    <a:pt x="6778" y="54808"/>
                    <a:pt x="6741" y="54808"/>
                  </a:cubicBezTo>
                  <a:close/>
                  <a:moveTo>
                    <a:pt x="172761" y="57973"/>
                  </a:moveTo>
                  <a:cubicBezTo>
                    <a:pt x="172727" y="57973"/>
                    <a:pt x="172693" y="57979"/>
                    <a:pt x="172660" y="57992"/>
                  </a:cubicBezTo>
                  <a:cubicBezTo>
                    <a:pt x="172509" y="58049"/>
                    <a:pt x="172434" y="58218"/>
                    <a:pt x="172495" y="58368"/>
                  </a:cubicBezTo>
                  <a:cubicBezTo>
                    <a:pt x="172696" y="58908"/>
                    <a:pt x="172893" y="59449"/>
                    <a:pt x="173085" y="59992"/>
                  </a:cubicBezTo>
                  <a:cubicBezTo>
                    <a:pt x="173126" y="60107"/>
                    <a:pt x="173234" y="60184"/>
                    <a:pt x="173356" y="60184"/>
                  </a:cubicBezTo>
                  <a:lnTo>
                    <a:pt x="173356" y="60185"/>
                  </a:lnTo>
                  <a:cubicBezTo>
                    <a:pt x="173555" y="60185"/>
                    <a:pt x="173694" y="59989"/>
                    <a:pt x="173628" y="59802"/>
                  </a:cubicBezTo>
                  <a:cubicBezTo>
                    <a:pt x="173435" y="59255"/>
                    <a:pt x="173237" y="58709"/>
                    <a:pt x="173033" y="58167"/>
                  </a:cubicBezTo>
                  <a:cubicBezTo>
                    <a:pt x="172991" y="58048"/>
                    <a:pt x="172879" y="57973"/>
                    <a:pt x="172761" y="57973"/>
                  </a:cubicBezTo>
                  <a:close/>
                  <a:moveTo>
                    <a:pt x="5461" y="58028"/>
                  </a:moveTo>
                  <a:cubicBezTo>
                    <a:pt x="5345" y="58028"/>
                    <a:pt x="5236" y="58099"/>
                    <a:pt x="5192" y="58215"/>
                  </a:cubicBezTo>
                  <a:cubicBezTo>
                    <a:pt x="4989" y="58758"/>
                    <a:pt x="4790" y="59303"/>
                    <a:pt x="4597" y="59850"/>
                  </a:cubicBezTo>
                  <a:cubicBezTo>
                    <a:pt x="4544" y="60000"/>
                    <a:pt x="4623" y="60164"/>
                    <a:pt x="4773" y="60218"/>
                  </a:cubicBezTo>
                  <a:cubicBezTo>
                    <a:pt x="4805" y="60227"/>
                    <a:pt x="4837" y="60233"/>
                    <a:pt x="4869" y="60233"/>
                  </a:cubicBezTo>
                  <a:cubicBezTo>
                    <a:pt x="4992" y="60233"/>
                    <a:pt x="5101" y="60157"/>
                    <a:pt x="5142" y="60042"/>
                  </a:cubicBezTo>
                  <a:cubicBezTo>
                    <a:pt x="5332" y="59498"/>
                    <a:pt x="5529" y="58957"/>
                    <a:pt x="5732" y="58417"/>
                  </a:cubicBezTo>
                  <a:cubicBezTo>
                    <a:pt x="5788" y="58269"/>
                    <a:pt x="5713" y="58102"/>
                    <a:pt x="5563" y="58047"/>
                  </a:cubicBezTo>
                  <a:cubicBezTo>
                    <a:pt x="5529" y="58034"/>
                    <a:pt x="5495" y="58028"/>
                    <a:pt x="5461" y="58028"/>
                  </a:cubicBezTo>
                  <a:close/>
                  <a:moveTo>
                    <a:pt x="173919" y="61254"/>
                  </a:moveTo>
                  <a:cubicBezTo>
                    <a:pt x="173889" y="61254"/>
                    <a:pt x="173858" y="61259"/>
                    <a:pt x="173829" y="61269"/>
                  </a:cubicBezTo>
                  <a:cubicBezTo>
                    <a:pt x="173680" y="61318"/>
                    <a:pt x="173598" y="61477"/>
                    <a:pt x="173644" y="61627"/>
                  </a:cubicBezTo>
                  <a:cubicBezTo>
                    <a:pt x="173825" y="62174"/>
                    <a:pt x="174001" y="62722"/>
                    <a:pt x="174172" y="63273"/>
                  </a:cubicBezTo>
                  <a:cubicBezTo>
                    <a:pt x="174209" y="63393"/>
                    <a:pt x="174320" y="63476"/>
                    <a:pt x="174446" y="63476"/>
                  </a:cubicBezTo>
                  <a:cubicBezTo>
                    <a:pt x="174641" y="63476"/>
                    <a:pt x="174778" y="63287"/>
                    <a:pt x="174722" y="63103"/>
                  </a:cubicBezTo>
                  <a:cubicBezTo>
                    <a:pt x="174551" y="62548"/>
                    <a:pt x="174373" y="61995"/>
                    <a:pt x="174191" y="61446"/>
                  </a:cubicBezTo>
                  <a:cubicBezTo>
                    <a:pt x="174149" y="61328"/>
                    <a:pt x="174038" y="61254"/>
                    <a:pt x="173919" y="61254"/>
                  </a:cubicBezTo>
                  <a:close/>
                  <a:moveTo>
                    <a:pt x="4309" y="61297"/>
                  </a:moveTo>
                  <a:cubicBezTo>
                    <a:pt x="4188" y="61297"/>
                    <a:pt x="4075" y="61374"/>
                    <a:pt x="4036" y="61495"/>
                  </a:cubicBezTo>
                  <a:cubicBezTo>
                    <a:pt x="3853" y="62045"/>
                    <a:pt x="3676" y="62598"/>
                    <a:pt x="3504" y="63150"/>
                  </a:cubicBezTo>
                  <a:cubicBezTo>
                    <a:pt x="3459" y="63303"/>
                    <a:pt x="3543" y="63464"/>
                    <a:pt x="3695" y="63510"/>
                  </a:cubicBezTo>
                  <a:cubicBezTo>
                    <a:pt x="3723" y="63519"/>
                    <a:pt x="3751" y="63524"/>
                    <a:pt x="3780" y="63524"/>
                  </a:cubicBezTo>
                  <a:cubicBezTo>
                    <a:pt x="3906" y="63524"/>
                    <a:pt x="4018" y="63442"/>
                    <a:pt x="4055" y="63321"/>
                  </a:cubicBezTo>
                  <a:cubicBezTo>
                    <a:pt x="4225" y="62771"/>
                    <a:pt x="4402" y="62223"/>
                    <a:pt x="4583" y="61676"/>
                  </a:cubicBezTo>
                  <a:cubicBezTo>
                    <a:pt x="4632" y="61525"/>
                    <a:pt x="4550" y="61362"/>
                    <a:pt x="4399" y="61312"/>
                  </a:cubicBezTo>
                  <a:cubicBezTo>
                    <a:pt x="4369" y="61302"/>
                    <a:pt x="4339" y="61297"/>
                    <a:pt x="4309" y="61297"/>
                  </a:cubicBezTo>
                  <a:close/>
                  <a:moveTo>
                    <a:pt x="174942" y="64555"/>
                  </a:moveTo>
                  <a:cubicBezTo>
                    <a:pt x="174916" y="64555"/>
                    <a:pt x="174889" y="64558"/>
                    <a:pt x="174862" y="64566"/>
                  </a:cubicBezTo>
                  <a:cubicBezTo>
                    <a:pt x="174708" y="64610"/>
                    <a:pt x="174620" y="64773"/>
                    <a:pt x="174667" y="64927"/>
                  </a:cubicBezTo>
                  <a:cubicBezTo>
                    <a:pt x="174826" y="65481"/>
                    <a:pt x="174981" y="66035"/>
                    <a:pt x="175130" y="66592"/>
                  </a:cubicBezTo>
                  <a:cubicBezTo>
                    <a:pt x="175165" y="66718"/>
                    <a:pt x="175279" y="66805"/>
                    <a:pt x="175408" y="66805"/>
                  </a:cubicBezTo>
                  <a:cubicBezTo>
                    <a:pt x="175598" y="66805"/>
                    <a:pt x="175736" y="66625"/>
                    <a:pt x="175688" y="66443"/>
                  </a:cubicBezTo>
                  <a:cubicBezTo>
                    <a:pt x="175538" y="65883"/>
                    <a:pt x="175382" y="65324"/>
                    <a:pt x="175221" y="64767"/>
                  </a:cubicBezTo>
                  <a:cubicBezTo>
                    <a:pt x="175186" y="64639"/>
                    <a:pt x="175069" y="64555"/>
                    <a:pt x="174942" y="64555"/>
                  </a:cubicBezTo>
                  <a:close/>
                  <a:moveTo>
                    <a:pt x="3281" y="64611"/>
                  </a:moveTo>
                  <a:cubicBezTo>
                    <a:pt x="3157" y="64611"/>
                    <a:pt x="3043" y="64691"/>
                    <a:pt x="3005" y="64815"/>
                  </a:cubicBezTo>
                  <a:cubicBezTo>
                    <a:pt x="2845" y="65373"/>
                    <a:pt x="2690" y="65931"/>
                    <a:pt x="2541" y="66491"/>
                  </a:cubicBezTo>
                  <a:cubicBezTo>
                    <a:pt x="2500" y="66644"/>
                    <a:pt x="2592" y="66803"/>
                    <a:pt x="2745" y="66844"/>
                  </a:cubicBezTo>
                  <a:cubicBezTo>
                    <a:pt x="2769" y="66850"/>
                    <a:pt x="2794" y="66853"/>
                    <a:pt x="2819" y="66853"/>
                  </a:cubicBezTo>
                  <a:cubicBezTo>
                    <a:pt x="2950" y="66853"/>
                    <a:pt x="3063" y="66766"/>
                    <a:pt x="3097" y="66640"/>
                  </a:cubicBezTo>
                  <a:cubicBezTo>
                    <a:pt x="3245" y="66083"/>
                    <a:pt x="3400" y="65528"/>
                    <a:pt x="3560" y="64976"/>
                  </a:cubicBezTo>
                  <a:cubicBezTo>
                    <a:pt x="3602" y="64824"/>
                    <a:pt x="3513" y="64665"/>
                    <a:pt x="3362" y="64622"/>
                  </a:cubicBezTo>
                  <a:cubicBezTo>
                    <a:pt x="3335" y="64614"/>
                    <a:pt x="3307" y="64611"/>
                    <a:pt x="3281" y="64611"/>
                  </a:cubicBezTo>
                  <a:close/>
                  <a:moveTo>
                    <a:pt x="175845" y="67906"/>
                  </a:moveTo>
                  <a:cubicBezTo>
                    <a:pt x="175821" y="67906"/>
                    <a:pt x="175796" y="67909"/>
                    <a:pt x="175772" y="67916"/>
                  </a:cubicBezTo>
                  <a:cubicBezTo>
                    <a:pt x="175618" y="67953"/>
                    <a:pt x="175523" y="68110"/>
                    <a:pt x="175562" y="68264"/>
                  </a:cubicBezTo>
                  <a:cubicBezTo>
                    <a:pt x="175700" y="68823"/>
                    <a:pt x="175833" y="69384"/>
                    <a:pt x="175960" y="69945"/>
                  </a:cubicBezTo>
                  <a:cubicBezTo>
                    <a:pt x="175990" y="70076"/>
                    <a:pt x="176106" y="70170"/>
                    <a:pt x="176241" y="70170"/>
                  </a:cubicBezTo>
                  <a:cubicBezTo>
                    <a:pt x="176425" y="70170"/>
                    <a:pt x="176562" y="69998"/>
                    <a:pt x="176521" y="69818"/>
                  </a:cubicBezTo>
                  <a:cubicBezTo>
                    <a:pt x="176393" y="69252"/>
                    <a:pt x="176260" y="68688"/>
                    <a:pt x="176121" y="68126"/>
                  </a:cubicBezTo>
                  <a:cubicBezTo>
                    <a:pt x="176090" y="67995"/>
                    <a:pt x="175974" y="67906"/>
                    <a:pt x="175845" y="67906"/>
                  </a:cubicBezTo>
                  <a:close/>
                  <a:moveTo>
                    <a:pt x="2390" y="67951"/>
                  </a:moveTo>
                  <a:cubicBezTo>
                    <a:pt x="2259" y="67951"/>
                    <a:pt x="2140" y="68041"/>
                    <a:pt x="2109" y="68175"/>
                  </a:cubicBezTo>
                  <a:cubicBezTo>
                    <a:pt x="1970" y="68737"/>
                    <a:pt x="1837" y="69301"/>
                    <a:pt x="1709" y="69866"/>
                  </a:cubicBezTo>
                  <a:cubicBezTo>
                    <a:pt x="1668" y="70047"/>
                    <a:pt x="1806" y="70219"/>
                    <a:pt x="1991" y="70219"/>
                  </a:cubicBezTo>
                  <a:cubicBezTo>
                    <a:pt x="2125" y="70218"/>
                    <a:pt x="2241" y="70125"/>
                    <a:pt x="2271" y="69993"/>
                  </a:cubicBezTo>
                  <a:cubicBezTo>
                    <a:pt x="2398" y="69432"/>
                    <a:pt x="2530" y="68872"/>
                    <a:pt x="2668" y="68313"/>
                  </a:cubicBezTo>
                  <a:cubicBezTo>
                    <a:pt x="2709" y="68157"/>
                    <a:pt x="2614" y="67997"/>
                    <a:pt x="2458" y="67959"/>
                  </a:cubicBezTo>
                  <a:cubicBezTo>
                    <a:pt x="2435" y="67953"/>
                    <a:pt x="2412" y="67951"/>
                    <a:pt x="2390" y="67951"/>
                  </a:cubicBezTo>
                  <a:close/>
                  <a:moveTo>
                    <a:pt x="176608" y="71289"/>
                  </a:moveTo>
                  <a:cubicBezTo>
                    <a:pt x="176588" y="71289"/>
                    <a:pt x="176569" y="71291"/>
                    <a:pt x="176549" y="71295"/>
                  </a:cubicBezTo>
                  <a:cubicBezTo>
                    <a:pt x="176393" y="71326"/>
                    <a:pt x="176292" y="71478"/>
                    <a:pt x="176325" y="71634"/>
                  </a:cubicBezTo>
                  <a:cubicBezTo>
                    <a:pt x="176441" y="72199"/>
                    <a:pt x="176551" y="72764"/>
                    <a:pt x="176657" y="73330"/>
                  </a:cubicBezTo>
                  <a:cubicBezTo>
                    <a:pt x="176683" y="73467"/>
                    <a:pt x="176801" y="73565"/>
                    <a:pt x="176940" y="73566"/>
                  </a:cubicBezTo>
                  <a:cubicBezTo>
                    <a:pt x="176958" y="73565"/>
                    <a:pt x="176976" y="73564"/>
                    <a:pt x="176994" y="73562"/>
                  </a:cubicBezTo>
                  <a:cubicBezTo>
                    <a:pt x="177150" y="73532"/>
                    <a:pt x="177253" y="73382"/>
                    <a:pt x="177223" y="73225"/>
                  </a:cubicBezTo>
                  <a:cubicBezTo>
                    <a:pt x="177117" y="72655"/>
                    <a:pt x="177006" y="72086"/>
                    <a:pt x="176888" y="71519"/>
                  </a:cubicBezTo>
                  <a:cubicBezTo>
                    <a:pt x="176861" y="71383"/>
                    <a:pt x="176741" y="71289"/>
                    <a:pt x="176608" y="71289"/>
                  </a:cubicBezTo>
                  <a:close/>
                  <a:moveTo>
                    <a:pt x="1625" y="71335"/>
                  </a:moveTo>
                  <a:cubicBezTo>
                    <a:pt x="1492" y="71335"/>
                    <a:pt x="1371" y="71428"/>
                    <a:pt x="1343" y="71565"/>
                  </a:cubicBezTo>
                  <a:cubicBezTo>
                    <a:pt x="1227" y="72132"/>
                    <a:pt x="1115" y="72702"/>
                    <a:pt x="1011" y="73271"/>
                  </a:cubicBezTo>
                  <a:cubicBezTo>
                    <a:pt x="981" y="73427"/>
                    <a:pt x="1085" y="73578"/>
                    <a:pt x="1241" y="73607"/>
                  </a:cubicBezTo>
                  <a:cubicBezTo>
                    <a:pt x="1259" y="73610"/>
                    <a:pt x="1276" y="73612"/>
                    <a:pt x="1294" y="73612"/>
                  </a:cubicBezTo>
                  <a:cubicBezTo>
                    <a:pt x="1433" y="73612"/>
                    <a:pt x="1552" y="73512"/>
                    <a:pt x="1577" y="73376"/>
                  </a:cubicBezTo>
                  <a:cubicBezTo>
                    <a:pt x="1682" y="72810"/>
                    <a:pt x="1792" y="72245"/>
                    <a:pt x="1907" y="71681"/>
                  </a:cubicBezTo>
                  <a:cubicBezTo>
                    <a:pt x="1939" y="71525"/>
                    <a:pt x="1838" y="71373"/>
                    <a:pt x="1682" y="71340"/>
                  </a:cubicBezTo>
                  <a:cubicBezTo>
                    <a:pt x="1663" y="71336"/>
                    <a:pt x="1644" y="71335"/>
                    <a:pt x="1625" y="71335"/>
                  </a:cubicBezTo>
                  <a:close/>
                  <a:moveTo>
                    <a:pt x="177241" y="74696"/>
                  </a:moveTo>
                  <a:cubicBezTo>
                    <a:pt x="177225" y="74696"/>
                    <a:pt x="177209" y="74697"/>
                    <a:pt x="177193" y="74700"/>
                  </a:cubicBezTo>
                  <a:cubicBezTo>
                    <a:pt x="177036" y="74726"/>
                    <a:pt x="176930" y="74875"/>
                    <a:pt x="176957" y="75032"/>
                  </a:cubicBezTo>
                  <a:cubicBezTo>
                    <a:pt x="177051" y="75600"/>
                    <a:pt x="177140" y="76169"/>
                    <a:pt x="177223" y="76739"/>
                  </a:cubicBezTo>
                  <a:cubicBezTo>
                    <a:pt x="177243" y="76881"/>
                    <a:pt x="177364" y="76985"/>
                    <a:pt x="177507" y="76985"/>
                  </a:cubicBezTo>
                  <a:cubicBezTo>
                    <a:pt x="177522" y="76985"/>
                    <a:pt x="177536" y="76984"/>
                    <a:pt x="177549" y="76982"/>
                  </a:cubicBezTo>
                  <a:cubicBezTo>
                    <a:pt x="177708" y="76958"/>
                    <a:pt x="177815" y="76813"/>
                    <a:pt x="177794" y="76655"/>
                  </a:cubicBezTo>
                  <a:cubicBezTo>
                    <a:pt x="177710" y="76082"/>
                    <a:pt x="177620" y="75508"/>
                    <a:pt x="177525" y="74936"/>
                  </a:cubicBezTo>
                  <a:cubicBezTo>
                    <a:pt x="177502" y="74796"/>
                    <a:pt x="177379" y="74696"/>
                    <a:pt x="177241" y="74696"/>
                  </a:cubicBezTo>
                  <a:close/>
                  <a:moveTo>
                    <a:pt x="997" y="74743"/>
                  </a:moveTo>
                  <a:cubicBezTo>
                    <a:pt x="858" y="74743"/>
                    <a:pt x="736" y="74843"/>
                    <a:pt x="712" y="74984"/>
                  </a:cubicBezTo>
                  <a:cubicBezTo>
                    <a:pt x="650" y="75363"/>
                    <a:pt x="590" y="75742"/>
                    <a:pt x="532" y="76122"/>
                  </a:cubicBezTo>
                  <a:lnTo>
                    <a:pt x="447" y="76703"/>
                  </a:lnTo>
                  <a:cubicBezTo>
                    <a:pt x="424" y="76861"/>
                    <a:pt x="533" y="77006"/>
                    <a:pt x="690" y="77029"/>
                  </a:cubicBezTo>
                  <a:cubicBezTo>
                    <a:pt x="705" y="77032"/>
                    <a:pt x="718" y="77033"/>
                    <a:pt x="732" y="77033"/>
                  </a:cubicBezTo>
                  <a:cubicBezTo>
                    <a:pt x="875" y="77033"/>
                    <a:pt x="998" y="76927"/>
                    <a:pt x="1018" y="76786"/>
                  </a:cubicBezTo>
                  <a:lnTo>
                    <a:pt x="1103" y="76209"/>
                  </a:lnTo>
                  <a:cubicBezTo>
                    <a:pt x="1159" y="75831"/>
                    <a:pt x="1219" y="75454"/>
                    <a:pt x="1281" y="75078"/>
                  </a:cubicBezTo>
                  <a:cubicBezTo>
                    <a:pt x="1307" y="74921"/>
                    <a:pt x="1200" y="74773"/>
                    <a:pt x="1043" y="74747"/>
                  </a:cubicBezTo>
                  <a:cubicBezTo>
                    <a:pt x="1027" y="74744"/>
                    <a:pt x="1012" y="74743"/>
                    <a:pt x="997" y="74743"/>
                  </a:cubicBezTo>
                  <a:close/>
                  <a:moveTo>
                    <a:pt x="177742" y="78132"/>
                  </a:moveTo>
                  <a:cubicBezTo>
                    <a:pt x="177730" y="78132"/>
                    <a:pt x="177718" y="78132"/>
                    <a:pt x="177706" y="78134"/>
                  </a:cubicBezTo>
                  <a:cubicBezTo>
                    <a:pt x="177550" y="78154"/>
                    <a:pt x="177439" y="78295"/>
                    <a:pt x="177456" y="78451"/>
                  </a:cubicBezTo>
                  <a:cubicBezTo>
                    <a:pt x="177528" y="79022"/>
                    <a:pt x="177594" y="79594"/>
                    <a:pt x="177655" y="80167"/>
                  </a:cubicBezTo>
                  <a:cubicBezTo>
                    <a:pt x="177670" y="80313"/>
                    <a:pt x="177793" y="80424"/>
                    <a:pt x="177940" y="80425"/>
                  </a:cubicBezTo>
                  <a:cubicBezTo>
                    <a:pt x="177951" y="80425"/>
                    <a:pt x="177961" y="80424"/>
                    <a:pt x="177971" y="80422"/>
                  </a:cubicBezTo>
                  <a:cubicBezTo>
                    <a:pt x="178130" y="80406"/>
                    <a:pt x="178244" y="80264"/>
                    <a:pt x="178227" y="80106"/>
                  </a:cubicBezTo>
                  <a:cubicBezTo>
                    <a:pt x="178166" y="79530"/>
                    <a:pt x="178100" y="78954"/>
                    <a:pt x="178028" y="78379"/>
                  </a:cubicBezTo>
                  <a:cubicBezTo>
                    <a:pt x="178007" y="78235"/>
                    <a:pt x="177884" y="78132"/>
                    <a:pt x="177742" y="78132"/>
                  </a:cubicBezTo>
                  <a:close/>
                  <a:moveTo>
                    <a:pt x="501" y="78180"/>
                  </a:moveTo>
                  <a:cubicBezTo>
                    <a:pt x="360" y="78180"/>
                    <a:pt x="237" y="78283"/>
                    <a:pt x="215" y="78427"/>
                  </a:cubicBezTo>
                  <a:cubicBezTo>
                    <a:pt x="145" y="79001"/>
                    <a:pt x="79" y="79577"/>
                    <a:pt x="19" y="80154"/>
                  </a:cubicBezTo>
                  <a:cubicBezTo>
                    <a:pt x="1" y="80312"/>
                    <a:pt x="116" y="80455"/>
                    <a:pt x="274" y="80470"/>
                  </a:cubicBezTo>
                  <a:cubicBezTo>
                    <a:pt x="285" y="80472"/>
                    <a:pt x="295" y="80473"/>
                    <a:pt x="304" y="80473"/>
                  </a:cubicBezTo>
                  <a:cubicBezTo>
                    <a:pt x="452" y="80473"/>
                    <a:pt x="575" y="80361"/>
                    <a:pt x="591" y="80215"/>
                  </a:cubicBezTo>
                  <a:cubicBezTo>
                    <a:pt x="651" y="79642"/>
                    <a:pt x="717" y="79069"/>
                    <a:pt x="788" y="78497"/>
                  </a:cubicBezTo>
                  <a:cubicBezTo>
                    <a:pt x="804" y="78341"/>
                    <a:pt x="693" y="78201"/>
                    <a:pt x="537" y="78182"/>
                  </a:cubicBezTo>
                  <a:cubicBezTo>
                    <a:pt x="525" y="78180"/>
                    <a:pt x="513" y="78180"/>
                    <a:pt x="501" y="7818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64"/>
            <p:cNvSpPr/>
            <p:nvPr/>
          </p:nvSpPr>
          <p:spPr>
            <a:xfrm>
              <a:off x="1526800" y="2928150"/>
              <a:ext cx="16750" cy="35925"/>
            </a:xfrm>
            <a:custGeom>
              <a:avLst/>
              <a:gdLst/>
              <a:ahLst/>
              <a:cxnLst/>
              <a:rect l="l" t="t" r="r" b="b"/>
              <a:pathLst>
                <a:path w="670" h="1437" extrusionOk="0">
                  <a:moveTo>
                    <a:pt x="370" y="0"/>
                  </a:moveTo>
                  <a:cubicBezTo>
                    <a:pt x="215" y="0"/>
                    <a:pt x="94" y="113"/>
                    <a:pt x="82" y="264"/>
                  </a:cubicBezTo>
                  <a:cubicBezTo>
                    <a:pt x="58" y="552"/>
                    <a:pt x="34" y="840"/>
                    <a:pt x="12" y="1127"/>
                  </a:cubicBezTo>
                  <a:cubicBezTo>
                    <a:pt x="0" y="1287"/>
                    <a:pt x="119" y="1425"/>
                    <a:pt x="279" y="1437"/>
                  </a:cubicBezTo>
                  <a:lnTo>
                    <a:pt x="300" y="1437"/>
                  </a:lnTo>
                  <a:cubicBezTo>
                    <a:pt x="450" y="1437"/>
                    <a:pt x="575" y="1322"/>
                    <a:pt x="587" y="1172"/>
                  </a:cubicBezTo>
                  <a:cubicBezTo>
                    <a:pt x="608" y="885"/>
                    <a:pt x="631" y="598"/>
                    <a:pt x="655" y="313"/>
                  </a:cubicBezTo>
                  <a:cubicBezTo>
                    <a:pt x="670" y="155"/>
                    <a:pt x="552" y="14"/>
                    <a:pt x="394" y="1"/>
                  </a:cubicBezTo>
                  <a:cubicBezTo>
                    <a:pt x="386" y="1"/>
                    <a:pt x="378" y="0"/>
                    <a:pt x="37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64"/>
            <p:cNvSpPr/>
            <p:nvPr/>
          </p:nvSpPr>
          <p:spPr>
            <a:xfrm>
              <a:off x="1772350" y="2060100"/>
              <a:ext cx="387300" cy="519325"/>
            </a:xfrm>
            <a:custGeom>
              <a:avLst/>
              <a:gdLst/>
              <a:ahLst/>
              <a:cxnLst/>
              <a:rect l="l" t="t" r="r" b="b"/>
              <a:pathLst>
                <a:path w="15492" h="20773" extrusionOk="0">
                  <a:moveTo>
                    <a:pt x="1" y="0"/>
                  </a:moveTo>
                  <a:lnTo>
                    <a:pt x="10386" y="20772"/>
                  </a:lnTo>
                  <a:lnTo>
                    <a:pt x="1549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64"/>
            <p:cNvSpPr/>
            <p:nvPr/>
          </p:nvSpPr>
          <p:spPr>
            <a:xfrm>
              <a:off x="1763500" y="2052900"/>
              <a:ext cx="404250" cy="533725"/>
            </a:xfrm>
            <a:custGeom>
              <a:avLst/>
              <a:gdLst/>
              <a:ahLst/>
              <a:cxnLst/>
              <a:rect l="l" t="t" r="r" b="b"/>
              <a:pathLst>
                <a:path w="16170" h="21349" extrusionOk="0">
                  <a:moveTo>
                    <a:pt x="15478" y="576"/>
                  </a:moveTo>
                  <a:lnTo>
                    <a:pt x="10647" y="20232"/>
                  </a:lnTo>
                  <a:lnTo>
                    <a:pt x="820" y="576"/>
                  </a:lnTo>
                  <a:close/>
                  <a:moveTo>
                    <a:pt x="355" y="1"/>
                  </a:moveTo>
                  <a:cubicBezTo>
                    <a:pt x="140" y="1"/>
                    <a:pt x="1" y="226"/>
                    <a:pt x="97" y="417"/>
                  </a:cubicBezTo>
                  <a:lnTo>
                    <a:pt x="10483" y="21190"/>
                  </a:lnTo>
                  <a:cubicBezTo>
                    <a:pt x="10532" y="21287"/>
                    <a:pt x="10631" y="21348"/>
                    <a:pt x="10740" y="21348"/>
                  </a:cubicBezTo>
                  <a:cubicBezTo>
                    <a:pt x="10750" y="21348"/>
                    <a:pt x="10762" y="21348"/>
                    <a:pt x="10773" y="21347"/>
                  </a:cubicBezTo>
                  <a:cubicBezTo>
                    <a:pt x="10893" y="21334"/>
                    <a:pt x="10991" y="21246"/>
                    <a:pt x="11020" y="21129"/>
                  </a:cubicBezTo>
                  <a:lnTo>
                    <a:pt x="16125" y="357"/>
                  </a:lnTo>
                  <a:cubicBezTo>
                    <a:pt x="16169" y="176"/>
                    <a:pt x="16032" y="1"/>
                    <a:pt x="1584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64"/>
            <p:cNvSpPr/>
            <p:nvPr/>
          </p:nvSpPr>
          <p:spPr>
            <a:xfrm>
              <a:off x="1813950" y="2079800"/>
              <a:ext cx="246475" cy="499625"/>
            </a:xfrm>
            <a:custGeom>
              <a:avLst/>
              <a:gdLst/>
              <a:ahLst/>
              <a:cxnLst/>
              <a:rect l="l" t="t" r="r" b="b"/>
              <a:pathLst>
                <a:path w="9859" h="19985" extrusionOk="0">
                  <a:moveTo>
                    <a:pt x="0" y="0"/>
                  </a:moveTo>
                  <a:lnTo>
                    <a:pt x="8722" y="19984"/>
                  </a:lnTo>
                  <a:lnTo>
                    <a:pt x="985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64"/>
            <p:cNvSpPr/>
            <p:nvPr/>
          </p:nvSpPr>
          <p:spPr>
            <a:xfrm>
              <a:off x="1805275" y="2072600"/>
              <a:ext cx="262550" cy="514025"/>
            </a:xfrm>
            <a:custGeom>
              <a:avLst/>
              <a:gdLst/>
              <a:ahLst/>
              <a:cxnLst/>
              <a:rect l="l" t="t" r="r" b="b"/>
              <a:pathLst>
                <a:path w="10502" h="20561" extrusionOk="0">
                  <a:moveTo>
                    <a:pt x="9899" y="576"/>
                  </a:moveTo>
                  <a:lnTo>
                    <a:pt x="8850" y="19050"/>
                  </a:lnTo>
                  <a:lnTo>
                    <a:pt x="787" y="576"/>
                  </a:lnTo>
                  <a:close/>
                  <a:moveTo>
                    <a:pt x="345" y="1"/>
                  </a:moveTo>
                  <a:cubicBezTo>
                    <a:pt x="139" y="1"/>
                    <a:pt x="1" y="213"/>
                    <a:pt x="83" y="404"/>
                  </a:cubicBezTo>
                  <a:lnTo>
                    <a:pt x="8804" y="20388"/>
                  </a:lnTo>
                  <a:cubicBezTo>
                    <a:pt x="8850" y="20492"/>
                    <a:pt x="8953" y="20560"/>
                    <a:pt x="9066" y="20560"/>
                  </a:cubicBezTo>
                  <a:cubicBezTo>
                    <a:pt x="9067" y="20560"/>
                    <a:pt x="9068" y="20560"/>
                    <a:pt x="9069" y="20560"/>
                  </a:cubicBezTo>
                  <a:cubicBezTo>
                    <a:pt x="9086" y="20560"/>
                    <a:pt x="9103" y="20559"/>
                    <a:pt x="9120" y="20557"/>
                  </a:cubicBezTo>
                  <a:cubicBezTo>
                    <a:pt x="9252" y="20533"/>
                    <a:pt x="9349" y="20422"/>
                    <a:pt x="9357" y="20289"/>
                  </a:cubicBezTo>
                  <a:lnTo>
                    <a:pt x="10493" y="304"/>
                  </a:lnTo>
                  <a:cubicBezTo>
                    <a:pt x="10502" y="140"/>
                    <a:pt x="10371" y="1"/>
                    <a:pt x="10205" y="1"/>
                  </a:cubicBezTo>
                  <a:lnTo>
                    <a:pt x="347" y="1"/>
                  </a:lnTo>
                  <a:cubicBezTo>
                    <a:pt x="347" y="1"/>
                    <a:pt x="346" y="1"/>
                    <a:pt x="34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64"/>
            <p:cNvSpPr/>
            <p:nvPr/>
          </p:nvSpPr>
          <p:spPr>
            <a:xfrm>
              <a:off x="1759225" y="2040900"/>
              <a:ext cx="272800" cy="538525"/>
            </a:xfrm>
            <a:custGeom>
              <a:avLst/>
              <a:gdLst/>
              <a:ahLst/>
              <a:cxnLst/>
              <a:rect l="l" t="t" r="r" b="b"/>
              <a:pathLst>
                <a:path w="10912" h="21541" extrusionOk="0">
                  <a:moveTo>
                    <a:pt x="0" y="1"/>
                  </a:moveTo>
                  <a:lnTo>
                    <a:pt x="10911" y="21540"/>
                  </a:lnTo>
                  <a:lnTo>
                    <a:pt x="985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64"/>
            <p:cNvSpPr/>
            <p:nvPr/>
          </p:nvSpPr>
          <p:spPr>
            <a:xfrm>
              <a:off x="1750375" y="2033700"/>
              <a:ext cx="289025" cy="552925"/>
            </a:xfrm>
            <a:custGeom>
              <a:avLst/>
              <a:gdLst/>
              <a:ahLst/>
              <a:cxnLst/>
              <a:rect l="l" t="t" r="r" b="b"/>
              <a:pathLst>
                <a:path w="11561" h="22117" extrusionOk="0">
                  <a:moveTo>
                    <a:pt x="9936" y="578"/>
                  </a:moveTo>
                  <a:lnTo>
                    <a:pt x="10912" y="20493"/>
                  </a:lnTo>
                  <a:lnTo>
                    <a:pt x="823" y="578"/>
                  </a:lnTo>
                  <a:close/>
                  <a:moveTo>
                    <a:pt x="354" y="1"/>
                  </a:moveTo>
                  <a:cubicBezTo>
                    <a:pt x="139" y="1"/>
                    <a:pt x="0" y="228"/>
                    <a:pt x="97" y="419"/>
                  </a:cubicBezTo>
                  <a:lnTo>
                    <a:pt x="11009" y="21959"/>
                  </a:lnTo>
                  <a:cubicBezTo>
                    <a:pt x="11057" y="22055"/>
                    <a:pt x="11156" y="22116"/>
                    <a:pt x="11265" y="22116"/>
                  </a:cubicBezTo>
                  <a:cubicBezTo>
                    <a:pt x="11430" y="22116"/>
                    <a:pt x="11561" y="21979"/>
                    <a:pt x="11553" y="21815"/>
                  </a:cubicBezTo>
                  <a:lnTo>
                    <a:pt x="10500" y="276"/>
                  </a:lnTo>
                  <a:cubicBezTo>
                    <a:pt x="10492" y="122"/>
                    <a:pt x="10366" y="1"/>
                    <a:pt x="102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64"/>
            <p:cNvSpPr/>
            <p:nvPr/>
          </p:nvSpPr>
          <p:spPr>
            <a:xfrm>
              <a:off x="1173825" y="1944100"/>
              <a:ext cx="858200" cy="635325"/>
            </a:xfrm>
            <a:custGeom>
              <a:avLst/>
              <a:gdLst/>
              <a:ahLst/>
              <a:cxnLst/>
              <a:rect l="l" t="t" r="r" b="b"/>
              <a:pathLst>
                <a:path w="34328" h="25413" extrusionOk="0">
                  <a:moveTo>
                    <a:pt x="1" y="1"/>
                  </a:moveTo>
                  <a:lnTo>
                    <a:pt x="6279" y="25412"/>
                  </a:lnTo>
                  <a:lnTo>
                    <a:pt x="34327" y="25412"/>
                  </a:lnTo>
                  <a:lnTo>
                    <a:pt x="29880" y="2880"/>
                  </a:lnTo>
                  <a:lnTo>
                    <a:pt x="15923" y="2880"/>
                  </a:lnTo>
                  <a:lnTo>
                    <a:pt x="1337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64"/>
            <p:cNvSpPr/>
            <p:nvPr/>
          </p:nvSpPr>
          <p:spPr>
            <a:xfrm>
              <a:off x="1165700" y="1936875"/>
              <a:ext cx="874250" cy="649750"/>
            </a:xfrm>
            <a:custGeom>
              <a:avLst/>
              <a:gdLst/>
              <a:ahLst/>
              <a:cxnLst/>
              <a:rect l="l" t="t" r="r" b="b"/>
              <a:pathLst>
                <a:path w="34970" h="25990" extrusionOk="0">
                  <a:moveTo>
                    <a:pt x="13573" y="578"/>
                  </a:moveTo>
                  <a:lnTo>
                    <a:pt x="16032" y="3361"/>
                  </a:lnTo>
                  <a:cubicBezTo>
                    <a:pt x="16088" y="3422"/>
                    <a:pt x="16165" y="3458"/>
                    <a:pt x="16248" y="3458"/>
                  </a:cubicBezTo>
                  <a:lnTo>
                    <a:pt x="29969" y="3458"/>
                  </a:lnTo>
                  <a:lnTo>
                    <a:pt x="34302" y="25413"/>
                  </a:lnTo>
                  <a:lnTo>
                    <a:pt x="6829" y="25413"/>
                  </a:lnTo>
                  <a:lnTo>
                    <a:pt x="694" y="578"/>
                  </a:lnTo>
                  <a:close/>
                  <a:moveTo>
                    <a:pt x="326" y="1"/>
                  </a:moveTo>
                  <a:cubicBezTo>
                    <a:pt x="139" y="1"/>
                    <a:pt x="1" y="177"/>
                    <a:pt x="46" y="358"/>
                  </a:cubicBezTo>
                  <a:lnTo>
                    <a:pt x="6324" y="25772"/>
                  </a:lnTo>
                  <a:cubicBezTo>
                    <a:pt x="6355" y="25899"/>
                    <a:pt x="6470" y="25989"/>
                    <a:pt x="6604" y="25989"/>
                  </a:cubicBezTo>
                  <a:lnTo>
                    <a:pt x="34651" y="25989"/>
                  </a:lnTo>
                  <a:cubicBezTo>
                    <a:pt x="34832" y="25989"/>
                    <a:pt x="34969" y="25824"/>
                    <a:pt x="34934" y="25645"/>
                  </a:cubicBezTo>
                  <a:lnTo>
                    <a:pt x="30487" y="3113"/>
                  </a:lnTo>
                  <a:cubicBezTo>
                    <a:pt x="30460" y="2978"/>
                    <a:pt x="30342" y="2881"/>
                    <a:pt x="30205" y="2881"/>
                  </a:cubicBezTo>
                  <a:lnTo>
                    <a:pt x="16379" y="2881"/>
                  </a:lnTo>
                  <a:lnTo>
                    <a:pt x="13920" y="98"/>
                  </a:lnTo>
                  <a:cubicBezTo>
                    <a:pt x="13865" y="37"/>
                    <a:pt x="13787" y="1"/>
                    <a:pt x="1370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64"/>
            <p:cNvSpPr/>
            <p:nvPr/>
          </p:nvSpPr>
          <p:spPr>
            <a:xfrm>
              <a:off x="1888075" y="1032825"/>
              <a:ext cx="941125" cy="557025"/>
            </a:xfrm>
            <a:custGeom>
              <a:avLst/>
              <a:gdLst/>
              <a:ahLst/>
              <a:cxnLst/>
              <a:rect l="l" t="t" r="r" b="b"/>
              <a:pathLst>
                <a:path w="37645" h="22281" extrusionOk="0">
                  <a:moveTo>
                    <a:pt x="55" y="1"/>
                  </a:moveTo>
                  <a:cubicBezTo>
                    <a:pt x="25" y="1"/>
                    <a:pt x="0" y="26"/>
                    <a:pt x="0" y="56"/>
                  </a:cubicBezTo>
                  <a:lnTo>
                    <a:pt x="0" y="22225"/>
                  </a:lnTo>
                  <a:cubicBezTo>
                    <a:pt x="0" y="22257"/>
                    <a:pt x="25" y="22281"/>
                    <a:pt x="55" y="22281"/>
                  </a:cubicBezTo>
                  <a:lnTo>
                    <a:pt x="37591" y="22281"/>
                  </a:lnTo>
                  <a:cubicBezTo>
                    <a:pt x="37621" y="22281"/>
                    <a:pt x="37645" y="22257"/>
                    <a:pt x="37645" y="22225"/>
                  </a:cubicBezTo>
                  <a:lnTo>
                    <a:pt x="37645" y="56"/>
                  </a:lnTo>
                  <a:cubicBezTo>
                    <a:pt x="37645" y="26"/>
                    <a:pt x="37621" y="1"/>
                    <a:pt x="3759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64"/>
            <p:cNvSpPr/>
            <p:nvPr/>
          </p:nvSpPr>
          <p:spPr>
            <a:xfrm>
              <a:off x="1880875" y="1025625"/>
              <a:ext cx="955550" cy="571450"/>
            </a:xfrm>
            <a:custGeom>
              <a:avLst/>
              <a:gdLst/>
              <a:ahLst/>
              <a:cxnLst/>
              <a:rect l="l" t="t" r="r" b="b"/>
              <a:pathLst>
                <a:path w="38222" h="22858" extrusionOk="0">
                  <a:moveTo>
                    <a:pt x="35820" y="578"/>
                  </a:moveTo>
                  <a:cubicBezTo>
                    <a:pt x="36828" y="579"/>
                    <a:pt x="37644" y="1395"/>
                    <a:pt x="37645" y="2402"/>
                  </a:cubicBezTo>
                  <a:lnTo>
                    <a:pt x="37645" y="20456"/>
                  </a:lnTo>
                  <a:cubicBezTo>
                    <a:pt x="37644" y="21464"/>
                    <a:pt x="36828" y="22279"/>
                    <a:pt x="35820" y="22281"/>
                  </a:cubicBezTo>
                  <a:lnTo>
                    <a:pt x="2400" y="22281"/>
                  </a:lnTo>
                  <a:cubicBezTo>
                    <a:pt x="1394" y="22279"/>
                    <a:pt x="577" y="21464"/>
                    <a:pt x="576" y="20456"/>
                  </a:cubicBezTo>
                  <a:lnTo>
                    <a:pt x="576" y="2402"/>
                  </a:lnTo>
                  <a:cubicBezTo>
                    <a:pt x="577" y="1395"/>
                    <a:pt x="1394" y="579"/>
                    <a:pt x="2400" y="578"/>
                  </a:cubicBezTo>
                  <a:close/>
                  <a:moveTo>
                    <a:pt x="2400" y="1"/>
                  </a:moveTo>
                  <a:cubicBezTo>
                    <a:pt x="1077" y="1"/>
                    <a:pt x="0" y="1078"/>
                    <a:pt x="0" y="2402"/>
                  </a:cubicBezTo>
                  <a:lnTo>
                    <a:pt x="0" y="20456"/>
                  </a:lnTo>
                  <a:cubicBezTo>
                    <a:pt x="0" y="21780"/>
                    <a:pt x="1077" y="22858"/>
                    <a:pt x="2400" y="22858"/>
                  </a:cubicBezTo>
                  <a:lnTo>
                    <a:pt x="35820" y="22858"/>
                  </a:lnTo>
                  <a:cubicBezTo>
                    <a:pt x="37145" y="22858"/>
                    <a:pt x="38222" y="21780"/>
                    <a:pt x="38222" y="20456"/>
                  </a:cubicBezTo>
                  <a:lnTo>
                    <a:pt x="38222" y="2402"/>
                  </a:lnTo>
                  <a:cubicBezTo>
                    <a:pt x="38222" y="1078"/>
                    <a:pt x="37145" y="1"/>
                    <a:pt x="358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64"/>
            <p:cNvSpPr/>
            <p:nvPr/>
          </p:nvSpPr>
          <p:spPr>
            <a:xfrm>
              <a:off x="1888075" y="1138475"/>
              <a:ext cx="941125" cy="201700"/>
            </a:xfrm>
            <a:custGeom>
              <a:avLst/>
              <a:gdLst/>
              <a:ahLst/>
              <a:cxnLst/>
              <a:rect l="l" t="t" r="r" b="b"/>
              <a:pathLst>
                <a:path w="37645" h="8068" extrusionOk="0">
                  <a:moveTo>
                    <a:pt x="0" y="0"/>
                  </a:moveTo>
                  <a:lnTo>
                    <a:pt x="0" y="8068"/>
                  </a:lnTo>
                  <a:lnTo>
                    <a:pt x="37645" y="8068"/>
                  </a:lnTo>
                  <a:lnTo>
                    <a:pt x="3764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64"/>
            <p:cNvSpPr/>
            <p:nvPr/>
          </p:nvSpPr>
          <p:spPr>
            <a:xfrm>
              <a:off x="1880875" y="1131300"/>
              <a:ext cx="955550" cy="216075"/>
            </a:xfrm>
            <a:custGeom>
              <a:avLst/>
              <a:gdLst/>
              <a:ahLst/>
              <a:cxnLst/>
              <a:rect l="l" t="t" r="r" b="b"/>
              <a:pathLst>
                <a:path w="38222" h="8643" extrusionOk="0">
                  <a:moveTo>
                    <a:pt x="37645" y="575"/>
                  </a:moveTo>
                  <a:lnTo>
                    <a:pt x="37645" y="8066"/>
                  </a:lnTo>
                  <a:lnTo>
                    <a:pt x="576" y="8066"/>
                  </a:lnTo>
                  <a:lnTo>
                    <a:pt x="576" y="575"/>
                  </a:lnTo>
                  <a:close/>
                  <a:moveTo>
                    <a:pt x="286" y="1"/>
                  </a:moveTo>
                  <a:cubicBezTo>
                    <a:pt x="127" y="1"/>
                    <a:pt x="0" y="130"/>
                    <a:pt x="0" y="289"/>
                  </a:cubicBezTo>
                  <a:lnTo>
                    <a:pt x="0" y="8355"/>
                  </a:lnTo>
                  <a:cubicBezTo>
                    <a:pt x="0" y="8513"/>
                    <a:pt x="129" y="8643"/>
                    <a:pt x="288" y="8643"/>
                  </a:cubicBezTo>
                  <a:lnTo>
                    <a:pt x="37933" y="8643"/>
                  </a:lnTo>
                  <a:cubicBezTo>
                    <a:pt x="38092" y="8643"/>
                    <a:pt x="38222" y="8513"/>
                    <a:pt x="38222" y="8355"/>
                  </a:cubicBezTo>
                  <a:lnTo>
                    <a:pt x="38222" y="289"/>
                  </a:lnTo>
                  <a:cubicBezTo>
                    <a:pt x="38222" y="130"/>
                    <a:pt x="38093" y="1"/>
                    <a:pt x="37935" y="1"/>
                  </a:cubicBezTo>
                  <a:cubicBezTo>
                    <a:pt x="37934" y="1"/>
                    <a:pt x="37933" y="1"/>
                    <a:pt x="37933" y="1"/>
                  </a:cubicBezTo>
                  <a:lnTo>
                    <a:pt x="288" y="1"/>
                  </a:lnTo>
                  <a:cubicBezTo>
                    <a:pt x="287" y="1"/>
                    <a:pt x="287" y="1"/>
                    <a:pt x="28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64"/>
            <p:cNvSpPr/>
            <p:nvPr/>
          </p:nvSpPr>
          <p:spPr>
            <a:xfrm>
              <a:off x="2548725" y="1461550"/>
              <a:ext cx="81825" cy="78725"/>
            </a:xfrm>
            <a:custGeom>
              <a:avLst/>
              <a:gdLst/>
              <a:ahLst/>
              <a:cxnLst/>
              <a:rect l="l" t="t" r="r" b="b"/>
              <a:pathLst>
                <a:path w="3273" h="3149" extrusionOk="0">
                  <a:moveTo>
                    <a:pt x="1698" y="0"/>
                  </a:moveTo>
                  <a:cubicBezTo>
                    <a:pt x="1288" y="0"/>
                    <a:pt x="886" y="160"/>
                    <a:pt x="586" y="461"/>
                  </a:cubicBezTo>
                  <a:cubicBezTo>
                    <a:pt x="135" y="912"/>
                    <a:pt x="0" y="1588"/>
                    <a:pt x="244" y="2177"/>
                  </a:cubicBezTo>
                  <a:cubicBezTo>
                    <a:pt x="487" y="2765"/>
                    <a:pt x="1062" y="3149"/>
                    <a:pt x="1699" y="3149"/>
                  </a:cubicBezTo>
                  <a:cubicBezTo>
                    <a:pt x="2567" y="3149"/>
                    <a:pt x="3272" y="2444"/>
                    <a:pt x="3272" y="1575"/>
                  </a:cubicBezTo>
                  <a:cubicBezTo>
                    <a:pt x="3272" y="938"/>
                    <a:pt x="2888" y="364"/>
                    <a:pt x="2301" y="120"/>
                  </a:cubicBezTo>
                  <a:cubicBezTo>
                    <a:pt x="2106" y="40"/>
                    <a:pt x="1901" y="0"/>
                    <a:pt x="169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64"/>
            <p:cNvSpPr/>
            <p:nvPr/>
          </p:nvSpPr>
          <p:spPr>
            <a:xfrm>
              <a:off x="2540950" y="1454350"/>
              <a:ext cx="96800" cy="93150"/>
            </a:xfrm>
            <a:custGeom>
              <a:avLst/>
              <a:gdLst/>
              <a:ahLst/>
              <a:cxnLst/>
              <a:rect l="l" t="t" r="r" b="b"/>
              <a:pathLst>
                <a:path w="3872" h="3726" extrusionOk="0">
                  <a:moveTo>
                    <a:pt x="2008" y="577"/>
                  </a:moveTo>
                  <a:cubicBezTo>
                    <a:pt x="2719" y="577"/>
                    <a:pt x="3294" y="1153"/>
                    <a:pt x="3295" y="1863"/>
                  </a:cubicBezTo>
                  <a:cubicBezTo>
                    <a:pt x="3295" y="2384"/>
                    <a:pt x="2982" y="2853"/>
                    <a:pt x="2501" y="3052"/>
                  </a:cubicBezTo>
                  <a:cubicBezTo>
                    <a:pt x="2342" y="3118"/>
                    <a:pt x="2174" y="3150"/>
                    <a:pt x="2008" y="3150"/>
                  </a:cubicBezTo>
                  <a:cubicBezTo>
                    <a:pt x="1674" y="3150"/>
                    <a:pt x="1345" y="3020"/>
                    <a:pt x="1099" y="2774"/>
                  </a:cubicBezTo>
                  <a:cubicBezTo>
                    <a:pt x="732" y="2405"/>
                    <a:pt x="622" y="1852"/>
                    <a:pt x="821" y="1371"/>
                  </a:cubicBezTo>
                  <a:cubicBezTo>
                    <a:pt x="1019" y="890"/>
                    <a:pt x="1488" y="577"/>
                    <a:pt x="2008" y="577"/>
                  </a:cubicBezTo>
                  <a:close/>
                  <a:moveTo>
                    <a:pt x="2009" y="0"/>
                  </a:moveTo>
                  <a:cubicBezTo>
                    <a:pt x="1525" y="0"/>
                    <a:pt x="1048" y="190"/>
                    <a:pt x="691" y="546"/>
                  </a:cubicBezTo>
                  <a:cubicBezTo>
                    <a:pt x="159" y="1079"/>
                    <a:pt x="1" y="1880"/>
                    <a:pt x="288" y="2576"/>
                  </a:cubicBezTo>
                  <a:cubicBezTo>
                    <a:pt x="576" y="3271"/>
                    <a:pt x="1255" y="3726"/>
                    <a:pt x="2008" y="3726"/>
                  </a:cubicBezTo>
                  <a:cubicBezTo>
                    <a:pt x="3038" y="3725"/>
                    <a:pt x="3871" y="2891"/>
                    <a:pt x="3871" y="1863"/>
                  </a:cubicBezTo>
                  <a:cubicBezTo>
                    <a:pt x="3871" y="1109"/>
                    <a:pt x="3418" y="430"/>
                    <a:pt x="2721" y="142"/>
                  </a:cubicBezTo>
                  <a:cubicBezTo>
                    <a:pt x="2491" y="47"/>
                    <a:pt x="2249" y="0"/>
                    <a:pt x="200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64"/>
            <p:cNvSpPr/>
            <p:nvPr/>
          </p:nvSpPr>
          <p:spPr>
            <a:xfrm>
              <a:off x="2658050" y="1461550"/>
              <a:ext cx="81850" cy="78725"/>
            </a:xfrm>
            <a:custGeom>
              <a:avLst/>
              <a:gdLst/>
              <a:ahLst/>
              <a:cxnLst/>
              <a:rect l="l" t="t" r="r" b="b"/>
              <a:pathLst>
                <a:path w="3274" h="3149" extrusionOk="0">
                  <a:moveTo>
                    <a:pt x="1699" y="0"/>
                  </a:moveTo>
                  <a:cubicBezTo>
                    <a:pt x="1289" y="0"/>
                    <a:pt x="887" y="160"/>
                    <a:pt x="586" y="461"/>
                  </a:cubicBezTo>
                  <a:cubicBezTo>
                    <a:pt x="136" y="912"/>
                    <a:pt x="0" y="1588"/>
                    <a:pt x="244" y="2177"/>
                  </a:cubicBezTo>
                  <a:cubicBezTo>
                    <a:pt x="489" y="2765"/>
                    <a:pt x="1062" y="3149"/>
                    <a:pt x="1699" y="3149"/>
                  </a:cubicBezTo>
                  <a:cubicBezTo>
                    <a:pt x="2568" y="3149"/>
                    <a:pt x="3274" y="2444"/>
                    <a:pt x="3274" y="1575"/>
                  </a:cubicBezTo>
                  <a:cubicBezTo>
                    <a:pt x="3274" y="938"/>
                    <a:pt x="2890" y="364"/>
                    <a:pt x="2301" y="120"/>
                  </a:cubicBezTo>
                  <a:cubicBezTo>
                    <a:pt x="2106" y="40"/>
                    <a:pt x="1902" y="0"/>
                    <a:pt x="169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64"/>
            <p:cNvSpPr/>
            <p:nvPr/>
          </p:nvSpPr>
          <p:spPr>
            <a:xfrm>
              <a:off x="2650275" y="1454350"/>
              <a:ext cx="96825" cy="93150"/>
            </a:xfrm>
            <a:custGeom>
              <a:avLst/>
              <a:gdLst/>
              <a:ahLst/>
              <a:cxnLst/>
              <a:rect l="l" t="t" r="r" b="b"/>
              <a:pathLst>
                <a:path w="3873" h="3726" extrusionOk="0">
                  <a:moveTo>
                    <a:pt x="2010" y="577"/>
                  </a:moveTo>
                  <a:cubicBezTo>
                    <a:pt x="2720" y="577"/>
                    <a:pt x="3294" y="1153"/>
                    <a:pt x="3297" y="1863"/>
                  </a:cubicBezTo>
                  <a:cubicBezTo>
                    <a:pt x="3297" y="2383"/>
                    <a:pt x="2984" y="2853"/>
                    <a:pt x="2503" y="3052"/>
                  </a:cubicBezTo>
                  <a:cubicBezTo>
                    <a:pt x="2343" y="3118"/>
                    <a:pt x="2176" y="3150"/>
                    <a:pt x="2010" y="3150"/>
                  </a:cubicBezTo>
                  <a:cubicBezTo>
                    <a:pt x="1675" y="3150"/>
                    <a:pt x="1347" y="3020"/>
                    <a:pt x="1101" y="2774"/>
                  </a:cubicBezTo>
                  <a:cubicBezTo>
                    <a:pt x="732" y="2405"/>
                    <a:pt x="622" y="1852"/>
                    <a:pt x="821" y="1371"/>
                  </a:cubicBezTo>
                  <a:cubicBezTo>
                    <a:pt x="1020" y="890"/>
                    <a:pt x="1489" y="577"/>
                    <a:pt x="2010" y="577"/>
                  </a:cubicBezTo>
                  <a:close/>
                  <a:moveTo>
                    <a:pt x="2010" y="0"/>
                  </a:moveTo>
                  <a:cubicBezTo>
                    <a:pt x="1525" y="0"/>
                    <a:pt x="1049" y="190"/>
                    <a:pt x="693" y="546"/>
                  </a:cubicBezTo>
                  <a:cubicBezTo>
                    <a:pt x="160" y="1079"/>
                    <a:pt x="1" y="1880"/>
                    <a:pt x="289" y="2576"/>
                  </a:cubicBezTo>
                  <a:cubicBezTo>
                    <a:pt x="578" y="3273"/>
                    <a:pt x="1257" y="3726"/>
                    <a:pt x="2010" y="3726"/>
                  </a:cubicBezTo>
                  <a:cubicBezTo>
                    <a:pt x="3038" y="3725"/>
                    <a:pt x="3871" y="2891"/>
                    <a:pt x="3873" y="1863"/>
                  </a:cubicBezTo>
                  <a:cubicBezTo>
                    <a:pt x="3871" y="1109"/>
                    <a:pt x="3418" y="430"/>
                    <a:pt x="2722" y="142"/>
                  </a:cubicBezTo>
                  <a:cubicBezTo>
                    <a:pt x="2492" y="47"/>
                    <a:pt x="2250" y="0"/>
                    <a:pt x="201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64"/>
            <p:cNvSpPr/>
            <p:nvPr/>
          </p:nvSpPr>
          <p:spPr>
            <a:xfrm>
              <a:off x="3330175" y="659725"/>
              <a:ext cx="1007825" cy="653450"/>
            </a:xfrm>
            <a:custGeom>
              <a:avLst/>
              <a:gdLst/>
              <a:ahLst/>
              <a:cxnLst/>
              <a:rect l="l" t="t" r="r" b="b"/>
              <a:pathLst>
                <a:path w="40313" h="26138" extrusionOk="0">
                  <a:moveTo>
                    <a:pt x="1" y="0"/>
                  </a:moveTo>
                  <a:lnTo>
                    <a:pt x="1" y="26137"/>
                  </a:lnTo>
                  <a:lnTo>
                    <a:pt x="40313" y="26137"/>
                  </a:lnTo>
                  <a:lnTo>
                    <a:pt x="4031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64"/>
            <p:cNvSpPr/>
            <p:nvPr/>
          </p:nvSpPr>
          <p:spPr>
            <a:xfrm>
              <a:off x="3322950" y="652525"/>
              <a:ext cx="1022250" cy="667850"/>
            </a:xfrm>
            <a:custGeom>
              <a:avLst/>
              <a:gdLst/>
              <a:ahLst/>
              <a:cxnLst/>
              <a:rect l="l" t="t" r="r" b="b"/>
              <a:pathLst>
                <a:path w="40890" h="26714" extrusionOk="0">
                  <a:moveTo>
                    <a:pt x="40313" y="576"/>
                  </a:moveTo>
                  <a:lnTo>
                    <a:pt x="40313" y="26137"/>
                  </a:lnTo>
                  <a:lnTo>
                    <a:pt x="578" y="26137"/>
                  </a:lnTo>
                  <a:lnTo>
                    <a:pt x="578" y="576"/>
                  </a:lnTo>
                  <a:close/>
                  <a:moveTo>
                    <a:pt x="290" y="0"/>
                  </a:moveTo>
                  <a:cubicBezTo>
                    <a:pt x="130" y="0"/>
                    <a:pt x="1" y="130"/>
                    <a:pt x="1" y="288"/>
                  </a:cubicBezTo>
                  <a:lnTo>
                    <a:pt x="1" y="26425"/>
                  </a:lnTo>
                  <a:cubicBezTo>
                    <a:pt x="1" y="26584"/>
                    <a:pt x="130" y="26713"/>
                    <a:pt x="290" y="26713"/>
                  </a:cubicBezTo>
                  <a:lnTo>
                    <a:pt x="40601" y="26713"/>
                  </a:lnTo>
                  <a:cubicBezTo>
                    <a:pt x="40760" y="26713"/>
                    <a:pt x="40890" y="26584"/>
                    <a:pt x="40890" y="26425"/>
                  </a:cubicBezTo>
                  <a:lnTo>
                    <a:pt x="40890" y="288"/>
                  </a:lnTo>
                  <a:cubicBezTo>
                    <a:pt x="40890" y="130"/>
                    <a:pt x="40760" y="0"/>
                    <a:pt x="406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64"/>
            <p:cNvSpPr/>
            <p:nvPr/>
          </p:nvSpPr>
          <p:spPr>
            <a:xfrm>
              <a:off x="3379200" y="701150"/>
              <a:ext cx="912950" cy="565175"/>
            </a:xfrm>
            <a:custGeom>
              <a:avLst/>
              <a:gdLst/>
              <a:ahLst/>
              <a:cxnLst/>
              <a:rect l="l" t="t" r="r" b="b"/>
              <a:pathLst>
                <a:path w="36518" h="22607" extrusionOk="0">
                  <a:moveTo>
                    <a:pt x="1" y="1"/>
                  </a:moveTo>
                  <a:lnTo>
                    <a:pt x="1" y="22607"/>
                  </a:lnTo>
                  <a:lnTo>
                    <a:pt x="36518" y="22607"/>
                  </a:lnTo>
                  <a:lnTo>
                    <a:pt x="3651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64"/>
            <p:cNvSpPr/>
            <p:nvPr/>
          </p:nvSpPr>
          <p:spPr>
            <a:xfrm>
              <a:off x="3372050" y="693950"/>
              <a:ext cx="927300" cy="579575"/>
            </a:xfrm>
            <a:custGeom>
              <a:avLst/>
              <a:gdLst/>
              <a:ahLst/>
              <a:cxnLst/>
              <a:rect l="l" t="t" r="r" b="b"/>
              <a:pathLst>
                <a:path w="37092" h="23183" extrusionOk="0">
                  <a:moveTo>
                    <a:pt x="36516" y="577"/>
                  </a:moveTo>
                  <a:lnTo>
                    <a:pt x="36516" y="22607"/>
                  </a:lnTo>
                  <a:lnTo>
                    <a:pt x="576" y="22607"/>
                  </a:lnTo>
                  <a:lnTo>
                    <a:pt x="576" y="577"/>
                  </a:lnTo>
                  <a:close/>
                  <a:moveTo>
                    <a:pt x="288" y="1"/>
                  </a:moveTo>
                  <a:cubicBezTo>
                    <a:pt x="129" y="1"/>
                    <a:pt x="0" y="129"/>
                    <a:pt x="0" y="289"/>
                  </a:cubicBezTo>
                  <a:lnTo>
                    <a:pt x="0" y="22895"/>
                  </a:lnTo>
                  <a:cubicBezTo>
                    <a:pt x="0" y="23053"/>
                    <a:pt x="129" y="23183"/>
                    <a:pt x="288" y="23183"/>
                  </a:cubicBezTo>
                  <a:lnTo>
                    <a:pt x="36804" y="23183"/>
                  </a:lnTo>
                  <a:cubicBezTo>
                    <a:pt x="36963" y="23183"/>
                    <a:pt x="37092" y="23053"/>
                    <a:pt x="37092" y="22895"/>
                  </a:cubicBezTo>
                  <a:lnTo>
                    <a:pt x="37092" y="289"/>
                  </a:lnTo>
                  <a:cubicBezTo>
                    <a:pt x="37092" y="129"/>
                    <a:pt x="36963" y="1"/>
                    <a:pt x="3680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64"/>
            <p:cNvSpPr/>
            <p:nvPr/>
          </p:nvSpPr>
          <p:spPr>
            <a:xfrm>
              <a:off x="3422700" y="927050"/>
              <a:ext cx="223600" cy="244550"/>
            </a:xfrm>
            <a:custGeom>
              <a:avLst/>
              <a:gdLst/>
              <a:ahLst/>
              <a:cxnLst/>
              <a:rect l="l" t="t" r="r" b="b"/>
              <a:pathLst>
                <a:path w="8944" h="9782" extrusionOk="0">
                  <a:moveTo>
                    <a:pt x="4472" y="0"/>
                  </a:moveTo>
                  <a:cubicBezTo>
                    <a:pt x="2002" y="0"/>
                    <a:pt x="0" y="4238"/>
                    <a:pt x="0" y="6708"/>
                  </a:cubicBezTo>
                  <a:cubicBezTo>
                    <a:pt x="0" y="9177"/>
                    <a:pt x="2002" y="9782"/>
                    <a:pt x="4472" y="9782"/>
                  </a:cubicBezTo>
                  <a:cubicBezTo>
                    <a:pt x="6941" y="9782"/>
                    <a:pt x="8943" y="9177"/>
                    <a:pt x="8943" y="6708"/>
                  </a:cubicBezTo>
                  <a:cubicBezTo>
                    <a:pt x="8943" y="4238"/>
                    <a:pt x="6941" y="0"/>
                    <a:pt x="44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64"/>
            <p:cNvSpPr/>
            <p:nvPr/>
          </p:nvSpPr>
          <p:spPr>
            <a:xfrm>
              <a:off x="3415500" y="919850"/>
              <a:ext cx="238000" cy="258975"/>
            </a:xfrm>
            <a:custGeom>
              <a:avLst/>
              <a:gdLst/>
              <a:ahLst/>
              <a:cxnLst/>
              <a:rect l="l" t="t" r="r" b="b"/>
              <a:pathLst>
                <a:path w="9520" h="10359" extrusionOk="0">
                  <a:moveTo>
                    <a:pt x="4760" y="577"/>
                  </a:moveTo>
                  <a:cubicBezTo>
                    <a:pt x="6988" y="577"/>
                    <a:pt x="8943" y="4577"/>
                    <a:pt x="8943" y="6996"/>
                  </a:cubicBezTo>
                  <a:cubicBezTo>
                    <a:pt x="8943" y="8923"/>
                    <a:pt x="7653" y="9782"/>
                    <a:pt x="4760" y="9782"/>
                  </a:cubicBezTo>
                  <a:cubicBezTo>
                    <a:pt x="1867" y="9782"/>
                    <a:pt x="577" y="8923"/>
                    <a:pt x="577" y="6996"/>
                  </a:cubicBezTo>
                  <a:cubicBezTo>
                    <a:pt x="577" y="4577"/>
                    <a:pt x="2531" y="577"/>
                    <a:pt x="4760" y="577"/>
                  </a:cubicBezTo>
                  <a:close/>
                  <a:moveTo>
                    <a:pt x="4760" y="0"/>
                  </a:moveTo>
                  <a:cubicBezTo>
                    <a:pt x="2178" y="0"/>
                    <a:pt x="0" y="4297"/>
                    <a:pt x="0" y="6996"/>
                  </a:cubicBezTo>
                  <a:cubicBezTo>
                    <a:pt x="0" y="10359"/>
                    <a:pt x="3583" y="10359"/>
                    <a:pt x="4760" y="10359"/>
                  </a:cubicBezTo>
                  <a:cubicBezTo>
                    <a:pt x="5937" y="10359"/>
                    <a:pt x="9519" y="10359"/>
                    <a:pt x="9519" y="6996"/>
                  </a:cubicBezTo>
                  <a:cubicBezTo>
                    <a:pt x="9519" y="4298"/>
                    <a:pt x="7341" y="0"/>
                    <a:pt x="476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64"/>
            <p:cNvSpPr/>
            <p:nvPr/>
          </p:nvSpPr>
          <p:spPr>
            <a:xfrm>
              <a:off x="3457625" y="794325"/>
              <a:ext cx="153725" cy="153725"/>
            </a:xfrm>
            <a:custGeom>
              <a:avLst/>
              <a:gdLst/>
              <a:ahLst/>
              <a:cxnLst/>
              <a:rect l="l" t="t" r="r" b="b"/>
              <a:pathLst>
                <a:path w="6149" h="6149" extrusionOk="0">
                  <a:moveTo>
                    <a:pt x="3075" y="0"/>
                  </a:moveTo>
                  <a:cubicBezTo>
                    <a:pt x="1376" y="0"/>
                    <a:pt x="0" y="1376"/>
                    <a:pt x="0" y="3075"/>
                  </a:cubicBezTo>
                  <a:cubicBezTo>
                    <a:pt x="0" y="4772"/>
                    <a:pt x="1376" y="6149"/>
                    <a:pt x="3075" y="6149"/>
                  </a:cubicBezTo>
                  <a:cubicBezTo>
                    <a:pt x="4773" y="6149"/>
                    <a:pt x="6149" y="4772"/>
                    <a:pt x="6149" y="3075"/>
                  </a:cubicBezTo>
                  <a:cubicBezTo>
                    <a:pt x="6149" y="1376"/>
                    <a:pt x="4773" y="0"/>
                    <a:pt x="30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64"/>
            <p:cNvSpPr/>
            <p:nvPr/>
          </p:nvSpPr>
          <p:spPr>
            <a:xfrm>
              <a:off x="3450425" y="787100"/>
              <a:ext cx="168125" cy="168150"/>
            </a:xfrm>
            <a:custGeom>
              <a:avLst/>
              <a:gdLst/>
              <a:ahLst/>
              <a:cxnLst/>
              <a:rect l="l" t="t" r="r" b="b"/>
              <a:pathLst>
                <a:path w="6725" h="6726" extrusionOk="0">
                  <a:moveTo>
                    <a:pt x="3363" y="577"/>
                  </a:moveTo>
                  <a:cubicBezTo>
                    <a:pt x="4899" y="577"/>
                    <a:pt x="6149" y="1827"/>
                    <a:pt x="6149" y="3362"/>
                  </a:cubicBezTo>
                  <a:cubicBezTo>
                    <a:pt x="6149" y="4899"/>
                    <a:pt x="4899" y="6149"/>
                    <a:pt x="3363" y="6149"/>
                  </a:cubicBezTo>
                  <a:cubicBezTo>
                    <a:pt x="1826" y="6149"/>
                    <a:pt x="576" y="4899"/>
                    <a:pt x="576" y="3362"/>
                  </a:cubicBezTo>
                  <a:cubicBezTo>
                    <a:pt x="576" y="1827"/>
                    <a:pt x="1826" y="577"/>
                    <a:pt x="3363" y="577"/>
                  </a:cubicBezTo>
                  <a:close/>
                  <a:moveTo>
                    <a:pt x="3363" y="0"/>
                  </a:moveTo>
                  <a:cubicBezTo>
                    <a:pt x="1508" y="0"/>
                    <a:pt x="1" y="1509"/>
                    <a:pt x="1" y="3362"/>
                  </a:cubicBezTo>
                  <a:cubicBezTo>
                    <a:pt x="1" y="5217"/>
                    <a:pt x="1508" y="6726"/>
                    <a:pt x="3363" y="6726"/>
                  </a:cubicBezTo>
                  <a:cubicBezTo>
                    <a:pt x="5217" y="6726"/>
                    <a:pt x="6725" y="5217"/>
                    <a:pt x="6725" y="3362"/>
                  </a:cubicBezTo>
                  <a:cubicBezTo>
                    <a:pt x="6725" y="1509"/>
                    <a:pt x="5217" y="0"/>
                    <a:pt x="33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64"/>
            <p:cNvSpPr/>
            <p:nvPr/>
          </p:nvSpPr>
          <p:spPr>
            <a:xfrm>
              <a:off x="3743650" y="794325"/>
              <a:ext cx="215150" cy="28800"/>
            </a:xfrm>
            <a:custGeom>
              <a:avLst/>
              <a:gdLst/>
              <a:ahLst/>
              <a:cxnLst/>
              <a:rect l="l" t="t" r="r" b="b"/>
              <a:pathLst>
                <a:path w="8606" h="1152" extrusionOk="0">
                  <a:moveTo>
                    <a:pt x="8031" y="0"/>
                  </a:moveTo>
                  <a:cubicBezTo>
                    <a:pt x="8030" y="0"/>
                    <a:pt x="8030" y="0"/>
                    <a:pt x="8029" y="0"/>
                  </a:cubicBezTo>
                  <a:lnTo>
                    <a:pt x="577" y="0"/>
                  </a:lnTo>
                  <a:cubicBezTo>
                    <a:pt x="259" y="0"/>
                    <a:pt x="1" y="258"/>
                    <a:pt x="1" y="576"/>
                  </a:cubicBezTo>
                  <a:cubicBezTo>
                    <a:pt x="1" y="894"/>
                    <a:pt x="259" y="1152"/>
                    <a:pt x="577" y="1152"/>
                  </a:cubicBezTo>
                  <a:lnTo>
                    <a:pt x="8029" y="1152"/>
                  </a:lnTo>
                  <a:cubicBezTo>
                    <a:pt x="8348" y="1152"/>
                    <a:pt x="8606" y="894"/>
                    <a:pt x="8606" y="576"/>
                  </a:cubicBezTo>
                  <a:cubicBezTo>
                    <a:pt x="8606" y="259"/>
                    <a:pt x="8349" y="0"/>
                    <a:pt x="80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64"/>
            <p:cNvSpPr/>
            <p:nvPr/>
          </p:nvSpPr>
          <p:spPr>
            <a:xfrm>
              <a:off x="3743650" y="875050"/>
              <a:ext cx="215150" cy="28850"/>
            </a:xfrm>
            <a:custGeom>
              <a:avLst/>
              <a:gdLst/>
              <a:ahLst/>
              <a:cxnLst/>
              <a:rect l="l" t="t" r="r" b="b"/>
              <a:pathLst>
                <a:path w="8606" h="1154" extrusionOk="0">
                  <a:moveTo>
                    <a:pt x="577" y="0"/>
                  </a:moveTo>
                  <a:cubicBezTo>
                    <a:pt x="259" y="0"/>
                    <a:pt x="1" y="258"/>
                    <a:pt x="1" y="576"/>
                  </a:cubicBezTo>
                  <a:cubicBezTo>
                    <a:pt x="1" y="895"/>
                    <a:pt x="259" y="1153"/>
                    <a:pt x="577" y="1153"/>
                  </a:cubicBezTo>
                  <a:lnTo>
                    <a:pt x="8029" y="1153"/>
                  </a:lnTo>
                  <a:cubicBezTo>
                    <a:pt x="8348" y="1153"/>
                    <a:pt x="8606" y="895"/>
                    <a:pt x="8606" y="576"/>
                  </a:cubicBezTo>
                  <a:cubicBezTo>
                    <a:pt x="8606" y="258"/>
                    <a:pt x="8348" y="0"/>
                    <a:pt x="80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64"/>
            <p:cNvSpPr/>
            <p:nvPr/>
          </p:nvSpPr>
          <p:spPr>
            <a:xfrm>
              <a:off x="3743650" y="1017875"/>
              <a:ext cx="463550" cy="28825"/>
            </a:xfrm>
            <a:custGeom>
              <a:avLst/>
              <a:gdLst/>
              <a:ahLst/>
              <a:cxnLst/>
              <a:rect l="l" t="t" r="r" b="b"/>
              <a:pathLst>
                <a:path w="18542" h="1153" extrusionOk="0">
                  <a:moveTo>
                    <a:pt x="577" y="0"/>
                  </a:moveTo>
                  <a:cubicBezTo>
                    <a:pt x="259" y="0"/>
                    <a:pt x="1" y="258"/>
                    <a:pt x="1" y="577"/>
                  </a:cubicBezTo>
                  <a:cubicBezTo>
                    <a:pt x="1" y="895"/>
                    <a:pt x="259" y="1153"/>
                    <a:pt x="577" y="1153"/>
                  </a:cubicBezTo>
                  <a:lnTo>
                    <a:pt x="17966" y="1153"/>
                  </a:lnTo>
                  <a:cubicBezTo>
                    <a:pt x="18284" y="1153"/>
                    <a:pt x="18542" y="895"/>
                    <a:pt x="18542" y="577"/>
                  </a:cubicBezTo>
                  <a:cubicBezTo>
                    <a:pt x="18542" y="258"/>
                    <a:pt x="18284" y="0"/>
                    <a:pt x="1796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64"/>
            <p:cNvSpPr/>
            <p:nvPr/>
          </p:nvSpPr>
          <p:spPr>
            <a:xfrm>
              <a:off x="3743650" y="1123450"/>
              <a:ext cx="463550" cy="28850"/>
            </a:xfrm>
            <a:custGeom>
              <a:avLst/>
              <a:gdLst/>
              <a:ahLst/>
              <a:cxnLst/>
              <a:rect l="l" t="t" r="r" b="b"/>
              <a:pathLst>
                <a:path w="18542" h="1154" extrusionOk="0">
                  <a:moveTo>
                    <a:pt x="577" y="1"/>
                  </a:moveTo>
                  <a:cubicBezTo>
                    <a:pt x="259" y="1"/>
                    <a:pt x="1" y="258"/>
                    <a:pt x="1" y="576"/>
                  </a:cubicBezTo>
                  <a:cubicBezTo>
                    <a:pt x="1" y="895"/>
                    <a:pt x="259" y="1153"/>
                    <a:pt x="577" y="1153"/>
                  </a:cubicBezTo>
                  <a:lnTo>
                    <a:pt x="17966" y="1153"/>
                  </a:lnTo>
                  <a:cubicBezTo>
                    <a:pt x="18284" y="1153"/>
                    <a:pt x="18542" y="895"/>
                    <a:pt x="18542" y="576"/>
                  </a:cubicBezTo>
                  <a:cubicBezTo>
                    <a:pt x="18542" y="258"/>
                    <a:pt x="18284" y="1"/>
                    <a:pt x="1796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64"/>
            <p:cNvSpPr/>
            <p:nvPr/>
          </p:nvSpPr>
          <p:spPr>
            <a:xfrm>
              <a:off x="4883650" y="1032825"/>
              <a:ext cx="917400" cy="558175"/>
            </a:xfrm>
            <a:custGeom>
              <a:avLst/>
              <a:gdLst/>
              <a:ahLst/>
              <a:cxnLst/>
              <a:rect l="l" t="t" r="r" b="b"/>
              <a:pathLst>
                <a:path w="36696" h="22327" extrusionOk="0">
                  <a:moveTo>
                    <a:pt x="88" y="1"/>
                  </a:moveTo>
                  <a:cubicBezTo>
                    <a:pt x="38" y="1"/>
                    <a:pt x="0" y="40"/>
                    <a:pt x="0" y="88"/>
                  </a:cubicBezTo>
                  <a:lnTo>
                    <a:pt x="0" y="22239"/>
                  </a:lnTo>
                  <a:cubicBezTo>
                    <a:pt x="0" y="22287"/>
                    <a:pt x="38" y="22326"/>
                    <a:pt x="88" y="22326"/>
                  </a:cubicBezTo>
                  <a:lnTo>
                    <a:pt x="36608" y="22326"/>
                  </a:lnTo>
                  <a:cubicBezTo>
                    <a:pt x="36656" y="22326"/>
                    <a:pt x="36696" y="22287"/>
                    <a:pt x="36696" y="22239"/>
                  </a:cubicBezTo>
                  <a:lnTo>
                    <a:pt x="36696" y="88"/>
                  </a:lnTo>
                  <a:cubicBezTo>
                    <a:pt x="36696" y="40"/>
                    <a:pt x="36656" y="1"/>
                    <a:pt x="3660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64"/>
            <p:cNvSpPr/>
            <p:nvPr/>
          </p:nvSpPr>
          <p:spPr>
            <a:xfrm>
              <a:off x="4869250" y="1018450"/>
              <a:ext cx="946225" cy="586925"/>
            </a:xfrm>
            <a:custGeom>
              <a:avLst/>
              <a:gdLst/>
              <a:ahLst/>
              <a:cxnLst/>
              <a:rect l="l" t="t" r="r" b="b"/>
              <a:pathLst>
                <a:path w="37849" h="23477" extrusionOk="0">
                  <a:moveTo>
                    <a:pt x="33913" y="1153"/>
                  </a:moveTo>
                  <a:cubicBezTo>
                    <a:pt x="35447" y="1153"/>
                    <a:pt x="36696" y="2400"/>
                    <a:pt x="36696" y="3934"/>
                  </a:cubicBezTo>
                  <a:lnTo>
                    <a:pt x="36696" y="19543"/>
                  </a:lnTo>
                  <a:cubicBezTo>
                    <a:pt x="36696" y="21077"/>
                    <a:pt x="35447" y="22325"/>
                    <a:pt x="33913" y="22325"/>
                  </a:cubicBezTo>
                  <a:lnTo>
                    <a:pt x="3933" y="22325"/>
                  </a:lnTo>
                  <a:cubicBezTo>
                    <a:pt x="2399" y="22325"/>
                    <a:pt x="1152" y="21077"/>
                    <a:pt x="1152" y="19543"/>
                  </a:cubicBezTo>
                  <a:lnTo>
                    <a:pt x="1152" y="3934"/>
                  </a:lnTo>
                  <a:cubicBezTo>
                    <a:pt x="1152" y="2400"/>
                    <a:pt x="2399" y="1153"/>
                    <a:pt x="3933" y="1153"/>
                  </a:cubicBezTo>
                  <a:close/>
                  <a:moveTo>
                    <a:pt x="3933" y="0"/>
                  </a:moveTo>
                  <a:cubicBezTo>
                    <a:pt x="1765" y="0"/>
                    <a:pt x="0" y="1765"/>
                    <a:pt x="0" y="3934"/>
                  </a:cubicBezTo>
                  <a:lnTo>
                    <a:pt x="0" y="19543"/>
                  </a:lnTo>
                  <a:cubicBezTo>
                    <a:pt x="0" y="21712"/>
                    <a:pt x="1765" y="23477"/>
                    <a:pt x="3933" y="23477"/>
                  </a:cubicBezTo>
                  <a:lnTo>
                    <a:pt x="33913" y="23477"/>
                  </a:lnTo>
                  <a:cubicBezTo>
                    <a:pt x="36083" y="23477"/>
                    <a:pt x="37849" y="21712"/>
                    <a:pt x="37849" y="19543"/>
                  </a:cubicBezTo>
                  <a:lnTo>
                    <a:pt x="37849" y="3934"/>
                  </a:lnTo>
                  <a:cubicBezTo>
                    <a:pt x="37849" y="1765"/>
                    <a:pt x="36083" y="0"/>
                    <a:pt x="3391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64"/>
            <p:cNvSpPr/>
            <p:nvPr/>
          </p:nvSpPr>
          <p:spPr>
            <a:xfrm>
              <a:off x="4883650" y="1032825"/>
              <a:ext cx="917400" cy="275225"/>
            </a:xfrm>
            <a:custGeom>
              <a:avLst/>
              <a:gdLst/>
              <a:ahLst/>
              <a:cxnLst/>
              <a:rect l="l" t="t" r="r" b="b"/>
              <a:pathLst>
                <a:path w="36696" h="11009" extrusionOk="0">
                  <a:moveTo>
                    <a:pt x="1674" y="1"/>
                  </a:moveTo>
                  <a:cubicBezTo>
                    <a:pt x="750" y="1"/>
                    <a:pt x="0" y="751"/>
                    <a:pt x="0" y="1675"/>
                  </a:cubicBezTo>
                  <a:lnTo>
                    <a:pt x="0" y="2139"/>
                  </a:lnTo>
                  <a:lnTo>
                    <a:pt x="16574" y="10645"/>
                  </a:lnTo>
                  <a:cubicBezTo>
                    <a:pt x="17073" y="10888"/>
                    <a:pt x="17613" y="11009"/>
                    <a:pt x="18154" y="11009"/>
                  </a:cubicBezTo>
                  <a:cubicBezTo>
                    <a:pt x="18724" y="11009"/>
                    <a:pt x="19293" y="10874"/>
                    <a:pt x="19812" y="10605"/>
                  </a:cubicBezTo>
                  <a:lnTo>
                    <a:pt x="36696" y="2065"/>
                  </a:lnTo>
                  <a:lnTo>
                    <a:pt x="36696" y="1675"/>
                  </a:lnTo>
                  <a:cubicBezTo>
                    <a:pt x="36696" y="751"/>
                    <a:pt x="35946" y="1"/>
                    <a:pt x="3502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64"/>
            <p:cNvSpPr/>
            <p:nvPr/>
          </p:nvSpPr>
          <p:spPr>
            <a:xfrm>
              <a:off x="4869225" y="1018400"/>
              <a:ext cx="946225" cy="304000"/>
            </a:xfrm>
            <a:custGeom>
              <a:avLst/>
              <a:gdLst/>
              <a:ahLst/>
              <a:cxnLst/>
              <a:rect l="l" t="t" r="r" b="b"/>
              <a:pathLst>
                <a:path w="37849" h="12160" extrusionOk="0">
                  <a:moveTo>
                    <a:pt x="35598" y="1155"/>
                  </a:moveTo>
                  <a:cubicBezTo>
                    <a:pt x="36205" y="1155"/>
                    <a:pt x="36696" y="1647"/>
                    <a:pt x="36697" y="2252"/>
                  </a:cubicBezTo>
                  <a:lnTo>
                    <a:pt x="36697" y="2288"/>
                  </a:lnTo>
                  <a:lnTo>
                    <a:pt x="20130" y="10669"/>
                  </a:lnTo>
                  <a:cubicBezTo>
                    <a:pt x="20128" y="10669"/>
                    <a:pt x="20127" y="10670"/>
                    <a:pt x="20126" y="10671"/>
                  </a:cubicBezTo>
                  <a:cubicBezTo>
                    <a:pt x="19689" y="10897"/>
                    <a:pt x="19207" y="11010"/>
                    <a:pt x="18727" y="11010"/>
                  </a:cubicBezTo>
                  <a:cubicBezTo>
                    <a:pt x="18275" y="11010"/>
                    <a:pt x="17824" y="10910"/>
                    <a:pt x="17414" y="10710"/>
                  </a:cubicBezTo>
                  <a:lnTo>
                    <a:pt x="1153" y="2365"/>
                  </a:lnTo>
                  <a:lnTo>
                    <a:pt x="1153" y="2252"/>
                  </a:lnTo>
                  <a:cubicBezTo>
                    <a:pt x="1154" y="1647"/>
                    <a:pt x="1645" y="1155"/>
                    <a:pt x="2251" y="1155"/>
                  </a:cubicBezTo>
                  <a:close/>
                  <a:moveTo>
                    <a:pt x="2250" y="1"/>
                  </a:moveTo>
                  <a:cubicBezTo>
                    <a:pt x="1010" y="1"/>
                    <a:pt x="0" y="1011"/>
                    <a:pt x="0" y="2252"/>
                  </a:cubicBezTo>
                  <a:lnTo>
                    <a:pt x="0" y="2716"/>
                  </a:lnTo>
                  <a:cubicBezTo>
                    <a:pt x="0" y="2932"/>
                    <a:pt x="121" y="3130"/>
                    <a:pt x="313" y="3229"/>
                  </a:cubicBezTo>
                  <a:lnTo>
                    <a:pt x="16899" y="11740"/>
                  </a:lnTo>
                  <a:cubicBezTo>
                    <a:pt x="17466" y="12016"/>
                    <a:pt x="18091" y="12160"/>
                    <a:pt x="18723" y="12160"/>
                  </a:cubicBezTo>
                  <a:cubicBezTo>
                    <a:pt x="18725" y="12160"/>
                    <a:pt x="18728" y="12160"/>
                    <a:pt x="18731" y="12160"/>
                  </a:cubicBezTo>
                  <a:cubicBezTo>
                    <a:pt x="18733" y="12160"/>
                    <a:pt x="18736" y="12160"/>
                    <a:pt x="18738" y="12160"/>
                  </a:cubicBezTo>
                  <a:cubicBezTo>
                    <a:pt x="19404" y="12160"/>
                    <a:pt x="20059" y="12000"/>
                    <a:pt x="20652" y="11694"/>
                  </a:cubicBezTo>
                  <a:lnTo>
                    <a:pt x="37533" y="3155"/>
                  </a:lnTo>
                  <a:cubicBezTo>
                    <a:pt x="37726" y="3057"/>
                    <a:pt x="37849" y="2859"/>
                    <a:pt x="37849" y="2642"/>
                  </a:cubicBezTo>
                  <a:lnTo>
                    <a:pt x="37849" y="2252"/>
                  </a:lnTo>
                  <a:cubicBezTo>
                    <a:pt x="37849" y="1011"/>
                    <a:pt x="36840" y="1"/>
                    <a:pt x="3559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64"/>
            <p:cNvSpPr/>
            <p:nvPr/>
          </p:nvSpPr>
          <p:spPr>
            <a:xfrm>
              <a:off x="5394725" y="2005800"/>
              <a:ext cx="927275" cy="468050"/>
            </a:xfrm>
            <a:custGeom>
              <a:avLst/>
              <a:gdLst/>
              <a:ahLst/>
              <a:cxnLst/>
              <a:rect l="l" t="t" r="r" b="b"/>
              <a:pathLst>
                <a:path w="37091" h="18722" extrusionOk="0">
                  <a:moveTo>
                    <a:pt x="62" y="0"/>
                  </a:moveTo>
                  <a:cubicBezTo>
                    <a:pt x="28" y="0"/>
                    <a:pt x="0" y="28"/>
                    <a:pt x="0" y="61"/>
                  </a:cubicBezTo>
                  <a:lnTo>
                    <a:pt x="0" y="18661"/>
                  </a:lnTo>
                  <a:cubicBezTo>
                    <a:pt x="0" y="18695"/>
                    <a:pt x="28" y="18721"/>
                    <a:pt x="62" y="18721"/>
                  </a:cubicBezTo>
                  <a:lnTo>
                    <a:pt x="37031" y="18721"/>
                  </a:lnTo>
                  <a:cubicBezTo>
                    <a:pt x="37064" y="18721"/>
                    <a:pt x="37091" y="18695"/>
                    <a:pt x="37091" y="18661"/>
                  </a:cubicBezTo>
                  <a:lnTo>
                    <a:pt x="37091" y="61"/>
                  </a:lnTo>
                  <a:cubicBezTo>
                    <a:pt x="37091" y="28"/>
                    <a:pt x="37064" y="0"/>
                    <a:pt x="370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64"/>
            <p:cNvSpPr/>
            <p:nvPr/>
          </p:nvSpPr>
          <p:spPr>
            <a:xfrm>
              <a:off x="5394725" y="2351400"/>
              <a:ext cx="140275" cy="251400"/>
            </a:xfrm>
            <a:custGeom>
              <a:avLst/>
              <a:gdLst/>
              <a:ahLst/>
              <a:cxnLst/>
              <a:rect l="l" t="t" r="r" b="b"/>
              <a:pathLst>
                <a:path w="5611" h="10056" extrusionOk="0">
                  <a:moveTo>
                    <a:pt x="0" y="1"/>
                  </a:moveTo>
                  <a:lnTo>
                    <a:pt x="0" y="10056"/>
                  </a:lnTo>
                  <a:lnTo>
                    <a:pt x="5610" y="3599"/>
                  </a:lnTo>
                  <a:lnTo>
                    <a:pt x="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64"/>
            <p:cNvSpPr/>
            <p:nvPr/>
          </p:nvSpPr>
          <p:spPr>
            <a:xfrm>
              <a:off x="5618200" y="2200325"/>
              <a:ext cx="99875" cy="96125"/>
            </a:xfrm>
            <a:custGeom>
              <a:avLst/>
              <a:gdLst/>
              <a:ahLst/>
              <a:cxnLst/>
              <a:rect l="l" t="t" r="r" b="b"/>
              <a:pathLst>
                <a:path w="3995" h="3845" extrusionOk="0">
                  <a:moveTo>
                    <a:pt x="2075" y="1"/>
                  </a:moveTo>
                  <a:cubicBezTo>
                    <a:pt x="1574" y="1"/>
                    <a:pt x="1082" y="196"/>
                    <a:pt x="714" y="564"/>
                  </a:cubicBezTo>
                  <a:cubicBezTo>
                    <a:pt x="165" y="1113"/>
                    <a:pt x="1" y="1939"/>
                    <a:pt x="297" y="2658"/>
                  </a:cubicBezTo>
                  <a:cubicBezTo>
                    <a:pt x="595" y="3375"/>
                    <a:pt x="1296" y="3844"/>
                    <a:pt x="2073" y="3844"/>
                  </a:cubicBezTo>
                  <a:cubicBezTo>
                    <a:pt x="3134" y="3844"/>
                    <a:pt x="3995" y="2983"/>
                    <a:pt x="3995" y="1923"/>
                  </a:cubicBezTo>
                  <a:cubicBezTo>
                    <a:pt x="3995" y="1145"/>
                    <a:pt x="3526" y="444"/>
                    <a:pt x="2809" y="146"/>
                  </a:cubicBezTo>
                  <a:cubicBezTo>
                    <a:pt x="2571" y="48"/>
                    <a:pt x="2322" y="1"/>
                    <a:pt x="207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64"/>
            <p:cNvSpPr/>
            <p:nvPr/>
          </p:nvSpPr>
          <p:spPr>
            <a:xfrm>
              <a:off x="5824050" y="2200325"/>
              <a:ext cx="99925" cy="96125"/>
            </a:xfrm>
            <a:custGeom>
              <a:avLst/>
              <a:gdLst/>
              <a:ahLst/>
              <a:cxnLst/>
              <a:rect l="l" t="t" r="r" b="b"/>
              <a:pathLst>
                <a:path w="3997" h="3845" extrusionOk="0">
                  <a:moveTo>
                    <a:pt x="2076" y="1"/>
                  </a:moveTo>
                  <a:cubicBezTo>
                    <a:pt x="1575" y="1"/>
                    <a:pt x="1084" y="196"/>
                    <a:pt x="716" y="564"/>
                  </a:cubicBezTo>
                  <a:cubicBezTo>
                    <a:pt x="165" y="1113"/>
                    <a:pt x="1" y="1939"/>
                    <a:pt x="298" y="2658"/>
                  </a:cubicBezTo>
                  <a:cubicBezTo>
                    <a:pt x="596" y="3375"/>
                    <a:pt x="1296" y="3844"/>
                    <a:pt x="2074" y="3844"/>
                  </a:cubicBezTo>
                  <a:cubicBezTo>
                    <a:pt x="3135" y="3844"/>
                    <a:pt x="3996" y="2983"/>
                    <a:pt x="3996" y="1923"/>
                  </a:cubicBezTo>
                  <a:cubicBezTo>
                    <a:pt x="3996" y="1145"/>
                    <a:pt x="3527" y="444"/>
                    <a:pt x="2809" y="146"/>
                  </a:cubicBezTo>
                  <a:cubicBezTo>
                    <a:pt x="2572" y="48"/>
                    <a:pt x="2323" y="1"/>
                    <a:pt x="207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64"/>
            <p:cNvSpPr/>
            <p:nvPr/>
          </p:nvSpPr>
          <p:spPr>
            <a:xfrm>
              <a:off x="6029975" y="2200325"/>
              <a:ext cx="99875" cy="96125"/>
            </a:xfrm>
            <a:custGeom>
              <a:avLst/>
              <a:gdLst/>
              <a:ahLst/>
              <a:cxnLst/>
              <a:rect l="l" t="t" r="r" b="b"/>
              <a:pathLst>
                <a:path w="3995" h="3845" extrusionOk="0">
                  <a:moveTo>
                    <a:pt x="2074" y="1"/>
                  </a:moveTo>
                  <a:cubicBezTo>
                    <a:pt x="1574" y="1"/>
                    <a:pt x="1082" y="196"/>
                    <a:pt x="714" y="564"/>
                  </a:cubicBezTo>
                  <a:cubicBezTo>
                    <a:pt x="165" y="1113"/>
                    <a:pt x="0" y="1939"/>
                    <a:pt x="298" y="2658"/>
                  </a:cubicBezTo>
                  <a:cubicBezTo>
                    <a:pt x="595" y="3375"/>
                    <a:pt x="1296" y="3844"/>
                    <a:pt x="2073" y="3844"/>
                  </a:cubicBezTo>
                  <a:cubicBezTo>
                    <a:pt x="3135" y="3844"/>
                    <a:pt x="3995" y="2983"/>
                    <a:pt x="3995" y="1923"/>
                  </a:cubicBezTo>
                  <a:cubicBezTo>
                    <a:pt x="3995" y="1145"/>
                    <a:pt x="3527" y="444"/>
                    <a:pt x="2808" y="146"/>
                  </a:cubicBezTo>
                  <a:cubicBezTo>
                    <a:pt x="2571" y="48"/>
                    <a:pt x="2322" y="1"/>
                    <a:pt x="2074"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64"/>
            <p:cNvSpPr/>
            <p:nvPr/>
          </p:nvSpPr>
          <p:spPr>
            <a:xfrm>
              <a:off x="1157425" y="3075450"/>
              <a:ext cx="875850" cy="648650"/>
            </a:xfrm>
            <a:custGeom>
              <a:avLst/>
              <a:gdLst/>
              <a:ahLst/>
              <a:cxnLst/>
              <a:rect l="l" t="t" r="r" b="b"/>
              <a:pathLst>
                <a:path w="35034" h="25946" extrusionOk="0">
                  <a:moveTo>
                    <a:pt x="32761" y="5477"/>
                  </a:moveTo>
                  <a:lnTo>
                    <a:pt x="31445" y="10363"/>
                  </a:lnTo>
                  <a:lnTo>
                    <a:pt x="31445" y="5477"/>
                  </a:lnTo>
                  <a:close/>
                  <a:moveTo>
                    <a:pt x="12979" y="5477"/>
                  </a:moveTo>
                  <a:lnTo>
                    <a:pt x="12979" y="13779"/>
                  </a:lnTo>
                  <a:lnTo>
                    <a:pt x="12542" y="13779"/>
                  </a:lnTo>
                  <a:lnTo>
                    <a:pt x="9775" y="5477"/>
                  </a:lnTo>
                  <a:close/>
                  <a:moveTo>
                    <a:pt x="18491" y="5477"/>
                  </a:moveTo>
                  <a:lnTo>
                    <a:pt x="18490" y="13779"/>
                  </a:lnTo>
                  <a:lnTo>
                    <a:pt x="14913" y="13779"/>
                  </a:lnTo>
                  <a:lnTo>
                    <a:pt x="14913" y="5477"/>
                  </a:lnTo>
                  <a:close/>
                  <a:moveTo>
                    <a:pt x="24001" y="5477"/>
                  </a:moveTo>
                  <a:lnTo>
                    <a:pt x="24001" y="13779"/>
                  </a:lnTo>
                  <a:lnTo>
                    <a:pt x="20423" y="13779"/>
                  </a:lnTo>
                  <a:lnTo>
                    <a:pt x="20423" y="5477"/>
                  </a:lnTo>
                  <a:close/>
                  <a:moveTo>
                    <a:pt x="29513" y="5477"/>
                  </a:moveTo>
                  <a:lnTo>
                    <a:pt x="29513" y="13779"/>
                  </a:lnTo>
                  <a:lnTo>
                    <a:pt x="25935" y="13779"/>
                  </a:lnTo>
                  <a:lnTo>
                    <a:pt x="25935" y="5477"/>
                  </a:lnTo>
                  <a:close/>
                  <a:moveTo>
                    <a:pt x="16702" y="21222"/>
                  </a:moveTo>
                  <a:cubicBezTo>
                    <a:pt x="16881" y="21222"/>
                    <a:pt x="17063" y="21257"/>
                    <a:pt x="17235" y="21328"/>
                  </a:cubicBezTo>
                  <a:cubicBezTo>
                    <a:pt x="17757" y="21544"/>
                    <a:pt x="18097" y="22054"/>
                    <a:pt x="18097" y="22619"/>
                  </a:cubicBezTo>
                  <a:cubicBezTo>
                    <a:pt x="18095" y="23389"/>
                    <a:pt x="17472" y="24012"/>
                    <a:pt x="16702" y="24014"/>
                  </a:cubicBezTo>
                  <a:cubicBezTo>
                    <a:pt x="16137" y="24014"/>
                    <a:pt x="15627" y="23674"/>
                    <a:pt x="15411" y="23152"/>
                  </a:cubicBezTo>
                  <a:cubicBezTo>
                    <a:pt x="15195" y="22631"/>
                    <a:pt x="15315" y="22030"/>
                    <a:pt x="15713" y="21630"/>
                  </a:cubicBezTo>
                  <a:cubicBezTo>
                    <a:pt x="15981" y="21364"/>
                    <a:pt x="16338" y="21222"/>
                    <a:pt x="16702" y="21222"/>
                  </a:cubicBezTo>
                  <a:close/>
                  <a:moveTo>
                    <a:pt x="26937" y="21222"/>
                  </a:moveTo>
                  <a:cubicBezTo>
                    <a:pt x="27116" y="21222"/>
                    <a:pt x="27298" y="21257"/>
                    <a:pt x="27470" y="21328"/>
                  </a:cubicBezTo>
                  <a:cubicBezTo>
                    <a:pt x="27992" y="21544"/>
                    <a:pt x="28331" y="22054"/>
                    <a:pt x="28331" y="22619"/>
                  </a:cubicBezTo>
                  <a:cubicBezTo>
                    <a:pt x="28330" y="23388"/>
                    <a:pt x="27706" y="24012"/>
                    <a:pt x="26938" y="24014"/>
                  </a:cubicBezTo>
                  <a:lnTo>
                    <a:pt x="26936" y="24014"/>
                  </a:lnTo>
                  <a:cubicBezTo>
                    <a:pt x="26371" y="24014"/>
                    <a:pt x="25863" y="23674"/>
                    <a:pt x="25646" y="23152"/>
                  </a:cubicBezTo>
                  <a:cubicBezTo>
                    <a:pt x="25430" y="22631"/>
                    <a:pt x="25550" y="22030"/>
                    <a:pt x="25949" y="21630"/>
                  </a:cubicBezTo>
                  <a:cubicBezTo>
                    <a:pt x="26216" y="21364"/>
                    <a:pt x="26573" y="21222"/>
                    <a:pt x="26937" y="21222"/>
                  </a:cubicBezTo>
                  <a:close/>
                  <a:moveTo>
                    <a:pt x="955" y="1"/>
                  </a:moveTo>
                  <a:cubicBezTo>
                    <a:pt x="426" y="7"/>
                    <a:pt x="1" y="437"/>
                    <a:pt x="1" y="966"/>
                  </a:cubicBezTo>
                  <a:cubicBezTo>
                    <a:pt x="1" y="1496"/>
                    <a:pt x="426" y="1927"/>
                    <a:pt x="955" y="1933"/>
                  </a:cubicBezTo>
                  <a:lnTo>
                    <a:pt x="6557" y="1933"/>
                  </a:lnTo>
                  <a:lnTo>
                    <a:pt x="12635" y="20168"/>
                  </a:lnTo>
                  <a:cubicBezTo>
                    <a:pt x="12766" y="20563"/>
                    <a:pt x="13136" y="20829"/>
                    <a:pt x="13552" y="20829"/>
                  </a:cubicBezTo>
                  <a:lnTo>
                    <a:pt x="13903" y="20829"/>
                  </a:lnTo>
                  <a:cubicBezTo>
                    <a:pt x="13571" y="21347"/>
                    <a:pt x="13373" y="21959"/>
                    <a:pt x="13373" y="22617"/>
                  </a:cubicBezTo>
                  <a:cubicBezTo>
                    <a:pt x="13373" y="24454"/>
                    <a:pt x="14866" y="25946"/>
                    <a:pt x="16702" y="25946"/>
                  </a:cubicBezTo>
                  <a:cubicBezTo>
                    <a:pt x="18537" y="25946"/>
                    <a:pt x="20030" y="24454"/>
                    <a:pt x="20030" y="22617"/>
                  </a:cubicBezTo>
                  <a:cubicBezTo>
                    <a:pt x="20029" y="21983"/>
                    <a:pt x="19844" y="21362"/>
                    <a:pt x="19499" y="20829"/>
                  </a:cubicBezTo>
                  <a:lnTo>
                    <a:pt x="24139" y="20829"/>
                  </a:lnTo>
                  <a:cubicBezTo>
                    <a:pt x="23807" y="21347"/>
                    <a:pt x="23608" y="21959"/>
                    <a:pt x="23608" y="22617"/>
                  </a:cubicBezTo>
                  <a:cubicBezTo>
                    <a:pt x="23608" y="24454"/>
                    <a:pt x="25101" y="25946"/>
                    <a:pt x="26936" y="25946"/>
                  </a:cubicBezTo>
                  <a:cubicBezTo>
                    <a:pt x="28772" y="25946"/>
                    <a:pt x="30265" y="24454"/>
                    <a:pt x="30265" y="22617"/>
                  </a:cubicBezTo>
                  <a:cubicBezTo>
                    <a:pt x="30264" y="21983"/>
                    <a:pt x="30079" y="21362"/>
                    <a:pt x="29735" y="20829"/>
                  </a:cubicBezTo>
                  <a:lnTo>
                    <a:pt x="30480" y="20829"/>
                  </a:lnTo>
                  <a:cubicBezTo>
                    <a:pt x="31013" y="20829"/>
                    <a:pt x="31446" y="20396"/>
                    <a:pt x="31446" y="19862"/>
                  </a:cubicBezTo>
                  <a:cubicBezTo>
                    <a:pt x="31446" y="19329"/>
                    <a:pt x="31013" y="18896"/>
                    <a:pt x="30480" y="18896"/>
                  </a:cubicBezTo>
                  <a:lnTo>
                    <a:pt x="14249" y="18896"/>
                  </a:lnTo>
                  <a:lnTo>
                    <a:pt x="13187" y="15711"/>
                  </a:lnTo>
                  <a:lnTo>
                    <a:pt x="31266" y="15711"/>
                  </a:lnTo>
                  <a:cubicBezTo>
                    <a:pt x="31703" y="15711"/>
                    <a:pt x="32086" y="15418"/>
                    <a:pt x="32200" y="14996"/>
                  </a:cubicBezTo>
                  <a:lnTo>
                    <a:pt x="34955" y="4761"/>
                  </a:lnTo>
                  <a:cubicBezTo>
                    <a:pt x="35034" y="4471"/>
                    <a:pt x="34971" y="4160"/>
                    <a:pt x="34789" y="3922"/>
                  </a:cubicBezTo>
                  <a:cubicBezTo>
                    <a:pt x="34606" y="3684"/>
                    <a:pt x="34325" y="3544"/>
                    <a:pt x="34025" y="3544"/>
                  </a:cubicBezTo>
                  <a:cubicBezTo>
                    <a:pt x="34024" y="3544"/>
                    <a:pt x="34023" y="3544"/>
                    <a:pt x="34022" y="3544"/>
                  </a:cubicBezTo>
                  <a:lnTo>
                    <a:pt x="9131" y="3544"/>
                  </a:lnTo>
                  <a:lnTo>
                    <a:pt x="8170" y="662"/>
                  </a:lnTo>
                  <a:cubicBezTo>
                    <a:pt x="8039" y="267"/>
                    <a:pt x="7670" y="1"/>
                    <a:pt x="72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64"/>
            <p:cNvSpPr/>
            <p:nvPr/>
          </p:nvSpPr>
          <p:spPr>
            <a:xfrm>
              <a:off x="5604225" y="3056750"/>
              <a:ext cx="696275" cy="696225"/>
            </a:xfrm>
            <a:custGeom>
              <a:avLst/>
              <a:gdLst/>
              <a:ahLst/>
              <a:cxnLst/>
              <a:rect l="l" t="t" r="r" b="b"/>
              <a:pathLst>
                <a:path w="27851" h="27849" extrusionOk="0">
                  <a:moveTo>
                    <a:pt x="10436" y="2243"/>
                  </a:moveTo>
                  <a:lnTo>
                    <a:pt x="10436" y="2243"/>
                  </a:lnTo>
                  <a:cubicBezTo>
                    <a:pt x="9791" y="3179"/>
                    <a:pt x="9237" y="4378"/>
                    <a:pt x="8796" y="5784"/>
                  </a:cubicBezTo>
                  <a:lnTo>
                    <a:pt x="4868" y="5784"/>
                  </a:lnTo>
                  <a:cubicBezTo>
                    <a:pt x="6351" y="4138"/>
                    <a:pt x="8263" y="2893"/>
                    <a:pt x="10436" y="2243"/>
                  </a:cubicBezTo>
                  <a:close/>
                  <a:moveTo>
                    <a:pt x="13925" y="1729"/>
                  </a:moveTo>
                  <a:cubicBezTo>
                    <a:pt x="15095" y="1729"/>
                    <a:pt x="16336" y="3240"/>
                    <a:pt x="17221" y="5784"/>
                  </a:cubicBezTo>
                  <a:lnTo>
                    <a:pt x="10630" y="5784"/>
                  </a:lnTo>
                  <a:cubicBezTo>
                    <a:pt x="11514" y="3241"/>
                    <a:pt x="12756" y="1729"/>
                    <a:pt x="13925" y="1729"/>
                  </a:cubicBezTo>
                  <a:close/>
                  <a:moveTo>
                    <a:pt x="17414" y="2243"/>
                  </a:moveTo>
                  <a:cubicBezTo>
                    <a:pt x="19588" y="2893"/>
                    <a:pt x="21501" y="4138"/>
                    <a:pt x="22981" y="5784"/>
                  </a:cubicBezTo>
                  <a:lnTo>
                    <a:pt x="19053" y="5784"/>
                  </a:lnTo>
                  <a:cubicBezTo>
                    <a:pt x="18614" y="4378"/>
                    <a:pt x="18058" y="3179"/>
                    <a:pt x="17414" y="2243"/>
                  </a:cubicBezTo>
                  <a:close/>
                  <a:moveTo>
                    <a:pt x="8341" y="7512"/>
                  </a:moveTo>
                  <a:cubicBezTo>
                    <a:pt x="7971" y="9176"/>
                    <a:pt x="7746" y="11047"/>
                    <a:pt x="7695" y="13060"/>
                  </a:cubicBezTo>
                  <a:lnTo>
                    <a:pt x="1774" y="13060"/>
                  </a:lnTo>
                  <a:cubicBezTo>
                    <a:pt x="1910" y="11092"/>
                    <a:pt x="2528" y="9188"/>
                    <a:pt x="3570" y="7512"/>
                  </a:cubicBezTo>
                  <a:close/>
                  <a:moveTo>
                    <a:pt x="17724" y="7512"/>
                  </a:moveTo>
                  <a:cubicBezTo>
                    <a:pt x="18111" y="9112"/>
                    <a:pt x="18364" y="10984"/>
                    <a:pt x="18421" y="13060"/>
                  </a:cubicBezTo>
                  <a:lnTo>
                    <a:pt x="9431" y="13060"/>
                  </a:lnTo>
                  <a:cubicBezTo>
                    <a:pt x="9487" y="10984"/>
                    <a:pt x="9740" y="9111"/>
                    <a:pt x="10128" y="7512"/>
                  </a:cubicBezTo>
                  <a:close/>
                  <a:moveTo>
                    <a:pt x="24280" y="7512"/>
                  </a:moveTo>
                  <a:cubicBezTo>
                    <a:pt x="25322" y="9188"/>
                    <a:pt x="25939" y="11093"/>
                    <a:pt x="26077" y="13060"/>
                  </a:cubicBezTo>
                  <a:lnTo>
                    <a:pt x="20155" y="13060"/>
                  </a:lnTo>
                  <a:cubicBezTo>
                    <a:pt x="20105" y="11047"/>
                    <a:pt x="19879" y="9176"/>
                    <a:pt x="19510" y="7512"/>
                  </a:cubicBezTo>
                  <a:close/>
                  <a:moveTo>
                    <a:pt x="7695" y="14789"/>
                  </a:moveTo>
                  <a:cubicBezTo>
                    <a:pt x="7754" y="17158"/>
                    <a:pt x="8055" y="19334"/>
                    <a:pt x="8548" y="21202"/>
                  </a:cubicBezTo>
                  <a:lnTo>
                    <a:pt x="4162" y="21202"/>
                  </a:lnTo>
                  <a:cubicBezTo>
                    <a:pt x="2766" y="19338"/>
                    <a:pt x="1936" y="17112"/>
                    <a:pt x="1772" y="14789"/>
                  </a:cubicBezTo>
                  <a:close/>
                  <a:moveTo>
                    <a:pt x="18421" y="14789"/>
                  </a:moveTo>
                  <a:cubicBezTo>
                    <a:pt x="18355" y="17252"/>
                    <a:pt x="18009" y="19429"/>
                    <a:pt x="17495" y="21202"/>
                  </a:cubicBezTo>
                  <a:lnTo>
                    <a:pt x="10356" y="21202"/>
                  </a:lnTo>
                  <a:cubicBezTo>
                    <a:pt x="9841" y="19429"/>
                    <a:pt x="9497" y="17252"/>
                    <a:pt x="9430" y="14789"/>
                  </a:cubicBezTo>
                  <a:close/>
                  <a:moveTo>
                    <a:pt x="26077" y="14788"/>
                  </a:moveTo>
                  <a:cubicBezTo>
                    <a:pt x="25914" y="17112"/>
                    <a:pt x="25085" y="19338"/>
                    <a:pt x="23689" y="21202"/>
                  </a:cubicBezTo>
                  <a:lnTo>
                    <a:pt x="19302" y="21202"/>
                  </a:lnTo>
                  <a:cubicBezTo>
                    <a:pt x="19795" y="19334"/>
                    <a:pt x="20096" y="17158"/>
                    <a:pt x="20155" y="14788"/>
                  </a:cubicBezTo>
                  <a:close/>
                  <a:moveTo>
                    <a:pt x="9090" y="22930"/>
                  </a:moveTo>
                  <a:cubicBezTo>
                    <a:pt x="9474" y="23968"/>
                    <a:pt x="9926" y="24868"/>
                    <a:pt x="10436" y="25606"/>
                  </a:cubicBezTo>
                  <a:cubicBezTo>
                    <a:pt x="8662" y="25075"/>
                    <a:pt x="7064" y="24146"/>
                    <a:pt x="5729" y="22930"/>
                  </a:cubicBezTo>
                  <a:close/>
                  <a:moveTo>
                    <a:pt x="22121" y="22930"/>
                  </a:moveTo>
                  <a:cubicBezTo>
                    <a:pt x="20786" y="24146"/>
                    <a:pt x="19187" y="25075"/>
                    <a:pt x="17414" y="25606"/>
                  </a:cubicBezTo>
                  <a:cubicBezTo>
                    <a:pt x="17924" y="24868"/>
                    <a:pt x="18376" y="23968"/>
                    <a:pt x="18760" y="22930"/>
                  </a:cubicBezTo>
                  <a:close/>
                  <a:moveTo>
                    <a:pt x="16889" y="22930"/>
                  </a:moveTo>
                  <a:cubicBezTo>
                    <a:pt x="16040" y="24945"/>
                    <a:pt x="14954" y="26121"/>
                    <a:pt x="13925" y="26121"/>
                  </a:cubicBezTo>
                  <a:cubicBezTo>
                    <a:pt x="12895" y="26121"/>
                    <a:pt x="11811" y="24945"/>
                    <a:pt x="10961" y="22930"/>
                  </a:cubicBezTo>
                  <a:close/>
                  <a:moveTo>
                    <a:pt x="13925" y="0"/>
                  </a:moveTo>
                  <a:cubicBezTo>
                    <a:pt x="6248" y="0"/>
                    <a:pt x="1" y="6246"/>
                    <a:pt x="1" y="13925"/>
                  </a:cubicBezTo>
                  <a:cubicBezTo>
                    <a:pt x="1" y="21602"/>
                    <a:pt x="6248" y="27849"/>
                    <a:pt x="13925" y="27849"/>
                  </a:cubicBezTo>
                  <a:cubicBezTo>
                    <a:pt x="21604" y="27849"/>
                    <a:pt x="27851" y="21603"/>
                    <a:pt x="27851" y="13925"/>
                  </a:cubicBezTo>
                  <a:cubicBezTo>
                    <a:pt x="27851" y="6246"/>
                    <a:pt x="21605" y="0"/>
                    <a:pt x="139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0" name="Google Shape;3080;p64"/>
          <p:cNvSpPr txBox="1">
            <a:spLocks/>
          </p:cNvSpPr>
          <p:nvPr/>
        </p:nvSpPr>
        <p:spPr>
          <a:xfrm>
            <a:off x="605605" y="190420"/>
            <a:ext cx="3440878" cy="6207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1F1C51"/>
              </a:buClr>
              <a:buSzPts val="2400"/>
              <a:buFont typeface="Viga"/>
              <a:buNone/>
              <a:tabLst/>
              <a:defRPr/>
            </a:pPr>
            <a:r>
              <a:rPr kumimoji="0" lang="en-US" sz="3600" b="0" i="0" u="none" strike="noStrike" kern="0" cap="none" spc="0" normalizeH="0" baseline="0" noProof="0" dirty="0">
                <a:ln>
                  <a:noFill/>
                </a:ln>
                <a:solidFill>
                  <a:srgbClr val="1F1C51"/>
                </a:solidFill>
                <a:effectLst/>
                <a:uLnTx/>
                <a:uFillTx/>
                <a:latin typeface="Viga"/>
                <a:sym typeface="Viga"/>
              </a:rPr>
              <a:t>04</a:t>
            </a:r>
          </a:p>
        </p:txBody>
      </p:sp>
    </p:spTree>
    <p:extLst>
      <p:ext uri="{BB962C8B-B14F-4D97-AF65-F5344CB8AC3E}">
        <p14:creationId xmlns:p14="http://schemas.microsoft.com/office/powerpoint/2010/main" val="1840490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cxnSp>
        <p:nvCxnSpPr>
          <p:cNvPr id="3" name="Google Shape;2064;p50">
            <a:extLst>
              <a:ext uri="{FF2B5EF4-FFF2-40B4-BE49-F238E27FC236}">
                <a16:creationId xmlns:a16="http://schemas.microsoft.com/office/drawing/2014/main" id="{B8222D49-66CB-644F-0893-A36B194776C8}"/>
              </a:ext>
            </a:extLst>
          </p:cNvPr>
          <p:cNvCxnSpPr>
            <a:cxnSpLocks/>
          </p:cNvCxnSpPr>
          <p:nvPr/>
        </p:nvCxnSpPr>
        <p:spPr>
          <a:xfrm flipH="1">
            <a:off x="610516" y="510717"/>
            <a:ext cx="8801272" cy="59467"/>
          </a:xfrm>
          <a:prstGeom prst="straightConnector1">
            <a:avLst/>
          </a:prstGeom>
          <a:noFill/>
          <a:ln w="28575" cap="flat" cmpd="sng">
            <a:solidFill>
              <a:schemeClr val="accent2"/>
            </a:solidFill>
            <a:prstDash val="solid"/>
            <a:round/>
            <a:headEnd type="none" w="med" len="med"/>
            <a:tailEnd type="none" w="med" len="med"/>
          </a:ln>
        </p:spPr>
      </p:cxnSp>
      <p:sp>
        <p:nvSpPr>
          <p:cNvPr id="2047" name="Google Shape;2047;p49"/>
          <p:cNvSpPr txBox="1">
            <a:spLocks noGrp="1"/>
          </p:cNvSpPr>
          <p:nvPr>
            <p:ph type="title"/>
          </p:nvPr>
        </p:nvSpPr>
        <p:spPr>
          <a:xfrm>
            <a:off x="362990" y="235684"/>
            <a:ext cx="4446092" cy="60953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Conflicting Requirements</a:t>
            </a:r>
            <a:endParaRPr dirty="0"/>
          </a:p>
        </p:txBody>
      </p:sp>
      <p:sp>
        <p:nvSpPr>
          <p:cNvPr id="2048" name="Google Shape;2048;p49"/>
          <p:cNvSpPr txBox="1">
            <a:spLocks noGrp="1"/>
          </p:cNvSpPr>
          <p:nvPr>
            <p:ph type="body" idx="1"/>
          </p:nvPr>
        </p:nvSpPr>
        <p:spPr>
          <a:xfrm>
            <a:off x="436786" y="902605"/>
            <a:ext cx="4298500" cy="3911057"/>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a:t>Our server needs to be fast and responsive - provide the result, point out the error and update the leader board almost instant. </a:t>
            </a:r>
          </a:p>
          <a:p>
            <a:pPr marL="285750" indent="-285750" algn="just">
              <a:spcAft>
                <a:spcPts val="1600"/>
              </a:spcAft>
              <a:buFont typeface="Wingdings" panose="05000000000000000000" pitchFamily="2" charset="2"/>
              <a:buChar char="§"/>
            </a:pPr>
            <a:r>
              <a:rPr lang="en-US" dirty="0"/>
              <a:t>But in test or contests some time the result will only show if it can be accepted and update the leaderboard after the contest is over.</a:t>
            </a:r>
            <a:endParaRPr dirty="0"/>
          </a:p>
        </p:txBody>
      </p:sp>
      <p:sp>
        <p:nvSpPr>
          <p:cNvPr id="2" name="Google Shape;1761;p44">
            <a:extLst>
              <a:ext uri="{FF2B5EF4-FFF2-40B4-BE49-F238E27FC236}">
                <a16:creationId xmlns:a16="http://schemas.microsoft.com/office/drawing/2014/main" id="{D3EE8A8D-FEBD-3E04-48E3-067382A0121B}"/>
              </a:ext>
            </a:extLst>
          </p:cNvPr>
          <p:cNvSpPr/>
          <p:nvPr/>
        </p:nvSpPr>
        <p:spPr>
          <a:xfrm rot="6517079">
            <a:off x="4746438" y="524463"/>
            <a:ext cx="5287886" cy="4616203"/>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2050" name="Picture 2" descr="A vector art of conflicting requirements in a project 'Online Programming judge'">
            <a:extLst>
              <a:ext uri="{FF2B5EF4-FFF2-40B4-BE49-F238E27FC236}">
                <a16:creationId xmlns:a16="http://schemas.microsoft.com/office/drawing/2014/main" id="{E5436583-390E-1818-6F86-B6CDD22145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445" y="1088975"/>
            <a:ext cx="3244127" cy="32441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4"/>
          <p:cNvSpPr/>
          <p:nvPr/>
        </p:nvSpPr>
        <p:spPr>
          <a:xfrm rot="6517079">
            <a:off x="4026896" y="1089736"/>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44"/>
          <p:cNvSpPr txBox="1">
            <a:spLocks noGrp="1"/>
          </p:cNvSpPr>
          <p:nvPr>
            <p:ph type="title"/>
          </p:nvPr>
        </p:nvSpPr>
        <p:spPr>
          <a:xfrm>
            <a:off x="388824" y="2138023"/>
            <a:ext cx="3967500" cy="1671900"/>
          </a:xfrm>
          <a:prstGeom prst="rect">
            <a:avLst/>
          </a:prstGeom>
        </p:spPr>
        <p:txBody>
          <a:bodyPr spcFirstLastPara="1" wrap="square" lIns="91425" tIns="91425" rIns="91425" bIns="91425" anchor="ctr" anchorCtr="0">
            <a:noAutofit/>
          </a:bodyPr>
          <a:lstStyle/>
          <a:p>
            <a:pPr lvl="0" algn="l"/>
            <a:r>
              <a:rPr lang="en-US" sz="4000" dirty="0"/>
              <a:t>How P and K s are addressed through the project and mapping</a:t>
            </a:r>
          </a:p>
        </p:txBody>
      </p:sp>
      <p:sp>
        <p:nvSpPr>
          <p:cNvPr id="1652" name="Google Shape;1652;p44"/>
          <p:cNvSpPr txBox="1">
            <a:spLocks noGrp="1"/>
          </p:cNvSpPr>
          <p:nvPr>
            <p:ph type="title" idx="2"/>
          </p:nvPr>
        </p:nvSpPr>
        <p:spPr>
          <a:xfrm>
            <a:off x="-490650" y="173162"/>
            <a:ext cx="26577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grpSp>
        <p:nvGrpSpPr>
          <p:cNvPr id="1653" name="Google Shape;1653;p44"/>
          <p:cNvGrpSpPr/>
          <p:nvPr/>
        </p:nvGrpSpPr>
        <p:grpSpPr>
          <a:xfrm>
            <a:off x="5690538" y="562450"/>
            <a:ext cx="2285012" cy="4128237"/>
            <a:chOff x="2360075" y="238275"/>
            <a:chExt cx="2899025" cy="5237550"/>
          </a:xfrm>
        </p:grpSpPr>
        <p:sp>
          <p:nvSpPr>
            <p:cNvPr id="1654" name="Google Shape;1654;p44"/>
            <p:cNvSpPr/>
            <p:nvPr/>
          </p:nvSpPr>
          <p:spPr>
            <a:xfrm>
              <a:off x="2916925" y="5072950"/>
              <a:ext cx="510100" cy="200000"/>
            </a:xfrm>
            <a:custGeom>
              <a:avLst/>
              <a:gdLst/>
              <a:ahLst/>
              <a:cxnLst/>
              <a:rect l="l" t="t" r="r" b="b"/>
              <a:pathLst>
                <a:path w="20404" h="8000" extrusionOk="0">
                  <a:moveTo>
                    <a:pt x="8645" y="1"/>
                  </a:moveTo>
                  <a:lnTo>
                    <a:pt x="948" y="823"/>
                  </a:lnTo>
                  <a:cubicBezTo>
                    <a:pt x="948" y="823"/>
                    <a:pt x="1" y="4548"/>
                    <a:pt x="592" y="5967"/>
                  </a:cubicBezTo>
                  <a:cubicBezTo>
                    <a:pt x="1052" y="7074"/>
                    <a:pt x="1846" y="7222"/>
                    <a:pt x="2985" y="7222"/>
                  </a:cubicBezTo>
                  <a:cubicBezTo>
                    <a:pt x="3307" y="7222"/>
                    <a:pt x="3657" y="7210"/>
                    <a:pt x="4035" y="7204"/>
                  </a:cubicBezTo>
                  <a:cubicBezTo>
                    <a:pt x="4052" y="7204"/>
                    <a:pt x="4071" y="7204"/>
                    <a:pt x="4089" y="7204"/>
                  </a:cubicBezTo>
                  <a:cubicBezTo>
                    <a:pt x="5612" y="7204"/>
                    <a:pt x="11444" y="7999"/>
                    <a:pt x="14477" y="7999"/>
                  </a:cubicBezTo>
                  <a:cubicBezTo>
                    <a:pt x="15077" y="7999"/>
                    <a:pt x="15568" y="7968"/>
                    <a:pt x="15894" y="7894"/>
                  </a:cubicBezTo>
                  <a:cubicBezTo>
                    <a:pt x="17886" y="7437"/>
                    <a:pt x="19873" y="6552"/>
                    <a:pt x="20138" y="5121"/>
                  </a:cubicBezTo>
                  <a:cubicBezTo>
                    <a:pt x="20403" y="3690"/>
                    <a:pt x="16698" y="4170"/>
                    <a:pt x="14837" y="3768"/>
                  </a:cubicBezTo>
                  <a:cubicBezTo>
                    <a:pt x="12975" y="3367"/>
                    <a:pt x="8645" y="1"/>
                    <a:pt x="8645"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44"/>
            <p:cNvSpPr/>
            <p:nvPr/>
          </p:nvSpPr>
          <p:spPr>
            <a:xfrm>
              <a:off x="2909600" y="5065825"/>
              <a:ext cx="519075" cy="214225"/>
            </a:xfrm>
            <a:custGeom>
              <a:avLst/>
              <a:gdLst/>
              <a:ahLst/>
              <a:cxnLst/>
              <a:rect l="l" t="t" r="r" b="b"/>
              <a:pathLst>
                <a:path w="20763" h="8569" extrusionOk="0">
                  <a:moveTo>
                    <a:pt x="8854" y="582"/>
                  </a:moveTo>
                  <a:cubicBezTo>
                    <a:pt x="9508" y="1084"/>
                    <a:pt x="13296" y="3950"/>
                    <a:pt x="15069" y="4332"/>
                  </a:cubicBezTo>
                  <a:cubicBezTo>
                    <a:pt x="15679" y="4464"/>
                    <a:pt x="16477" y="4504"/>
                    <a:pt x="17248" y="4543"/>
                  </a:cubicBezTo>
                  <a:cubicBezTo>
                    <a:pt x="18430" y="4603"/>
                    <a:pt x="19771" y="4670"/>
                    <a:pt x="20096" y="5080"/>
                  </a:cubicBezTo>
                  <a:cubicBezTo>
                    <a:pt x="20135" y="5131"/>
                    <a:pt x="20178" y="5207"/>
                    <a:pt x="20150" y="5354"/>
                  </a:cubicBezTo>
                  <a:cubicBezTo>
                    <a:pt x="19950" y="6433"/>
                    <a:pt x="18483" y="7360"/>
                    <a:pt x="16122" y="7900"/>
                  </a:cubicBezTo>
                  <a:cubicBezTo>
                    <a:pt x="15819" y="7970"/>
                    <a:pt x="15355" y="7999"/>
                    <a:pt x="14783" y="7999"/>
                  </a:cubicBezTo>
                  <a:cubicBezTo>
                    <a:pt x="13010" y="7999"/>
                    <a:pt x="10210" y="7719"/>
                    <a:pt x="8021" y="7501"/>
                  </a:cubicBezTo>
                  <a:cubicBezTo>
                    <a:pt x="6419" y="7342"/>
                    <a:pt x="5028" y="7203"/>
                    <a:pt x="4380" y="7203"/>
                  </a:cubicBezTo>
                  <a:lnTo>
                    <a:pt x="4324" y="7203"/>
                  </a:lnTo>
                  <a:lnTo>
                    <a:pt x="3895" y="7212"/>
                  </a:lnTo>
                  <a:cubicBezTo>
                    <a:pt x="3690" y="7216"/>
                    <a:pt x="3499" y="7220"/>
                    <a:pt x="3322" y="7220"/>
                  </a:cubicBezTo>
                  <a:cubicBezTo>
                    <a:pt x="2132" y="7220"/>
                    <a:pt x="1537" y="7076"/>
                    <a:pt x="1148" y="6142"/>
                  </a:cubicBezTo>
                  <a:cubicBezTo>
                    <a:pt x="720" y="5115"/>
                    <a:pt x="1198" y="2512"/>
                    <a:pt x="1470" y="1371"/>
                  </a:cubicBezTo>
                  <a:lnTo>
                    <a:pt x="8854" y="582"/>
                  </a:lnTo>
                  <a:close/>
                  <a:moveTo>
                    <a:pt x="8940" y="0"/>
                  </a:moveTo>
                  <a:cubicBezTo>
                    <a:pt x="8929" y="0"/>
                    <a:pt x="8918" y="1"/>
                    <a:pt x="8907" y="2"/>
                  </a:cubicBezTo>
                  <a:lnTo>
                    <a:pt x="1210" y="824"/>
                  </a:lnTo>
                  <a:cubicBezTo>
                    <a:pt x="1092" y="837"/>
                    <a:pt x="993" y="922"/>
                    <a:pt x="963" y="1038"/>
                  </a:cubicBezTo>
                  <a:cubicBezTo>
                    <a:pt x="924" y="1194"/>
                    <a:pt x="0" y="4873"/>
                    <a:pt x="621" y="6363"/>
                  </a:cubicBezTo>
                  <a:cubicBezTo>
                    <a:pt x="1145" y="7622"/>
                    <a:pt x="2079" y="7792"/>
                    <a:pt x="3268" y="7792"/>
                  </a:cubicBezTo>
                  <a:cubicBezTo>
                    <a:pt x="3474" y="7792"/>
                    <a:pt x="3688" y="7787"/>
                    <a:pt x="3908" y="7782"/>
                  </a:cubicBezTo>
                  <a:lnTo>
                    <a:pt x="4332" y="7774"/>
                  </a:lnTo>
                  <a:cubicBezTo>
                    <a:pt x="4931" y="7779"/>
                    <a:pt x="6332" y="7907"/>
                    <a:pt x="7965" y="8070"/>
                  </a:cubicBezTo>
                  <a:cubicBezTo>
                    <a:pt x="10260" y="8298"/>
                    <a:pt x="12971" y="8569"/>
                    <a:pt x="14765" y="8569"/>
                  </a:cubicBezTo>
                  <a:cubicBezTo>
                    <a:pt x="15391" y="8569"/>
                    <a:pt x="15905" y="8535"/>
                    <a:pt x="16251" y="8457"/>
                  </a:cubicBezTo>
                  <a:cubicBezTo>
                    <a:pt x="17774" y="8108"/>
                    <a:pt x="20379" y="7255"/>
                    <a:pt x="20711" y="5459"/>
                  </a:cubicBezTo>
                  <a:cubicBezTo>
                    <a:pt x="20762" y="5184"/>
                    <a:pt x="20705" y="4930"/>
                    <a:pt x="20544" y="4727"/>
                  </a:cubicBezTo>
                  <a:cubicBezTo>
                    <a:pt x="20059" y="4114"/>
                    <a:pt x="18708" y="4045"/>
                    <a:pt x="17276" y="3972"/>
                  </a:cubicBezTo>
                  <a:cubicBezTo>
                    <a:pt x="16528" y="3936"/>
                    <a:pt x="15755" y="3896"/>
                    <a:pt x="15190" y="3775"/>
                  </a:cubicBezTo>
                  <a:cubicBezTo>
                    <a:pt x="13413" y="3390"/>
                    <a:pt x="9156" y="94"/>
                    <a:pt x="9113" y="61"/>
                  </a:cubicBezTo>
                  <a:cubicBezTo>
                    <a:pt x="9064" y="21"/>
                    <a:pt x="9003" y="0"/>
                    <a:pt x="894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44"/>
            <p:cNvSpPr/>
            <p:nvPr/>
          </p:nvSpPr>
          <p:spPr>
            <a:xfrm>
              <a:off x="3103675" y="5072950"/>
              <a:ext cx="129500" cy="86050"/>
            </a:xfrm>
            <a:custGeom>
              <a:avLst/>
              <a:gdLst/>
              <a:ahLst/>
              <a:cxnLst/>
              <a:rect l="l" t="t" r="r" b="b"/>
              <a:pathLst>
                <a:path w="5180" h="3442" extrusionOk="0">
                  <a:moveTo>
                    <a:pt x="1175" y="1"/>
                  </a:moveTo>
                  <a:lnTo>
                    <a:pt x="248" y="100"/>
                  </a:lnTo>
                  <a:lnTo>
                    <a:pt x="0" y="1112"/>
                  </a:lnTo>
                  <a:cubicBezTo>
                    <a:pt x="0" y="1112"/>
                    <a:pt x="1738" y="2800"/>
                    <a:pt x="3268" y="3350"/>
                  </a:cubicBezTo>
                  <a:cubicBezTo>
                    <a:pt x="3445" y="3414"/>
                    <a:pt x="3615" y="3442"/>
                    <a:pt x="3779" y="3442"/>
                  </a:cubicBezTo>
                  <a:cubicBezTo>
                    <a:pt x="4336" y="3442"/>
                    <a:pt x="4816" y="3119"/>
                    <a:pt x="5180" y="2759"/>
                  </a:cubicBezTo>
                  <a:cubicBezTo>
                    <a:pt x="3275" y="1633"/>
                    <a:pt x="1175" y="1"/>
                    <a:pt x="117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44"/>
            <p:cNvSpPr/>
            <p:nvPr/>
          </p:nvSpPr>
          <p:spPr>
            <a:xfrm>
              <a:off x="3096150" y="5065800"/>
              <a:ext cx="145375" cy="100350"/>
            </a:xfrm>
            <a:custGeom>
              <a:avLst/>
              <a:gdLst/>
              <a:ahLst/>
              <a:cxnLst/>
              <a:rect l="l" t="t" r="r" b="b"/>
              <a:pathLst>
                <a:path w="5815" h="4014" extrusionOk="0">
                  <a:moveTo>
                    <a:pt x="1393" y="583"/>
                  </a:moveTo>
                  <a:cubicBezTo>
                    <a:pt x="1792" y="888"/>
                    <a:pt x="3423" y="2120"/>
                    <a:pt x="4999" y="3089"/>
                  </a:cubicBezTo>
                  <a:cubicBezTo>
                    <a:pt x="4691" y="3324"/>
                    <a:pt x="4383" y="3441"/>
                    <a:pt x="4079" y="3441"/>
                  </a:cubicBezTo>
                  <a:cubicBezTo>
                    <a:pt x="3940" y="3441"/>
                    <a:pt x="3802" y="3417"/>
                    <a:pt x="3665" y="3368"/>
                  </a:cubicBezTo>
                  <a:cubicBezTo>
                    <a:pt x="2433" y="2925"/>
                    <a:pt x="1029" y="1683"/>
                    <a:pt x="619" y="1305"/>
                  </a:cubicBezTo>
                  <a:lnTo>
                    <a:pt x="780" y="649"/>
                  </a:lnTo>
                  <a:lnTo>
                    <a:pt x="1393" y="583"/>
                  </a:lnTo>
                  <a:close/>
                  <a:moveTo>
                    <a:pt x="1472" y="1"/>
                  </a:moveTo>
                  <a:cubicBezTo>
                    <a:pt x="1463" y="1"/>
                    <a:pt x="1454" y="1"/>
                    <a:pt x="1445" y="2"/>
                  </a:cubicBezTo>
                  <a:lnTo>
                    <a:pt x="519" y="102"/>
                  </a:lnTo>
                  <a:cubicBezTo>
                    <a:pt x="399" y="114"/>
                    <a:pt x="300" y="201"/>
                    <a:pt x="272" y="317"/>
                  </a:cubicBezTo>
                  <a:lnTo>
                    <a:pt x="24" y="1330"/>
                  </a:lnTo>
                  <a:cubicBezTo>
                    <a:pt x="0" y="1428"/>
                    <a:pt x="30" y="1532"/>
                    <a:pt x="103" y="1602"/>
                  </a:cubicBezTo>
                  <a:cubicBezTo>
                    <a:pt x="175" y="1673"/>
                    <a:pt x="1902" y="3341"/>
                    <a:pt x="3473" y="3905"/>
                  </a:cubicBezTo>
                  <a:cubicBezTo>
                    <a:pt x="3667" y="3976"/>
                    <a:pt x="3873" y="4013"/>
                    <a:pt x="4080" y="4014"/>
                  </a:cubicBezTo>
                  <a:cubicBezTo>
                    <a:pt x="4626" y="4014"/>
                    <a:pt x="5170" y="3755"/>
                    <a:pt x="5682" y="3247"/>
                  </a:cubicBezTo>
                  <a:cubicBezTo>
                    <a:pt x="5814" y="3116"/>
                    <a:pt x="5787" y="2894"/>
                    <a:pt x="5625" y="2799"/>
                  </a:cubicBezTo>
                  <a:cubicBezTo>
                    <a:pt x="3760" y="1695"/>
                    <a:pt x="1671" y="77"/>
                    <a:pt x="1651" y="61"/>
                  </a:cubicBezTo>
                  <a:cubicBezTo>
                    <a:pt x="1599" y="22"/>
                    <a:pt x="1536" y="1"/>
                    <a:pt x="14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44"/>
            <p:cNvSpPr/>
            <p:nvPr/>
          </p:nvSpPr>
          <p:spPr>
            <a:xfrm>
              <a:off x="2929100" y="5195100"/>
              <a:ext cx="491675" cy="77850"/>
            </a:xfrm>
            <a:custGeom>
              <a:avLst/>
              <a:gdLst/>
              <a:ahLst/>
              <a:cxnLst/>
              <a:rect l="l" t="t" r="r" b="b"/>
              <a:pathLst>
                <a:path w="19667" h="3114" extrusionOk="0">
                  <a:moveTo>
                    <a:pt x="19655" y="1"/>
                  </a:moveTo>
                  <a:lnTo>
                    <a:pt x="19655" y="1"/>
                  </a:lnTo>
                  <a:cubicBezTo>
                    <a:pt x="19010" y="364"/>
                    <a:pt x="17816" y="950"/>
                    <a:pt x="16098" y="1427"/>
                  </a:cubicBezTo>
                  <a:cubicBezTo>
                    <a:pt x="15225" y="1670"/>
                    <a:pt x="14275" y="1765"/>
                    <a:pt x="13244" y="1765"/>
                  </a:cubicBezTo>
                  <a:cubicBezTo>
                    <a:pt x="11086" y="1765"/>
                    <a:pt x="8574" y="1349"/>
                    <a:pt x="5671" y="1003"/>
                  </a:cubicBezTo>
                  <a:cubicBezTo>
                    <a:pt x="3774" y="778"/>
                    <a:pt x="2218" y="715"/>
                    <a:pt x="1070" y="715"/>
                  </a:cubicBezTo>
                  <a:cubicBezTo>
                    <a:pt x="661" y="715"/>
                    <a:pt x="303" y="723"/>
                    <a:pt x="1" y="734"/>
                  </a:cubicBezTo>
                  <a:cubicBezTo>
                    <a:pt x="25" y="853"/>
                    <a:pt x="59" y="969"/>
                    <a:pt x="104" y="1082"/>
                  </a:cubicBezTo>
                  <a:cubicBezTo>
                    <a:pt x="565" y="2188"/>
                    <a:pt x="1358" y="2336"/>
                    <a:pt x="2497" y="2336"/>
                  </a:cubicBezTo>
                  <a:cubicBezTo>
                    <a:pt x="2820" y="2336"/>
                    <a:pt x="3170" y="2324"/>
                    <a:pt x="3548" y="2318"/>
                  </a:cubicBezTo>
                  <a:cubicBezTo>
                    <a:pt x="3565" y="2318"/>
                    <a:pt x="3583" y="2318"/>
                    <a:pt x="3602" y="2318"/>
                  </a:cubicBezTo>
                  <a:cubicBezTo>
                    <a:pt x="5124" y="2318"/>
                    <a:pt x="10957" y="3113"/>
                    <a:pt x="13990" y="3113"/>
                  </a:cubicBezTo>
                  <a:cubicBezTo>
                    <a:pt x="14590" y="3113"/>
                    <a:pt x="15081" y="3082"/>
                    <a:pt x="15407" y="3008"/>
                  </a:cubicBezTo>
                  <a:cubicBezTo>
                    <a:pt x="17398" y="2551"/>
                    <a:pt x="19384" y="1666"/>
                    <a:pt x="19650" y="235"/>
                  </a:cubicBezTo>
                  <a:cubicBezTo>
                    <a:pt x="19665" y="158"/>
                    <a:pt x="19666" y="79"/>
                    <a:pt x="196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44"/>
            <p:cNvSpPr/>
            <p:nvPr/>
          </p:nvSpPr>
          <p:spPr>
            <a:xfrm>
              <a:off x="2921175" y="5187950"/>
              <a:ext cx="506800" cy="92100"/>
            </a:xfrm>
            <a:custGeom>
              <a:avLst/>
              <a:gdLst/>
              <a:ahLst/>
              <a:cxnLst/>
              <a:rect l="l" t="t" r="r" b="b"/>
              <a:pathLst>
                <a:path w="20272" h="3684" extrusionOk="0">
                  <a:moveTo>
                    <a:pt x="19574" y="820"/>
                  </a:moveTo>
                  <a:lnTo>
                    <a:pt x="19574" y="820"/>
                  </a:lnTo>
                  <a:cubicBezTo>
                    <a:pt x="19151" y="1748"/>
                    <a:pt x="17759" y="2535"/>
                    <a:pt x="15659" y="3015"/>
                  </a:cubicBezTo>
                  <a:cubicBezTo>
                    <a:pt x="15356" y="3085"/>
                    <a:pt x="14892" y="3114"/>
                    <a:pt x="14321" y="3114"/>
                  </a:cubicBezTo>
                  <a:cubicBezTo>
                    <a:pt x="12548" y="3114"/>
                    <a:pt x="9748" y="2834"/>
                    <a:pt x="7558" y="2616"/>
                  </a:cubicBezTo>
                  <a:cubicBezTo>
                    <a:pt x="5956" y="2457"/>
                    <a:pt x="4565" y="2318"/>
                    <a:pt x="3917" y="2318"/>
                  </a:cubicBezTo>
                  <a:lnTo>
                    <a:pt x="3861" y="2318"/>
                  </a:lnTo>
                  <a:lnTo>
                    <a:pt x="3432" y="2327"/>
                  </a:lnTo>
                  <a:cubicBezTo>
                    <a:pt x="3221" y="2332"/>
                    <a:pt x="3026" y="2335"/>
                    <a:pt x="2844" y="2335"/>
                  </a:cubicBezTo>
                  <a:cubicBezTo>
                    <a:pt x="1680" y="2335"/>
                    <a:pt x="1089" y="2191"/>
                    <a:pt x="700" y="1294"/>
                  </a:cubicBezTo>
                  <a:cubicBezTo>
                    <a:pt x="914" y="1289"/>
                    <a:pt x="1148" y="1286"/>
                    <a:pt x="1400" y="1286"/>
                  </a:cubicBezTo>
                  <a:cubicBezTo>
                    <a:pt x="2548" y="1286"/>
                    <a:pt x="4088" y="1351"/>
                    <a:pt x="5955" y="1573"/>
                  </a:cubicBezTo>
                  <a:cubicBezTo>
                    <a:pt x="6670" y="1657"/>
                    <a:pt x="7361" y="1748"/>
                    <a:pt x="8030" y="1834"/>
                  </a:cubicBezTo>
                  <a:cubicBezTo>
                    <a:pt x="10050" y="2094"/>
                    <a:pt x="11901" y="2334"/>
                    <a:pt x="13563" y="2334"/>
                  </a:cubicBezTo>
                  <a:cubicBezTo>
                    <a:pt x="14618" y="2334"/>
                    <a:pt x="15596" y="2237"/>
                    <a:pt x="16492" y="1988"/>
                  </a:cubicBezTo>
                  <a:cubicBezTo>
                    <a:pt x="17825" y="1617"/>
                    <a:pt x="18851" y="1183"/>
                    <a:pt x="19574" y="820"/>
                  </a:cubicBezTo>
                  <a:close/>
                  <a:moveTo>
                    <a:pt x="19972" y="1"/>
                  </a:moveTo>
                  <a:cubicBezTo>
                    <a:pt x="19925" y="1"/>
                    <a:pt x="19877" y="12"/>
                    <a:pt x="19832" y="38"/>
                  </a:cubicBezTo>
                  <a:cubicBezTo>
                    <a:pt x="19149" y="424"/>
                    <a:pt x="17990" y="979"/>
                    <a:pt x="16339" y="1439"/>
                  </a:cubicBezTo>
                  <a:cubicBezTo>
                    <a:pt x="15489" y="1675"/>
                    <a:pt x="14569" y="1768"/>
                    <a:pt x="13564" y="1768"/>
                  </a:cubicBezTo>
                  <a:cubicBezTo>
                    <a:pt x="11973" y="1768"/>
                    <a:pt x="10171" y="1535"/>
                    <a:pt x="8103" y="1267"/>
                  </a:cubicBezTo>
                  <a:cubicBezTo>
                    <a:pt x="7433" y="1181"/>
                    <a:pt x="6739" y="1091"/>
                    <a:pt x="6022" y="1006"/>
                  </a:cubicBezTo>
                  <a:cubicBezTo>
                    <a:pt x="4119" y="780"/>
                    <a:pt x="2551" y="715"/>
                    <a:pt x="1381" y="715"/>
                  </a:cubicBezTo>
                  <a:cubicBezTo>
                    <a:pt x="974" y="715"/>
                    <a:pt x="615" y="723"/>
                    <a:pt x="307" y="735"/>
                  </a:cubicBezTo>
                  <a:cubicBezTo>
                    <a:pt x="130" y="741"/>
                    <a:pt x="0" y="907"/>
                    <a:pt x="39" y="1081"/>
                  </a:cubicBezTo>
                  <a:cubicBezTo>
                    <a:pt x="68" y="1217"/>
                    <a:pt x="107" y="1350"/>
                    <a:pt x="158" y="1478"/>
                  </a:cubicBezTo>
                  <a:cubicBezTo>
                    <a:pt x="682" y="2737"/>
                    <a:pt x="1616" y="2907"/>
                    <a:pt x="2805" y="2907"/>
                  </a:cubicBezTo>
                  <a:cubicBezTo>
                    <a:pt x="3011" y="2907"/>
                    <a:pt x="3225" y="2902"/>
                    <a:pt x="3445" y="2897"/>
                  </a:cubicBezTo>
                  <a:lnTo>
                    <a:pt x="3869" y="2889"/>
                  </a:lnTo>
                  <a:cubicBezTo>
                    <a:pt x="4468" y="2894"/>
                    <a:pt x="5869" y="3022"/>
                    <a:pt x="7502" y="3185"/>
                  </a:cubicBezTo>
                  <a:cubicBezTo>
                    <a:pt x="9797" y="3413"/>
                    <a:pt x="12508" y="3684"/>
                    <a:pt x="14302" y="3684"/>
                  </a:cubicBezTo>
                  <a:cubicBezTo>
                    <a:pt x="14928" y="3684"/>
                    <a:pt x="15442" y="3650"/>
                    <a:pt x="15788" y="3572"/>
                  </a:cubicBezTo>
                  <a:cubicBezTo>
                    <a:pt x="17311" y="3223"/>
                    <a:pt x="19916" y="2370"/>
                    <a:pt x="20248" y="573"/>
                  </a:cubicBezTo>
                  <a:cubicBezTo>
                    <a:pt x="20269" y="464"/>
                    <a:pt x="20271" y="353"/>
                    <a:pt x="20254" y="243"/>
                  </a:cubicBezTo>
                  <a:cubicBezTo>
                    <a:pt x="20232" y="96"/>
                    <a:pt x="20106" y="1"/>
                    <a:pt x="199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44"/>
            <p:cNvSpPr/>
            <p:nvPr/>
          </p:nvSpPr>
          <p:spPr>
            <a:xfrm>
              <a:off x="2526100" y="3075375"/>
              <a:ext cx="732575" cy="2019300"/>
            </a:xfrm>
            <a:custGeom>
              <a:avLst/>
              <a:gdLst/>
              <a:ahLst/>
              <a:cxnLst/>
              <a:rect l="l" t="t" r="r" b="b"/>
              <a:pathLst>
                <a:path w="29303" h="80772" extrusionOk="0">
                  <a:moveTo>
                    <a:pt x="1166" y="0"/>
                  </a:moveTo>
                  <a:cubicBezTo>
                    <a:pt x="1166" y="0"/>
                    <a:pt x="1076" y="13849"/>
                    <a:pt x="1007" y="19132"/>
                  </a:cubicBezTo>
                  <a:cubicBezTo>
                    <a:pt x="940" y="24415"/>
                    <a:pt x="2288" y="43816"/>
                    <a:pt x="2012" y="44535"/>
                  </a:cubicBezTo>
                  <a:cubicBezTo>
                    <a:pt x="1737" y="45252"/>
                    <a:pt x="1" y="57928"/>
                    <a:pt x="902" y="61056"/>
                  </a:cubicBezTo>
                  <a:cubicBezTo>
                    <a:pt x="1802" y="64184"/>
                    <a:pt x="3304" y="80772"/>
                    <a:pt x="3304" y="80772"/>
                  </a:cubicBezTo>
                  <a:lnTo>
                    <a:pt x="10439" y="80528"/>
                  </a:lnTo>
                  <a:cubicBezTo>
                    <a:pt x="10439" y="80528"/>
                    <a:pt x="11241" y="56390"/>
                    <a:pt x="12072" y="54665"/>
                  </a:cubicBezTo>
                  <a:cubicBezTo>
                    <a:pt x="12905" y="52941"/>
                    <a:pt x="13214" y="44513"/>
                    <a:pt x="13608" y="42081"/>
                  </a:cubicBezTo>
                  <a:cubicBezTo>
                    <a:pt x="14002" y="39648"/>
                    <a:pt x="15785" y="24348"/>
                    <a:pt x="15785" y="24348"/>
                  </a:cubicBezTo>
                  <a:cubicBezTo>
                    <a:pt x="15785" y="24348"/>
                    <a:pt x="18043" y="42732"/>
                    <a:pt x="17681" y="47448"/>
                  </a:cubicBezTo>
                  <a:cubicBezTo>
                    <a:pt x="17320" y="52163"/>
                    <a:pt x="15241" y="56618"/>
                    <a:pt x="15871" y="60750"/>
                  </a:cubicBezTo>
                  <a:cubicBezTo>
                    <a:pt x="16500" y="64881"/>
                    <a:pt x="16581" y="80726"/>
                    <a:pt x="16581" y="80726"/>
                  </a:cubicBezTo>
                  <a:lnTo>
                    <a:pt x="23688" y="78628"/>
                  </a:lnTo>
                  <a:cubicBezTo>
                    <a:pt x="23688" y="78628"/>
                    <a:pt x="25156" y="71326"/>
                    <a:pt x="25134" y="69756"/>
                  </a:cubicBezTo>
                  <a:cubicBezTo>
                    <a:pt x="25111" y="68186"/>
                    <a:pt x="24921" y="64762"/>
                    <a:pt x="25178" y="62760"/>
                  </a:cubicBezTo>
                  <a:cubicBezTo>
                    <a:pt x="25435" y="60758"/>
                    <a:pt x="29072" y="45288"/>
                    <a:pt x="29150" y="40719"/>
                  </a:cubicBezTo>
                  <a:cubicBezTo>
                    <a:pt x="29228" y="36150"/>
                    <a:pt x="29302" y="888"/>
                    <a:pt x="29302" y="887"/>
                  </a:cubicBezTo>
                  <a:lnTo>
                    <a:pt x="29302" y="887"/>
                  </a:lnTo>
                  <a:cubicBezTo>
                    <a:pt x="29302" y="887"/>
                    <a:pt x="23480" y="2458"/>
                    <a:pt x="15937" y="2458"/>
                  </a:cubicBezTo>
                  <a:cubicBezTo>
                    <a:pt x="11343" y="2458"/>
                    <a:pt x="6110" y="1876"/>
                    <a:pt x="116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44"/>
            <p:cNvSpPr/>
            <p:nvPr/>
          </p:nvSpPr>
          <p:spPr>
            <a:xfrm>
              <a:off x="2518650" y="3068200"/>
              <a:ext cx="747150" cy="2033625"/>
            </a:xfrm>
            <a:custGeom>
              <a:avLst/>
              <a:gdLst/>
              <a:ahLst/>
              <a:cxnLst/>
              <a:rect l="l" t="t" r="r" b="b"/>
              <a:pathLst>
                <a:path w="29886" h="81345" extrusionOk="0">
                  <a:moveTo>
                    <a:pt x="1747" y="697"/>
                  </a:moveTo>
                  <a:cubicBezTo>
                    <a:pt x="6586" y="2462"/>
                    <a:pt x="11700" y="3016"/>
                    <a:pt x="16210" y="3016"/>
                  </a:cubicBezTo>
                  <a:cubicBezTo>
                    <a:pt x="22690" y="3016"/>
                    <a:pt x="27925" y="1873"/>
                    <a:pt x="29313" y="1539"/>
                  </a:cubicBezTo>
                  <a:lnTo>
                    <a:pt x="29313" y="1539"/>
                  </a:lnTo>
                  <a:cubicBezTo>
                    <a:pt x="29305" y="5306"/>
                    <a:pt x="29235" y="36737"/>
                    <a:pt x="29161" y="41001"/>
                  </a:cubicBezTo>
                  <a:cubicBezTo>
                    <a:pt x="29108" y="44166"/>
                    <a:pt x="27334" y="52597"/>
                    <a:pt x="26160" y="58176"/>
                  </a:cubicBezTo>
                  <a:cubicBezTo>
                    <a:pt x="25643" y="60626"/>
                    <a:pt x="25271" y="62396"/>
                    <a:pt x="25192" y="63011"/>
                  </a:cubicBezTo>
                  <a:cubicBezTo>
                    <a:pt x="24988" y="64598"/>
                    <a:pt x="25060" y="67022"/>
                    <a:pt x="25114" y="68793"/>
                  </a:cubicBezTo>
                  <a:cubicBezTo>
                    <a:pt x="25128" y="69276"/>
                    <a:pt x="25141" y="69705"/>
                    <a:pt x="25146" y="70047"/>
                  </a:cubicBezTo>
                  <a:cubicBezTo>
                    <a:pt x="25166" y="71437"/>
                    <a:pt x="23958" y="77587"/>
                    <a:pt x="23740" y="78690"/>
                  </a:cubicBezTo>
                  <a:lnTo>
                    <a:pt x="17161" y="80631"/>
                  </a:lnTo>
                  <a:cubicBezTo>
                    <a:pt x="17144" y="78143"/>
                    <a:pt x="17029" y="64792"/>
                    <a:pt x="16450" y="60994"/>
                  </a:cubicBezTo>
                  <a:cubicBezTo>
                    <a:pt x="16082" y="58580"/>
                    <a:pt x="16661" y="56048"/>
                    <a:pt x="17273" y="53366"/>
                  </a:cubicBezTo>
                  <a:cubicBezTo>
                    <a:pt x="17687" y="51552"/>
                    <a:pt x="18116" y="49677"/>
                    <a:pt x="18264" y="47756"/>
                  </a:cubicBezTo>
                  <a:cubicBezTo>
                    <a:pt x="18623" y="43066"/>
                    <a:pt x="16458" y="25351"/>
                    <a:pt x="16365" y="24600"/>
                  </a:cubicBezTo>
                  <a:cubicBezTo>
                    <a:pt x="16348" y="24456"/>
                    <a:pt x="16226" y="24349"/>
                    <a:pt x="16083" y="24349"/>
                  </a:cubicBezTo>
                  <a:lnTo>
                    <a:pt x="16082" y="24349"/>
                  </a:lnTo>
                  <a:cubicBezTo>
                    <a:pt x="15937" y="24349"/>
                    <a:pt x="15815" y="24458"/>
                    <a:pt x="15799" y="24601"/>
                  </a:cubicBezTo>
                  <a:cubicBezTo>
                    <a:pt x="15782" y="24754"/>
                    <a:pt x="14013" y="39924"/>
                    <a:pt x="13625" y="42321"/>
                  </a:cubicBezTo>
                  <a:cubicBezTo>
                    <a:pt x="13486" y="43180"/>
                    <a:pt x="13361" y="44734"/>
                    <a:pt x="13215" y="46532"/>
                  </a:cubicBezTo>
                  <a:cubicBezTo>
                    <a:pt x="12956" y="49749"/>
                    <a:pt x="12633" y="53752"/>
                    <a:pt x="12114" y="54828"/>
                  </a:cubicBezTo>
                  <a:cubicBezTo>
                    <a:pt x="11303" y="56508"/>
                    <a:pt x="10556" y="77760"/>
                    <a:pt x="10460" y="80539"/>
                  </a:cubicBezTo>
                  <a:lnTo>
                    <a:pt x="3862" y="80764"/>
                  </a:lnTo>
                  <a:cubicBezTo>
                    <a:pt x="3658" y="78536"/>
                    <a:pt x="2320" y="64201"/>
                    <a:pt x="1474" y="61264"/>
                  </a:cubicBezTo>
                  <a:cubicBezTo>
                    <a:pt x="606" y="58248"/>
                    <a:pt x="2276" y="45709"/>
                    <a:pt x="2576" y="44923"/>
                  </a:cubicBezTo>
                  <a:cubicBezTo>
                    <a:pt x="2719" y="44553"/>
                    <a:pt x="2576" y="41541"/>
                    <a:pt x="2192" y="34234"/>
                  </a:cubicBezTo>
                  <a:cubicBezTo>
                    <a:pt x="1895" y="28556"/>
                    <a:pt x="1556" y="22120"/>
                    <a:pt x="1591" y="19423"/>
                  </a:cubicBezTo>
                  <a:cubicBezTo>
                    <a:pt x="1652" y="14708"/>
                    <a:pt x="1731" y="3030"/>
                    <a:pt x="1747" y="697"/>
                  </a:cubicBezTo>
                  <a:close/>
                  <a:moveTo>
                    <a:pt x="1464" y="1"/>
                  </a:moveTo>
                  <a:cubicBezTo>
                    <a:pt x="1313" y="1"/>
                    <a:pt x="1179" y="122"/>
                    <a:pt x="1178" y="286"/>
                  </a:cubicBezTo>
                  <a:cubicBezTo>
                    <a:pt x="1178" y="424"/>
                    <a:pt x="1088" y="14193"/>
                    <a:pt x="1021" y="19415"/>
                  </a:cubicBezTo>
                  <a:cubicBezTo>
                    <a:pt x="985" y="22131"/>
                    <a:pt x="1324" y="28577"/>
                    <a:pt x="1623" y="34264"/>
                  </a:cubicBezTo>
                  <a:cubicBezTo>
                    <a:pt x="1880" y="39188"/>
                    <a:pt x="2149" y="44279"/>
                    <a:pt x="2044" y="44719"/>
                  </a:cubicBezTo>
                  <a:cubicBezTo>
                    <a:pt x="1734" y="45529"/>
                    <a:pt x="1" y="58213"/>
                    <a:pt x="925" y="61423"/>
                  </a:cubicBezTo>
                  <a:cubicBezTo>
                    <a:pt x="1809" y="64488"/>
                    <a:pt x="3303" y="80918"/>
                    <a:pt x="3318" y="81084"/>
                  </a:cubicBezTo>
                  <a:cubicBezTo>
                    <a:pt x="3332" y="81230"/>
                    <a:pt x="3455" y="81343"/>
                    <a:pt x="3602" y="81343"/>
                  </a:cubicBezTo>
                  <a:lnTo>
                    <a:pt x="3611" y="81344"/>
                  </a:lnTo>
                  <a:lnTo>
                    <a:pt x="10746" y="81101"/>
                  </a:lnTo>
                  <a:cubicBezTo>
                    <a:pt x="10896" y="81095"/>
                    <a:pt x="11017" y="80975"/>
                    <a:pt x="11021" y="80825"/>
                  </a:cubicBezTo>
                  <a:cubicBezTo>
                    <a:pt x="11244" y="74128"/>
                    <a:pt x="11966" y="56448"/>
                    <a:pt x="12627" y="55077"/>
                  </a:cubicBezTo>
                  <a:cubicBezTo>
                    <a:pt x="13193" y="53905"/>
                    <a:pt x="13507" y="50013"/>
                    <a:pt x="13784" y="46579"/>
                  </a:cubicBezTo>
                  <a:cubicBezTo>
                    <a:pt x="13928" y="44793"/>
                    <a:pt x="14052" y="43250"/>
                    <a:pt x="14188" y="42414"/>
                  </a:cubicBezTo>
                  <a:cubicBezTo>
                    <a:pt x="14483" y="40594"/>
                    <a:pt x="15564" y="31492"/>
                    <a:pt x="16084" y="27078"/>
                  </a:cubicBezTo>
                  <a:cubicBezTo>
                    <a:pt x="16677" y="32220"/>
                    <a:pt x="17971" y="44100"/>
                    <a:pt x="17694" y="47714"/>
                  </a:cubicBezTo>
                  <a:cubicBezTo>
                    <a:pt x="17549" y="49592"/>
                    <a:pt x="17126" y="51446"/>
                    <a:pt x="16717" y="53240"/>
                  </a:cubicBezTo>
                  <a:cubicBezTo>
                    <a:pt x="16092" y="55975"/>
                    <a:pt x="15501" y="58560"/>
                    <a:pt x="15886" y="61080"/>
                  </a:cubicBezTo>
                  <a:cubicBezTo>
                    <a:pt x="16505" y="65144"/>
                    <a:pt x="16592" y="80856"/>
                    <a:pt x="16593" y="81015"/>
                  </a:cubicBezTo>
                  <a:cubicBezTo>
                    <a:pt x="16594" y="81177"/>
                    <a:pt x="16725" y="81299"/>
                    <a:pt x="16877" y="81299"/>
                  </a:cubicBezTo>
                  <a:cubicBezTo>
                    <a:pt x="16904" y="81299"/>
                    <a:pt x="16931" y="81295"/>
                    <a:pt x="16959" y="81287"/>
                  </a:cubicBezTo>
                  <a:lnTo>
                    <a:pt x="24068" y="79188"/>
                  </a:lnTo>
                  <a:cubicBezTo>
                    <a:pt x="24169" y="79158"/>
                    <a:pt x="24246" y="79074"/>
                    <a:pt x="24267" y="78970"/>
                  </a:cubicBezTo>
                  <a:cubicBezTo>
                    <a:pt x="24327" y="78671"/>
                    <a:pt x="25740" y="71621"/>
                    <a:pt x="25717" y="70039"/>
                  </a:cubicBezTo>
                  <a:cubicBezTo>
                    <a:pt x="25713" y="69695"/>
                    <a:pt x="25700" y="69263"/>
                    <a:pt x="25686" y="68776"/>
                  </a:cubicBezTo>
                  <a:cubicBezTo>
                    <a:pt x="25632" y="67025"/>
                    <a:pt x="25561" y="64626"/>
                    <a:pt x="25759" y="63084"/>
                  </a:cubicBezTo>
                  <a:cubicBezTo>
                    <a:pt x="25836" y="62491"/>
                    <a:pt x="26225" y="60639"/>
                    <a:pt x="26718" y="58294"/>
                  </a:cubicBezTo>
                  <a:cubicBezTo>
                    <a:pt x="27898" y="52695"/>
                    <a:pt x="29678" y="44232"/>
                    <a:pt x="29733" y="41011"/>
                  </a:cubicBezTo>
                  <a:cubicBezTo>
                    <a:pt x="29811" y="36492"/>
                    <a:pt x="29885" y="1529"/>
                    <a:pt x="29885" y="1175"/>
                  </a:cubicBezTo>
                  <a:cubicBezTo>
                    <a:pt x="29885" y="1086"/>
                    <a:pt x="29844" y="1002"/>
                    <a:pt x="29774" y="948"/>
                  </a:cubicBezTo>
                  <a:cubicBezTo>
                    <a:pt x="29724" y="909"/>
                    <a:pt x="29663" y="889"/>
                    <a:pt x="29601" y="889"/>
                  </a:cubicBezTo>
                  <a:cubicBezTo>
                    <a:pt x="29575" y="889"/>
                    <a:pt x="29550" y="892"/>
                    <a:pt x="29525" y="899"/>
                  </a:cubicBezTo>
                  <a:cubicBezTo>
                    <a:pt x="29433" y="925"/>
                    <a:pt x="23650" y="2448"/>
                    <a:pt x="16214" y="2448"/>
                  </a:cubicBezTo>
                  <a:cubicBezTo>
                    <a:pt x="11643" y="2448"/>
                    <a:pt x="6448" y="1872"/>
                    <a:pt x="1565" y="20"/>
                  </a:cubicBezTo>
                  <a:cubicBezTo>
                    <a:pt x="1531" y="7"/>
                    <a:pt x="1497" y="1"/>
                    <a:pt x="146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44"/>
            <p:cNvSpPr/>
            <p:nvPr/>
          </p:nvSpPr>
          <p:spPr>
            <a:xfrm>
              <a:off x="2554425" y="3075375"/>
              <a:ext cx="706175" cy="217325"/>
            </a:xfrm>
            <a:custGeom>
              <a:avLst/>
              <a:gdLst/>
              <a:ahLst/>
              <a:cxnLst/>
              <a:rect l="l" t="t" r="r" b="b"/>
              <a:pathLst>
                <a:path w="28247" h="8693" extrusionOk="0">
                  <a:moveTo>
                    <a:pt x="33" y="0"/>
                  </a:moveTo>
                  <a:cubicBezTo>
                    <a:pt x="33" y="0"/>
                    <a:pt x="20" y="1942"/>
                    <a:pt x="0" y="4649"/>
                  </a:cubicBezTo>
                  <a:cubicBezTo>
                    <a:pt x="1419" y="5975"/>
                    <a:pt x="4490" y="7633"/>
                    <a:pt x="11144" y="8409"/>
                  </a:cubicBezTo>
                  <a:cubicBezTo>
                    <a:pt x="12845" y="8608"/>
                    <a:pt x="14454" y="8693"/>
                    <a:pt x="15961" y="8693"/>
                  </a:cubicBezTo>
                  <a:cubicBezTo>
                    <a:pt x="21613" y="8693"/>
                    <a:pt x="25842" y="7495"/>
                    <a:pt x="28247" y="6583"/>
                  </a:cubicBezTo>
                  <a:cubicBezTo>
                    <a:pt x="28211" y="3887"/>
                    <a:pt x="28183" y="1924"/>
                    <a:pt x="28174" y="1199"/>
                  </a:cubicBezTo>
                  <a:cubicBezTo>
                    <a:pt x="27840" y="1184"/>
                    <a:pt x="27472" y="1167"/>
                    <a:pt x="27072" y="1148"/>
                  </a:cubicBezTo>
                  <a:cubicBezTo>
                    <a:pt x="25046" y="1595"/>
                    <a:pt x="20400" y="2459"/>
                    <a:pt x="14805" y="2459"/>
                  </a:cubicBezTo>
                  <a:cubicBezTo>
                    <a:pt x="10211" y="2459"/>
                    <a:pt x="4978" y="1876"/>
                    <a:pt x="3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44"/>
            <p:cNvSpPr/>
            <p:nvPr/>
          </p:nvSpPr>
          <p:spPr>
            <a:xfrm>
              <a:off x="2547275" y="3068225"/>
              <a:ext cx="720500" cy="231550"/>
            </a:xfrm>
            <a:custGeom>
              <a:avLst/>
              <a:gdLst/>
              <a:ahLst/>
              <a:cxnLst/>
              <a:rect l="l" t="t" r="r" b="b"/>
              <a:pathLst>
                <a:path w="28820" h="9262" extrusionOk="0">
                  <a:moveTo>
                    <a:pt x="602" y="696"/>
                  </a:moveTo>
                  <a:cubicBezTo>
                    <a:pt x="5463" y="2470"/>
                    <a:pt x="10586" y="3024"/>
                    <a:pt x="15094" y="3024"/>
                  </a:cubicBezTo>
                  <a:cubicBezTo>
                    <a:pt x="20722" y="3024"/>
                    <a:pt x="25389" y="2159"/>
                    <a:pt x="27383" y="1722"/>
                  </a:cubicBezTo>
                  <a:lnTo>
                    <a:pt x="28177" y="1758"/>
                  </a:lnTo>
                  <a:lnTo>
                    <a:pt x="28244" y="6672"/>
                  </a:lnTo>
                  <a:cubicBezTo>
                    <a:pt x="25941" y="7525"/>
                    <a:pt x="21776" y="8691"/>
                    <a:pt x="16220" y="8691"/>
                  </a:cubicBezTo>
                  <a:cubicBezTo>
                    <a:pt x="14732" y="8691"/>
                    <a:pt x="13143" y="8607"/>
                    <a:pt x="11463" y="8411"/>
                  </a:cubicBezTo>
                  <a:cubicBezTo>
                    <a:pt x="4962" y="7654"/>
                    <a:pt x="1956" y="6052"/>
                    <a:pt x="573" y="4810"/>
                  </a:cubicBezTo>
                  <a:lnTo>
                    <a:pt x="602" y="696"/>
                  </a:lnTo>
                  <a:close/>
                  <a:moveTo>
                    <a:pt x="319" y="1"/>
                  </a:moveTo>
                  <a:cubicBezTo>
                    <a:pt x="168" y="1"/>
                    <a:pt x="34" y="122"/>
                    <a:pt x="33" y="285"/>
                  </a:cubicBezTo>
                  <a:lnTo>
                    <a:pt x="2" y="4933"/>
                  </a:lnTo>
                  <a:cubicBezTo>
                    <a:pt x="1" y="5012"/>
                    <a:pt x="33" y="5089"/>
                    <a:pt x="92" y="5143"/>
                  </a:cubicBezTo>
                  <a:cubicBezTo>
                    <a:pt x="1495" y="6455"/>
                    <a:pt x="4595" y="8185"/>
                    <a:pt x="11397" y="8979"/>
                  </a:cubicBezTo>
                  <a:cubicBezTo>
                    <a:pt x="12997" y="9166"/>
                    <a:pt x="14607" y="9260"/>
                    <a:pt x="16220" y="9262"/>
                  </a:cubicBezTo>
                  <a:cubicBezTo>
                    <a:pt x="22021" y="9262"/>
                    <a:pt x="26333" y="8009"/>
                    <a:pt x="28634" y="7135"/>
                  </a:cubicBezTo>
                  <a:cubicBezTo>
                    <a:pt x="28746" y="7093"/>
                    <a:pt x="28820" y="6984"/>
                    <a:pt x="28818" y="6864"/>
                  </a:cubicBezTo>
                  <a:lnTo>
                    <a:pt x="28745" y="1482"/>
                  </a:lnTo>
                  <a:cubicBezTo>
                    <a:pt x="28742" y="1331"/>
                    <a:pt x="28623" y="1207"/>
                    <a:pt x="28472" y="1200"/>
                  </a:cubicBezTo>
                  <a:lnTo>
                    <a:pt x="27371" y="1150"/>
                  </a:lnTo>
                  <a:cubicBezTo>
                    <a:pt x="27365" y="1150"/>
                    <a:pt x="27359" y="1150"/>
                    <a:pt x="27352" y="1150"/>
                  </a:cubicBezTo>
                  <a:cubicBezTo>
                    <a:pt x="27334" y="1150"/>
                    <a:pt x="27315" y="1152"/>
                    <a:pt x="27298" y="1156"/>
                  </a:cubicBezTo>
                  <a:cubicBezTo>
                    <a:pt x="25343" y="1586"/>
                    <a:pt x="20695" y="2455"/>
                    <a:pt x="15088" y="2455"/>
                  </a:cubicBezTo>
                  <a:cubicBezTo>
                    <a:pt x="10522" y="2455"/>
                    <a:pt x="5320" y="1878"/>
                    <a:pt x="420" y="20"/>
                  </a:cubicBezTo>
                  <a:cubicBezTo>
                    <a:pt x="386" y="7"/>
                    <a:pt x="352" y="1"/>
                    <a:pt x="31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44"/>
            <p:cNvSpPr/>
            <p:nvPr/>
          </p:nvSpPr>
          <p:spPr>
            <a:xfrm>
              <a:off x="3225825" y="2233750"/>
              <a:ext cx="203925" cy="817525"/>
            </a:xfrm>
            <a:custGeom>
              <a:avLst/>
              <a:gdLst/>
              <a:ahLst/>
              <a:cxnLst/>
              <a:rect l="l" t="t" r="r" b="b"/>
              <a:pathLst>
                <a:path w="8157" h="32701" extrusionOk="0">
                  <a:moveTo>
                    <a:pt x="1682" y="1"/>
                  </a:moveTo>
                  <a:lnTo>
                    <a:pt x="1682" y="1"/>
                  </a:lnTo>
                  <a:cubicBezTo>
                    <a:pt x="1256" y="150"/>
                    <a:pt x="1751" y="4854"/>
                    <a:pt x="1783" y="7137"/>
                  </a:cubicBezTo>
                  <a:cubicBezTo>
                    <a:pt x="1816" y="9421"/>
                    <a:pt x="607" y="14862"/>
                    <a:pt x="376" y="18720"/>
                  </a:cubicBezTo>
                  <a:cubicBezTo>
                    <a:pt x="145" y="22577"/>
                    <a:pt x="0" y="32573"/>
                    <a:pt x="1572" y="32693"/>
                  </a:cubicBezTo>
                  <a:cubicBezTo>
                    <a:pt x="1633" y="32698"/>
                    <a:pt x="1696" y="32700"/>
                    <a:pt x="1762" y="32700"/>
                  </a:cubicBezTo>
                  <a:cubicBezTo>
                    <a:pt x="3413" y="32700"/>
                    <a:pt x="6719" y="31281"/>
                    <a:pt x="7386" y="29899"/>
                  </a:cubicBezTo>
                  <a:cubicBezTo>
                    <a:pt x="8080" y="28462"/>
                    <a:pt x="6656" y="18631"/>
                    <a:pt x="6644" y="17775"/>
                  </a:cubicBezTo>
                  <a:cubicBezTo>
                    <a:pt x="6632" y="16919"/>
                    <a:pt x="8157" y="3621"/>
                    <a:pt x="7287" y="2634"/>
                  </a:cubicBezTo>
                  <a:cubicBezTo>
                    <a:pt x="6416" y="1647"/>
                    <a:pt x="1682" y="1"/>
                    <a:pt x="168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44"/>
            <p:cNvSpPr/>
            <p:nvPr/>
          </p:nvSpPr>
          <p:spPr>
            <a:xfrm>
              <a:off x="3207625" y="2226625"/>
              <a:ext cx="222250" cy="831750"/>
            </a:xfrm>
            <a:custGeom>
              <a:avLst/>
              <a:gdLst/>
              <a:ahLst/>
              <a:cxnLst/>
              <a:rect l="l" t="t" r="r" b="b"/>
              <a:pathLst>
                <a:path w="8890" h="33270" extrusionOk="0">
                  <a:moveTo>
                    <a:pt x="2559" y="640"/>
                  </a:moveTo>
                  <a:cubicBezTo>
                    <a:pt x="4004" y="1156"/>
                    <a:pt x="7166" y="2387"/>
                    <a:pt x="7800" y="3107"/>
                  </a:cubicBezTo>
                  <a:cubicBezTo>
                    <a:pt x="8380" y="3813"/>
                    <a:pt x="7584" y="12433"/>
                    <a:pt x="7284" y="15680"/>
                  </a:cubicBezTo>
                  <a:cubicBezTo>
                    <a:pt x="7152" y="17104"/>
                    <a:pt x="7083" y="17857"/>
                    <a:pt x="7087" y="18064"/>
                  </a:cubicBezTo>
                  <a:cubicBezTo>
                    <a:pt x="7090" y="18285"/>
                    <a:pt x="7172" y="18987"/>
                    <a:pt x="7295" y="20048"/>
                  </a:cubicBezTo>
                  <a:cubicBezTo>
                    <a:pt x="7637" y="22968"/>
                    <a:pt x="8346" y="29045"/>
                    <a:pt x="7856" y="30059"/>
                  </a:cubicBezTo>
                  <a:cubicBezTo>
                    <a:pt x="7266" y="31282"/>
                    <a:pt x="4112" y="32699"/>
                    <a:pt x="2510" y="32699"/>
                  </a:cubicBezTo>
                  <a:cubicBezTo>
                    <a:pt x="2444" y="32699"/>
                    <a:pt x="2382" y="32697"/>
                    <a:pt x="2322" y="32692"/>
                  </a:cubicBezTo>
                  <a:cubicBezTo>
                    <a:pt x="1339" y="32618"/>
                    <a:pt x="1014" y="25282"/>
                    <a:pt x="1389" y="19021"/>
                  </a:cubicBezTo>
                  <a:cubicBezTo>
                    <a:pt x="1502" y="17134"/>
                    <a:pt x="1859" y="14809"/>
                    <a:pt x="2174" y="12758"/>
                  </a:cubicBezTo>
                  <a:cubicBezTo>
                    <a:pt x="2516" y="10527"/>
                    <a:pt x="2813" y="8600"/>
                    <a:pt x="2796" y="7417"/>
                  </a:cubicBezTo>
                  <a:cubicBezTo>
                    <a:pt x="2786" y="6661"/>
                    <a:pt x="2726" y="5667"/>
                    <a:pt x="2663" y="4616"/>
                  </a:cubicBezTo>
                  <a:cubicBezTo>
                    <a:pt x="2577" y="3174"/>
                    <a:pt x="2462" y="1253"/>
                    <a:pt x="2559" y="640"/>
                  </a:cubicBezTo>
                  <a:close/>
                  <a:moveTo>
                    <a:pt x="2410" y="1"/>
                  </a:moveTo>
                  <a:cubicBezTo>
                    <a:pt x="2378" y="1"/>
                    <a:pt x="2347" y="6"/>
                    <a:pt x="2316" y="16"/>
                  </a:cubicBezTo>
                  <a:cubicBezTo>
                    <a:pt x="1899" y="162"/>
                    <a:pt x="1866" y="854"/>
                    <a:pt x="2094" y="4651"/>
                  </a:cubicBezTo>
                  <a:cubicBezTo>
                    <a:pt x="2155" y="5695"/>
                    <a:pt x="2214" y="6682"/>
                    <a:pt x="2225" y="7426"/>
                  </a:cubicBezTo>
                  <a:cubicBezTo>
                    <a:pt x="2241" y="8560"/>
                    <a:pt x="1935" y="10557"/>
                    <a:pt x="1610" y="12671"/>
                  </a:cubicBezTo>
                  <a:cubicBezTo>
                    <a:pt x="1292" y="14735"/>
                    <a:pt x="934" y="17073"/>
                    <a:pt x="818" y="18988"/>
                  </a:cubicBezTo>
                  <a:cubicBezTo>
                    <a:pt x="811" y="19129"/>
                    <a:pt x="1" y="33089"/>
                    <a:pt x="2278" y="33263"/>
                  </a:cubicBezTo>
                  <a:cubicBezTo>
                    <a:pt x="2339" y="33267"/>
                    <a:pt x="2403" y="33270"/>
                    <a:pt x="2471" y="33270"/>
                  </a:cubicBezTo>
                  <a:cubicBezTo>
                    <a:pt x="4137" y="33270"/>
                    <a:pt x="7627" y="31851"/>
                    <a:pt x="8371" y="30309"/>
                  </a:cubicBezTo>
                  <a:cubicBezTo>
                    <a:pt x="8889" y="29235"/>
                    <a:pt x="8380" y="24416"/>
                    <a:pt x="7863" y="19982"/>
                  </a:cubicBezTo>
                  <a:cubicBezTo>
                    <a:pt x="7749" y="19014"/>
                    <a:pt x="7660" y="18250"/>
                    <a:pt x="7657" y="18056"/>
                  </a:cubicBezTo>
                  <a:cubicBezTo>
                    <a:pt x="7654" y="17870"/>
                    <a:pt x="7742" y="16927"/>
                    <a:pt x="7852" y="15733"/>
                  </a:cubicBezTo>
                  <a:cubicBezTo>
                    <a:pt x="8546" y="8228"/>
                    <a:pt x="8850" y="3436"/>
                    <a:pt x="8229" y="2731"/>
                  </a:cubicBezTo>
                  <a:cubicBezTo>
                    <a:pt x="7335" y="1716"/>
                    <a:pt x="2996" y="188"/>
                    <a:pt x="2503" y="16"/>
                  </a:cubicBezTo>
                  <a:cubicBezTo>
                    <a:pt x="2473" y="6"/>
                    <a:pt x="2441" y="1"/>
                    <a:pt x="2410"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44"/>
            <p:cNvSpPr/>
            <p:nvPr/>
          </p:nvSpPr>
          <p:spPr>
            <a:xfrm>
              <a:off x="3206350" y="2904475"/>
              <a:ext cx="323500" cy="264925"/>
            </a:xfrm>
            <a:custGeom>
              <a:avLst/>
              <a:gdLst/>
              <a:ahLst/>
              <a:cxnLst/>
              <a:rect l="l" t="t" r="r" b="b"/>
              <a:pathLst>
                <a:path w="12940" h="10597" extrusionOk="0">
                  <a:moveTo>
                    <a:pt x="6539" y="0"/>
                  </a:moveTo>
                  <a:cubicBezTo>
                    <a:pt x="6505" y="0"/>
                    <a:pt x="6470" y="1"/>
                    <a:pt x="6435" y="1"/>
                  </a:cubicBezTo>
                  <a:cubicBezTo>
                    <a:pt x="3241" y="46"/>
                    <a:pt x="268" y="2305"/>
                    <a:pt x="133" y="6060"/>
                  </a:cubicBezTo>
                  <a:cubicBezTo>
                    <a:pt x="0" y="9741"/>
                    <a:pt x="2539" y="10596"/>
                    <a:pt x="4940" y="10596"/>
                  </a:cubicBezTo>
                  <a:cubicBezTo>
                    <a:pt x="4987" y="10596"/>
                    <a:pt x="5035" y="10596"/>
                    <a:pt x="5082" y="10595"/>
                  </a:cubicBezTo>
                  <a:cubicBezTo>
                    <a:pt x="7524" y="10561"/>
                    <a:pt x="12940" y="8267"/>
                    <a:pt x="11160" y="1981"/>
                  </a:cubicBezTo>
                  <a:cubicBezTo>
                    <a:pt x="11160" y="1981"/>
                    <a:pt x="9662" y="0"/>
                    <a:pt x="653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44"/>
            <p:cNvSpPr/>
            <p:nvPr/>
          </p:nvSpPr>
          <p:spPr>
            <a:xfrm>
              <a:off x="3201175" y="2897325"/>
              <a:ext cx="308200" cy="279200"/>
            </a:xfrm>
            <a:custGeom>
              <a:avLst/>
              <a:gdLst/>
              <a:ahLst/>
              <a:cxnLst/>
              <a:rect l="l" t="t" r="r" b="b"/>
              <a:pathLst>
                <a:path w="12328" h="11168" extrusionOk="0">
                  <a:moveTo>
                    <a:pt x="6712" y="572"/>
                  </a:moveTo>
                  <a:cubicBezTo>
                    <a:pt x="6723" y="572"/>
                    <a:pt x="6734" y="572"/>
                    <a:pt x="6745" y="572"/>
                  </a:cubicBezTo>
                  <a:cubicBezTo>
                    <a:pt x="9441" y="572"/>
                    <a:pt x="10882" y="2134"/>
                    <a:pt x="11108" y="2402"/>
                  </a:cubicBezTo>
                  <a:cubicBezTo>
                    <a:pt x="11723" y="4617"/>
                    <a:pt x="11473" y="6494"/>
                    <a:pt x="10366" y="7980"/>
                  </a:cubicBezTo>
                  <a:cubicBezTo>
                    <a:pt x="8960" y="9866"/>
                    <a:pt x="6557" y="10578"/>
                    <a:pt x="5285" y="10596"/>
                  </a:cubicBezTo>
                  <a:cubicBezTo>
                    <a:pt x="5255" y="10596"/>
                    <a:pt x="5225" y="10596"/>
                    <a:pt x="5195" y="10596"/>
                  </a:cubicBezTo>
                  <a:cubicBezTo>
                    <a:pt x="3566" y="10596"/>
                    <a:pt x="2345" y="10215"/>
                    <a:pt x="1585" y="9438"/>
                  </a:cubicBezTo>
                  <a:cubicBezTo>
                    <a:pt x="900" y="8738"/>
                    <a:pt x="576" y="7700"/>
                    <a:pt x="625" y="6356"/>
                  </a:cubicBezTo>
                  <a:cubicBezTo>
                    <a:pt x="760" y="2613"/>
                    <a:pt x="3756" y="613"/>
                    <a:pt x="6646" y="572"/>
                  </a:cubicBezTo>
                  <a:cubicBezTo>
                    <a:pt x="6668" y="572"/>
                    <a:pt x="6690" y="572"/>
                    <a:pt x="6712" y="572"/>
                  </a:cubicBezTo>
                  <a:close/>
                  <a:moveTo>
                    <a:pt x="6748" y="0"/>
                  </a:moveTo>
                  <a:cubicBezTo>
                    <a:pt x="6712" y="0"/>
                    <a:pt x="6675" y="0"/>
                    <a:pt x="6638" y="1"/>
                  </a:cubicBezTo>
                  <a:cubicBezTo>
                    <a:pt x="3478" y="46"/>
                    <a:pt x="202" y="2235"/>
                    <a:pt x="54" y="6335"/>
                  </a:cubicBezTo>
                  <a:cubicBezTo>
                    <a:pt x="0" y="7843"/>
                    <a:pt x="378" y="9021"/>
                    <a:pt x="1177" y="9837"/>
                  </a:cubicBezTo>
                  <a:cubicBezTo>
                    <a:pt x="2042" y="10721"/>
                    <a:pt x="3375" y="11167"/>
                    <a:pt x="5141" y="11167"/>
                  </a:cubicBezTo>
                  <a:lnTo>
                    <a:pt x="5292" y="11167"/>
                  </a:lnTo>
                  <a:cubicBezTo>
                    <a:pt x="6678" y="11148"/>
                    <a:pt x="9295" y="10374"/>
                    <a:pt x="10824" y="8321"/>
                  </a:cubicBezTo>
                  <a:cubicBezTo>
                    <a:pt x="12052" y="6673"/>
                    <a:pt x="12327" y="4611"/>
                    <a:pt x="11642" y="2190"/>
                  </a:cubicBezTo>
                  <a:cubicBezTo>
                    <a:pt x="11632" y="2155"/>
                    <a:pt x="11616" y="2123"/>
                    <a:pt x="11595" y="2095"/>
                  </a:cubicBezTo>
                  <a:cubicBezTo>
                    <a:pt x="11529" y="2008"/>
                    <a:pt x="9973" y="0"/>
                    <a:pt x="674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44"/>
            <p:cNvSpPr/>
            <p:nvPr/>
          </p:nvSpPr>
          <p:spPr>
            <a:xfrm>
              <a:off x="3254750" y="2980125"/>
              <a:ext cx="373900" cy="166475"/>
            </a:xfrm>
            <a:custGeom>
              <a:avLst/>
              <a:gdLst/>
              <a:ahLst/>
              <a:cxnLst/>
              <a:rect l="l" t="t" r="r" b="b"/>
              <a:pathLst>
                <a:path w="14956" h="6659" extrusionOk="0">
                  <a:moveTo>
                    <a:pt x="7088" y="0"/>
                  </a:moveTo>
                  <a:cubicBezTo>
                    <a:pt x="6208" y="0"/>
                    <a:pt x="5308" y="93"/>
                    <a:pt x="4520" y="354"/>
                  </a:cubicBezTo>
                  <a:cubicBezTo>
                    <a:pt x="1821" y="1250"/>
                    <a:pt x="405" y="2125"/>
                    <a:pt x="156" y="4698"/>
                  </a:cubicBezTo>
                  <a:cubicBezTo>
                    <a:pt x="1" y="6300"/>
                    <a:pt x="1708" y="6659"/>
                    <a:pt x="3604" y="6659"/>
                  </a:cubicBezTo>
                  <a:cubicBezTo>
                    <a:pt x="4754" y="6659"/>
                    <a:pt x="5974" y="6526"/>
                    <a:pt x="6890" y="6459"/>
                  </a:cubicBezTo>
                  <a:cubicBezTo>
                    <a:pt x="9314" y="6282"/>
                    <a:pt x="14956" y="1349"/>
                    <a:pt x="14956" y="1349"/>
                  </a:cubicBezTo>
                  <a:lnTo>
                    <a:pt x="11232" y="544"/>
                  </a:lnTo>
                  <a:cubicBezTo>
                    <a:pt x="11232" y="544"/>
                    <a:pt x="9220" y="0"/>
                    <a:pt x="708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44"/>
            <p:cNvSpPr/>
            <p:nvPr/>
          </p:nvSpPr>
          <p:spPr>
            <a:xfrm>
              <a:off x="3250175" y="2972950"/>
              <a:ext cx="387575" cy="180775"/>
            </a:xfrm>
            <a:custGeom>
              <a:avLst/>
              <a:gdLst/>
              <a:ahLst/>
              <a:cxnLst/>
              <a:rect l="l" t="t" r="r" b="b"/>
              <a:pathLst>
                <a:path w="15503" h="7231" extrusionOk="0">
                  <a:moveTo>
                    <a:pt x="7261" y="574"/>
                  </a:moveTo>
                  <a:cubicBezTo>
                    <a:pt x="9333" y="574"/>
                    <a:pt x="11313" y="1100"/>
                    <a:pt x="11342" y="1107"/>
                  </a:cubicBezTo>
                  <a:cubicBezTo>
                    <a:pt x="11347" y="1109"/>
                    <a:pt x="11351" y="1110"/>
                    <a:pt x="11356" y="1111"/>
                  </a:cubicBezTo>
                  <a:lnTo>
                    <a:pt x="14515" y="1793"/>
                  </a:lnTo>
                  <a:cubicBezTo>
                    <a:pt x="13155" y="2936"/>
                    <a:pt x="8976" y="6321"/>
                    <a:pt x="7054" y="6462"/>
                  </a:cubicBezTo>
                  <a:cubicBezTo>
                    <a:pt x="6833" y="6478"/>
                    <a:pt x="6595" y="6497"/>
                    <a:pt x="6345" y="6518"/>
                  </a:cubicBezTo>
                  <a:cubicBezTo>
                    <a:pt x="5589" y="6582"/>
                    <a:pt x="4671" y="6659"/>
                    <a:pt x="3793" y="6659"/>
                  </a:cubicBezTo>
                  <a:cubicBezTo>
                    <a:pt x="2581" y="6659"/>
                    <a:pt x="1446" y="6512"/>
                    <a:pt x="923" y="5981"/>
                  </a:cubicBezTo>
                  <a:cubicBezTo>
                    <a:pt x="682" y="5738"/>
                    <a:pt x="584" y="5420"/>
                    <a:pt x="624" y="5012"/>
                  </a:cubicBezTo>
                  <a:cubicBezTo>
                    <a:pt x="856" y="2610"/>
                    <a:pt x="2098" y="1806"/>
                    <a:pt x="4793" y="912"/>
                  </a:cubicBezTo>
                  <a:cubicBezTo>
                    <a:pt x="5546" y="663"/>
                    <a:pt x="6411" y="575"/>
                    <a:pt x="7262" y="575"/>
                  </a:cubicBezTo>
                  <a:lnTo>
                    <a:pt x="7261" y="574"/>
                  </a:lnTo>
                  <a:close/>
                  <a:moveTo>
                    <a:pt x="7283" y="0"/>
                  </a:moveTo>
                  <a:cubicBezTo>
                    <a:pt x="6375" y="0"/>
                    <a:pt x="5440" y="97"/>
                    <a:pt x="4614" y="370"/>
                  </a:cubicBezTo>
                  <a:cubicBezTo>
                    <a:pt x="1795" y="1304"/>
                    <a:pt x="315" y="2271"/>
                    <a:pt x="56" y="4958"/>
                  </a:cubicBezTo>
                  <a:cubicBezTo>
                    <a:pt x="0" y="5536"/>
                    <a:pt x="155" y="6015"/>
                    <a:pt x="517" y="6382"/>
                  </a:cubicBezTo>
                  <a:cubicBezTo>
                    <a:pt x="1176" y="7051"/>
                    <a:pt x="2449" y="7230"/>
                    <a:pt x="3801" y="7230"/>
                  </a:cubicBezTo>
                  <a:cubicBezTo>
                    <a:pt x="4680" y="7230"/>
                    <a:pt x="5595" y="7153"/>
                    <a:pt x="6391" y="7088"/>
                  </a:cubicBezTo>
                  <a:cubicBezTo>
                    <a:pt x="6640" y="7067"/>
                    <a:pt x="6876" y="7047"/>
                    <a:pt x="7095" y="7031"/>
                  </a:cubicBezTo>
                  <a:cubicBezTo>
                    <a:pt x="9585" y="6850"/>
                    <a:pt x="15094" y="2054"/>
                    <a:pt x="15327" y="1851"/>
                  </a:cubicBezTo>
                  <a:cubicBezTo>
                    <a:pt x="15503" y="1696"/>
                    <a:pt x="15428" y="1406"/>
                    <a:pt x="15199" y="1357"/>
                  </a:cubicBezTo>
                  <a:lnTo>
                    <a:pt x="11484" y="554"/>
                  </a:lnTo>
                  <a:cubicBezTo>
                    <a:pt x="11308" y="507"/>
                    <a:pt x="9365" y="0"/>
                    <a:pt x="728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44"/>
            <p:cNvSpPr/>
            <p:nvPr/>
          </p:nvSpPr>
          <p:spPr>
            <a:xfrm>
              <a:off x="3453725" y="2898900"/>
              <a:ext cx="416450" cy="188275"/>
            </a:xfrm>
            <a:custGeom>
              <a:avLst/>
              <a:gdLst/>
              <a:ahLst/>
              <a:cxnLst/>
              <a:rect l="l" t="t" r="r" b="b"/>
              <a:pathLst>
                <a:path w="16658" h="7531" extrusionOk="0">
                  <a:moveTo>
                    <a:pt x="15850" y="0"/>
                  </a:moveTo>
                  <a:cubicBezTo>
                    <a:pt x="15474" y="0"/>
                    <a:pt x="14892" y="339"/>
                    <a:pt x="13938" y="788"/>
                  </a:cubicBezTo>
                  <a:cubicBezTo>
                    <a:pt x="12672" y="1385"/>
                    <a:pt x="10195" y="2751"/>
                    <a:pt x="9306" y="3246"/>
                  </a:cubicBezTo>
                  <a:lnTo>
                    <a:pt x="9306" y="3246"/>
                  </a:lnTo>
                  <a:cubicBezTo>
                    <a:pt x="9499" y="3116"/>
                    <a:pt x="9772" y="2901"/>
                    <a:pt x="10108" y="2555"/>
                  </a:cubicBezTo>
                  <a:cubicBezTo>
                    <a:pt x="10812" y="1831"/>
                    <a:pt x="11369" y="824"/>
                    <a:pt x="10792" y="404"/>
                  </a:cubicBezTo>
                  <a:cubicBezTo>
                    <a:pt x="10756" y="378"/>
                    <a:pt x="10714" y="365"/>
                    <a:pt x="10667" y="365"/>
                  </a:cubicBezTo>
                  <a:cubicBezTo>
                    <a:pt x="9975" y="365"/>
                    <a:pt x="8146" y="3028"/>
                    <a:pt x="7313" y="3028"/>
                  </a:cubicBezTo>
                  <a:cubicBezTo>
                    <a:pt x="7295" y="3028"/>
                    <a:pt x="7277" y="3026"/>
                    <a:pt x="7260" y="3024"/>
                  </a:cubicBezTo>
                  <a:cubicBezTo>
                    <a:pt x="6402" y="2893"/>
                    <a:pt x="6098" y="1612"/>
                    <a:pt x="5372" y="766"/>
                  </a:cubicBezTo>
                  <a:cubicBezTo>
                    <a:pt x="5134" y="488"/>
                    <a:pt x="4913" y="394"/>
                    <a:pt x="4725" y="394"/>
                  </a:cubicBezTo>
                  <a:cubicBezTo>
                    <a:pt x="4339" y="394"/>
                    <a:pt x="4087" y="784"/>
                    <a:pt x="4087" y="784"/>
                  </a:cubicBezTo>
                  <a:cubicBezTo>
                    <a:pt x="4087" y="784"/>
                    <a:pt x="5115" y="2768"/>
                    <a:pt x="4549" y="3204"/>
                  </a:cubicBezTo>
                  <a:cubicBezTo>
                    <a:pt x="4457" y="3276"/>
                    <a:pt x="4360" y="3309"/>
                    <a:pt x="4259" y="3309"/>
                  </a:cubicBezTo>
                  <a:cubicBezTo>
                    <a:pt x="3742" y="3309"/>
                    <a:pt x="3113" y="2443"/>
                    <a:pt x="2383" y="1379"/>
                  </a:cubicBezTo>
                  <a:cubicBezTo>
                    <a:pt x="2045" y="888"/>
                    <a:pt x="1712" y="737"/>
                    <a:pt x="1431" y="737"/>
                  </a:cubicBezTo>
                  <a:cubicBezTo>
                    <a:pt x="984" y="737"/>
                    <a:pt x="666" y="1118"/>
                    <a:pt x="666" y="1118"/>
                  </a:cubicBezTo>
                  <a:lnTo>
                    <a:pt x="1838" y="3243"/>
                  </a:lnTo>
                  <a:cubicBezTo>
                    <a:pt x="1838" y="3243"/>
                    <a:pt x="1" y="4553"/>
                    <a:pt x="593" y="6115"/>
                  </a:cubicBezTo>
                  <a:lnTo>
                    <a:pt x="1470" y="7531"/>
                  </a:lnTo>
                  <a:cubicBezTo>
                    <a:pt x="1470" y="7531"/>
                    <a:pt x="2041" y="7523"/>
                    <a:pt x="3604" y="6930"/>
                  </a:cubicBezTo>
                  <a:cubicBezTo>
                    <a:pt x="5166" y="6336"/>
                    <a:pt x="8994" y="4426"/>
                    <a:pt x="10979" y="3542"/>
                  </a:cubicBezTo>
                  <a:cubicBezTo>
                    <a:pt x="12965" y="2657"/>
                    <a:pt x="16658" y="1321"/>
                    <a:pt x="16360" y="469"/>
                  </a:cubicBezTo>
                  <a:cubicBezTo>
                    <a:pt x="16245" y="137"/>
                    <a:pt x="16089" y="0"/>
                    <a:pt x="1585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44"/>
            <p:cNvSpPr/>
            <p:nvPr/>
          </p:nvSpPr>
          <p:spPr>
            <a:xfrm>
              <a:off x="3448300" y="2891750"/>
              <a:ext cx="428900" cy="202575"/>
            </a:xfrm>
            <a:custGeom>
              <a:avLst/>
              <a:gdLst/>
              <a:ahLst/>
              <a:cxnLst/>
              <a:rect l="l" t="t" r="r" b="b"/>
              <a:pathLst>
                <a:path w="17156" h="8103" extrusionOk="0">
                  <a:moveTo>
                    <a:pt x="16067" y="1"/>
                  </a:moveTo>
                  <a:cubicBezTo>
                    <a:pt x="15708" y="1"/>
                    <a:pt x="15264" y="217"/>
                    <a:pt x="14621" y="531"/>
                  </a:cubicBezTo>
                  <a:cubicBezTo>
                    <a:pt x="14443" y="619"/>
                    <a:pt x="14247" y="715"/>
                    <a:pt x="14032" y="816"/>
                  </a:cubicBezTo>
                  <a:cubicBezTo>
                    <a:pt x="13286" y="1167"/>
                    <a:pt x="12118" y="1788"/>
                    <a:pt x="11098" y="2340"/>
                  </a:cubicBezTo>
                  <a:cubicBezTo>
                    <a:pt x="11347" y="1968"/>
                    <a:pt x="11565" y="1514"/>
                    <a:pt x="11530" y="1094"/>
                  </a:cubicBezTo>
                  <a:cubicBezTo>
                    <a:pt x="11507" y="831"/>
                    <a:pt x="11385" y="611"/>
                    <a:pt x="11176" y="459"/>
                  </a:cubicBezTo>
                  <a:cubicBezTo>
                    <a:pt x="11085" y="393"/>
                    <a:pt x="10988" y="362"/>
                    <a:pt x="10885" y="362"/>
                  </a:cubicBezTo>
                  <a:cubicBezTo>
                    <a:pt x="10437" y="362"/>
                    <a:pt x="9872" y="942"/>
                    <a:pt x="9143" y="1692"/>
                  </a:cubicBezTo>
                  <a:cubicBezTo>
                    <a:pt x="8651" y="2199"/>
                    <a:pt x="7826" y="3028"/>
                    <a:pt x="7534" y="3028"/>
                  </a:cubicBezTo>
                  <a:cubicBezTo>
                    <a:pt x="7529" y="3028"/>
                    <a:pt x="7524" y="3027"/>
                    <a:pt x="7519" y="3027"/>
                  </a:cubicBezTo>
                  <a:cubicBezTo>
                    <a:pt x="7102" y="2964"/>
                    <a:pt x="6820" y="2474"/>
                    <a:pt x="6494" y="1907"/>
                  </a:cubicBezTo>
                  <a:cubicBezTo>
                    <a:pt x="6291" y="1553"/>
                    <a:pt x="6081" y="1188"/>
                    <a:pt x="5805" y="866"/>
                  </a:cubicBezTo>
                  <a:cubicBezTo>
                    <a:pt x="5537" y="554"/>
                    <a:pt x="5251" y="395"/>
                    <a:pt x="4945" y="395"/>
                  </a:cubicBezTo>
                  <a:cubicBezTo>
                    <a:pt x="4924" y="395"/>
                    <a:pt x="4903" y="396"/>
                    <a:pt x="4883" y="397"/>
                  </a:cubicBezTo>
                  <a:cubicBezTo>
                    <a:pt x="4391" y="430"/>
                    <a:pt x="4096" y="866"/>
                    <a:pt x="4064" y="915"/>
                  </a:cubicBezTo>
                  <a:cubicBezTo>
                    <a:pt x="4009" y="1001"/>
                    <a:pt x="4003" y="1110"/>
                    <a:pt x="4050" y="1201"/>
                  </a:cubicBezTo>
                  <a:cubicBezTo>
                    <a:pt x="4522" y="2113"/>
                    <a:pt x="4785" y="3116"/>
                    <a:pt x="4591" y="3264"/>
                  </a:cubicBezTo>
                  <a:cubicBezTo>
                    <a:pt x="4551" y="3295"/>
                    <a:pt x="4517" y="3310"/>
                    <a:pt x="4475" y="3310"/>
                  </a:cubicBezTo>
                  <a:cubicBezTo>
                    <a:pt x="4465" y="3310"/>
                    <a:pt x="4455" y="3309"/>
                    <a:pt x="4444" y="3307"/>
                  </a:cubicBezTo>
                  <a:cubicBezTo>
                    <a:pt x="4029" y="3242"/>
                    <a:pt x="3310" y="2195"/>
                    <a:pt x="2835" y="1504"/>
                  </a:cubicBezTo>
                  <a:cubicBezTo>
                    <a:pt x="2499" y="1016"/>
                    <a:pt x="2116" y="758"/>
                    <a:pt x="1696" y="739"/>
                  </a:cubicBezTo>
                  <a:cubicBezTo>
                    <a:pt x="1679" y="738"/>
                    <a:pt x="1662" y="737"/>
                    <a:pt x="1645" y="737"/>
                  </a:cubicBezTo>
                  <a:cubicBezTo>
                    <a:pt x="1076" y="737"/>
                    <a:pt x="680" y="1201"/>
                    <a:pt x="664" y="1221"/>
                  </a:cubicBezTo>
                  <a:cubicBezTo>
                    <a:pt x="589" y="1311"/>
                    <a:pt x="577" y="1439"/>
                    <a:pt x="633" y="1542"/>
                  </a:cubicBezTo>
                  <a:lnTo>
                    <a:pt x="1689" y="3455"/>
                  </a:lnTo>
                  <a:cubicBezTo>
                    <a:pt x="1192" y="3876"/>
                    <a:pt x="0" y="5073"/>
                    <a:pt x="544" y="6504"/>
                  </a:cubicBezTo>
                  <a:cubicBezTo>
                    <a:pt x="588" y="6618"/>
                    <a:pt x="695" y="6688"/>
                    <a:pt x="810" y="6688"/>
                  </a:cubicBezTo>
                  <a:cubicBezTo>
                    <a:pt x="844" y="6688"/>
                    <a:pt x="879" y="6682"/>
                    <a:pt x="913" y="6669"/>
                  </a:cubicBezTo>
                  <a:cubicBezTo>
                    <a:pt x="1059" y="6613"/>
                    <a:pt x="1133" y="6448"/>
                    <a:pt x="1078" y="6301"/>
                  </a:cubicBezTo>
                  <a:cubicBezTo>
                    <a:pt x="571" y="4965"/>
                    <a:pt x="2204" y="3774"/>
                    <a:pt x="2221" y="3762"/>
                  </a:cubicBezTo>
                  <a:cubicBezTo>
                    <a:pt x="2339" y="3677"/>
                    <a:pt x="2375" y="3518"/>
                    <a:pt x="2305" y="3391"/>
                  </a:cubicBezTo>
                  <a:lnTo>
                    <a:pt x="1241" y="1463"/>
                  </a:lnTo>
                  <a:cubicBezTo>
                    <a:pt x="1339" y="1389"/>
                    <a:pt x="1483" y="1309"/>
                    <a:pt x="1641" y="1309"/>
                  </a:cubicBezTo>
                  <a:cubicBezTo>
                    <a:pt x="1652" y="1309"/>
                    <a:pt x="1663" y="1310"/>
                    <a:pt x="1674" y="1310"/>
                  </a:cubicBezTo>
                  <a:cubicBezTo>
                    <a:pt x="1904" y="1322"/>
                    <a:pt x="2137" y="1496"/>
                    <a:pt x="2365" y="1828"/>
                  </a:cubicBezTo>
                  <a:cubicBezTo>
                    <a:pt x="3145" y="2964"/>
                    <a:pt x="3746" y="3776"/>
                    <a:pt x="4355" y="3872"/>
                  </a:cubicBezTo>
                  <a:cubicBezTo>
                    <a:pt x="4396" y="3878"/>
                    <a:pt x="4437" y="3882"/>
                    <a:pt x="4477" y="3882"/>
                  </a:cubicBezTo>
                  <a:cubicBezTo>
                    <a:pt x="4643" y="3882"/>
                    <a:pt x="4801" y="3825"/>
                    <a:pt x="4941" y="3717"/>
                  </a:cubicBezTo>
                  <a:cubicBezTo>
                    <a:pt x="5576" y="3227"/>
                    <a:pt x="4962" y="1763"/>
                    <a:pt x="4645" y="1111"/>
                  </a:cubicBezTo>
                  <a:cubicBezTo>
                    <a:pt x="4715" y="1044"/>
                    <a:pt x="4815" y="974"/>
                    <a:pt x="4922" y="967"/>
                  </a:cubicBezTo>
                  <a:cubicBezTo>
                    <a:pt x="4923" y="967"/>
                    <a:pt x="4925" y="967"/>
                    <a:pt x="4926" y="967"/>
                  </a:cubicBezTo>
                  <a:cubicBezTo>
                    <a:pt x="5105" y="967"/>
                    <a:pt x="5262" y="1110"/>
                    <a:pt x="5372" y="1239"/>
                  </a:cubicBezTo>
                  <a:cubicBezTo>
                    <a:pt x="5613" y="1520"/>
                    <a:pt x="5810" y="1862"/>
                    <a:pt x="6000" y="2193"/>
                  </a:cubicBezTo>
                  <a:cubicBezTo>
                    <a:pt x="6367" y="2829"/>
                    <a:pt x="6745" y="3488"/>
                    <a:pt x="7434" y="3592"/>
                  </a:cubicBezTo>
                  <a:cubicBezTo>
                    <a:pt x="7467" y="3597"/>
                    <a:pt x="7500" y="3600"/>
                    <a:pt x="7534" y="3600"/>
                  </a:cubicBezTo>
                  <a:cubicBezTo>
                    <a:pt x="8045" y="3600"/>
                    <a:pt x="8651" y="3018"/>
                    <a:pt x="9553" y="2091"/>
                  </a:cubicBezTo>
                  <a:cubicBezTo>
                    <a:pt x="9969" y="1663"/>
                    <a:pt x="10667" y="945"/>
                    <a:pt x="10840" y="921"/>
                  </a:cubicBezTo>
                  <a:cubicBezTo>
                    <a:pt x="10915" y="977"/>
                    <a:pt x="10953" y="1044"/>
                    <a:pt x="10961" y="1143"/>
                  </a:cubicBezTo>
                  <a:cubicBezTo>
                    <a:pt x="10991" y="1492"/>
                    <a:pt x="10653" y="2095"/>
                    <a:pt x="10121" y="2643"/>
                  </a:cubicBezTo>
                  <a:cubicBezTo>
                    <a:pt x="9802" y="2970"/>
                    <a:pt x="9547" y="3172"/>
                    <a:pt x="9370" y="3290"/>
                  </a:cubicBezTo>
                  <a:cubicBezTo>
                    <a:pt x="9177" y="3398"/>
                    <a:pt x="9062" y="3462"/>
                    <a:pt x="9056" y="3465"/>
                  </a:cubicBezTo>
                  <a:cubicBezTo>
                    <a:pt x="8927" y="3538"/>
                    <a:pt x="8875" y="3697"/>
                    <a:pt x="8936" y="3831"/>
                  </a:cubicBezTo>
                  <a:cubicBezTo>
                    <a:pt x="8983" y="3936"/>
                    <a:pt x="9087" y="3999"/>
                    <a:pt x="9196" y="3999"/>
                  </a:cubicBezTo>
                  <a:cubicBezTo>
                    <a:pt x="9227" y="3999"/>
                    <a:pt x="9259" y="3994"/>
                    <a:pt x="9290" y="3984"/>
                  </a:cubicBezTo>
                  <a:cubicBezTo>
                    <a:pt x="9315" y="3975"/>
                    <a:pt x="9450" y="3924"/>
                    <a:pt x="9674" y="3774"/>
                  </a:cubicBezTo>
                  <a:cubicBezTo>
                    <a:pt x="10573" y="3276"/>
                    <a:pt x="13032" y="1920"/>
                    <a:pt x="14277" y="1332"/>
                  </a:cubicBezTo>
                  <a:cubicBezTo>
                    <a:pt x="14494" y="1230"/>
                    <a:pt x="14692" y="1133"/>
                    <a:pt x="14874" y="1045"/>
                  </a:cubicBezTo>
                  <a:cubicBezTo>
                    <a:pt x="15389" y="794"/>
                    <a:pt x="15842" y="571"/>
                    <a:pt x="16062" y="571"/>
                  </a:cubicBezTo>
                  <a:cubicBezTo>
                    <a:pt x="16092" y="571"/>
                    <a:pt x="16118" y="575"/>
                    <a:pt x="16139" y="584"/>
                  </a:cubicBezTo>
                  <a:cubicBezTo>
                    <a:pt x="16213" y="615"/>
                    <a:pt x="16272" y="745"/>
                    <a:pt x="16307" y="849"/>
                  </a:cubicBezTo>
                  <a:cubicBezTo>
                    <a:pt x="16463" y="1293"/>
                    <a:pt x="13333" y="2611"/>
                    <a:pt x="12305" y="3043"/>
                  </a:cubicBezTo>
                  <a:cubicBezTo>
                    <a:pt x="11862" y="3229"/>
                    <a:pt x="11443" y="3406"/>
                    <a:pt x="11079" y="3567"/>
                  </a:cubicBezTo>
                  <a:cubicBezTo>
                    <a:pt x="10312" y="3909"/>
                    <a:pt x="9285" y="4397"/>
                    <a:pt x="8196" y="4913"/>
                  </a:cubicBezTo>
                  <a:cubicBezTo>
                    <a:pt x="6462" y="5737"/>
                    <a:pt x="4669" y="6588"/>
                    <a:pt x="3718" y="6949"/>
                  </a:cubicBezTo>
                  <a:cubicBezTo>
                    <a:pt x="2251" y="7506"/>
                    <a:pt x="1685" y="7532"/>
                    <a:pt x="1683" y="7532"/>
                  </a:cubicBezTo>
                  <a:cubicBezTo>
                    <a:pt x="1526" y="7533"/>
                    <a:pt x="1398" y="7661"/>
                    <a:pt x="1400" y="7819"/>
                  </a:cubicBezTo>
                  <a:cubicBezTo>
                    <a:pt x="1401" y="7976"/>
                    <a:pt x="1529" y="8103"/>
                    <a:pt x="1686" y="8103"/>
                  </a:cubicBezTo>
                  <a:cubicBezTo>
                    <a:pt x="1686" y="8103"/>
                    <a:pt x="1687" y="8103"/>
                    <a:pt x="1688" y="8103"/>
                  </a:cubicBezTo>
                  <a:lnTo>
                    <a:pt x="1690" y="8103"/>
                  </a:lnTo>
                  <a:cubicBezTo>
                    <a:pt x="1754" y="8102"/>
                    <a:pt x="2356" y="8077"/>
                    <a:pt x="3920" y="7483"/>
                  </a:cubicBezTo>
                  <a:cubicBezTo>
                    <a:pt x="4891" y="7115"/>
                    <a:pt x="6695" y="6257"/>
                    <a:pt x="8440" y="5430"/>
                  </a:cubicBezTo>
                  <a:cubicBezTo>
                    <a:pt x="9525" y="4914"/>
                    <a:pt x="10549" y="4427"/>
                    <a:pt x="11310" y="4089"/>
                  </a:cubicBezTo>
                  <a:cubicBezTo>
                    <a:pt x="11670" y="3928"/>
                    <a:pt x="12086" y="3753"/>
                    <a:pt x="12524" y="3568"/>
                  </a:cubicBezTo>
                  <a:cubicBezTo>
                    <a:pt x="15419" y="2351"/>
                    <a:pt x="17155" y="1547"/>
                    <a:pt x="16846" y="660"/>
                  </a:cubicBezTo>
                  <a:cubicBezTo>
                    <a:pt x="16775" y="458"/>
                    <a:pt x="16648" y="175"/>
                    <a:pt x="16355" y="56"/>
                  </a:cubicBezTo>
                  <a:cubicBezTo>
                    <a:pt x="16264" y="18"/>
                    <a:pt x="16169" y="1"/>
                    <a:pt x="1606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44"/>
            <p:cNvSpPr/>
            <p:nvPr/>
          </p:nvSpPr>
          <p:spPr>
            <a:xfrm>
              <a:off x="2982450" y="3325175"/>
              <a:ext cx="94225" cy="222300"/>
            </a:xfrm>
            <a:custGeom>
              <a:avLst/>
              <a:gdLst/>
              <a:ahLst/>
              <a:cxnLst/>
              <a:rect l="l" t="t" r="r" b="b"/>
              <a:pathLst>
                <a:path w="3769" h="8892" extrusionOk="0">
                  <a:moveTo>
                    <a:pt x="3185" y="0"/>
                  </a:moveTo>
                  <a:cubicBezTo>
                    <a:pt x="3151" y="0"/>
                    <a:pt x="3117" y="7"/>
                    <a:pt x="3083" y="20"/>
                  </a:cubicBezTo>
                  <a:cubicBezTo>
                    <a:pt x="2998" y="53"/>
                    <a:pt x="993" y="841"/>
                    <a:pt x="830" y="2129"/>
                  </a:cubicBezTo>
                  <a:cubicBezTo>
                    <a:pt x="750" y="2766"/>
                    <a:pt x="1118" y="3382"/>
                    <a:pt x="1926" y="3959"/>
                  </a:cubicBezTo>
                  <a:cubicBezTo>
                    <a:pt x="2782" y="4573"/>
                    <a:pt x="3172" y="5209"/>
                    <a:pt x="3086" y="5850"/>
                  </a:cubicBezTo>
                  <a:cubicBezTo>
                    <a:pt x="2963" y="6763"/>
                    <a:pt x="1833" y="7739"/>
                    <a:pt x="206" y="8339"/>
                  </a:cubicBezTo>
                  <a:cubicBezTo>
                    <a:pt x="77" y="8387"/>
                    <a:pt x="1" y="8521"/>
                    <a:pt x="25" y="8657"/>
                  </a:cubicBezTo>
                  <a:cubicBezTo>
                    <a:pt x="49" y="8793"/>
                    <a:pt x="167" y="8892"/>
                    <a:pt x="305" y="8892"/>
                  </a:cubicBezTo>
                  <a:cubicBezTo>
                    <a:pt x="308" y="8892"/>
                    <a:pt x="310" y="8892"/>
                    <a:pt x="313" y="8892"/>
                  </a:cubicBezTo>
                  <a:cubicBezTo>
                    <a:pt x="344" y="8892"/>
                    <a:pt x="375" y="8885"/>
                    <a:pt x="404" y="8874"/>
                  </a:cubicBezTo>
                  <a:cubicBezTo>
                    <a:pt x="1854" y="8339"/>
                    <a:pt x="3469" y="7284"/>
                    <a:pt x="3651" y="5926"/>
                  </a:cubicBezTo>
                  <a:cubicBezTo>
                    <a:pt x="3769" y="5058"/>
                    <a:pt x="3299" y="4241"/>
                    <a:pt x="2259" y="3495"/>
                  </a:cubicBezTo>
                  <a:cubicBezTo>
                    <a:pt x="1635" y="3049"/>
                    <a:pt x="1345" y="2614"/>
                    <a:pt x="1397" y="2201"/>
                  </a:cubicBezTo>
                  <a:cubicBezTo>
                    <a:pt x="1497" y="1412"/>
                    <a:pt x="2797" y="744"/>
                    <a:pt x="3289" y="552"/>
                  </a:cubicBezTo>
                  <a:cubicBezTo>
                    <a:pt x="3436" y="496"/>
                    <a:pt x="3509" y="331"/>
                    <a:pt x="3452" y="183"/>
                  </a:cubicBezTo>
                  <a:cubicBezTo>
                    <a:pt x="3408" y="70"/>
                    <a:pt x="3300" y="0"/>
                    <a:pt x="318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44"/>
            <p:cNvSpPr/>
            <p:nvPr/>
          </p:nvSpPr>
          <p:spPr>
            <a:xfrm>
              <a:off x="2568275" y="3292950"/>
              <a:ext cx="254925" cy="243225"/>
            </a:xfrm>
            <a:custGeom>
              <a:avLst/>
              <a:gdLst/>
              <a:ahLst/>
              <a:cxnLst/>
              <a:rect l="l" t="t" r="r" b="b"/>
              <a:pathLst>
                <a:path w="10197" h="9729" extrusionOk="0">
                  <a:moveTo>
                    <a:pt x="9880" y="0"/>
                  </a:moveTo>
                  <a:cubicBezTo>
                    <a:pt x="9749" y="0"/>
                    <a:pt x="9632" y="95"/>
                    <a:pt x="9605" y="229"/>
                  </a:cubicBezTo>
                  <a:cubicBezTo>
                    <a:pt x="9586" y="321"/>
                    <a:pt x="7686" y="9157"/>
                    <a:pt x="962" y="9157"/>
                  </a:cubicBezTo>
                  <a:cubicBezTo>
                    <a:pt x="755" y="9157"/>
                    <a:pt x="544" y="9149"/>
                    <a:pt x="328" y="9132"/>
                  </a:cubicBezTo>
                  <a:cubicBezTo>
                    <a:pt x="318" y="9131"/>
                    <a:pt x="307" y="9130"/>
                    <a:pt x="297" y="9130"/>
                  </a:cubicBezTo>
                  <a:cubicBezTo>
                    <a:pt x="150" y="9130"/>
                    <a:pt x="25" y="9242"/>
                    <a:pt x="13" y="9393"/>
                  </a:cubicBezTo>
                  <a:cubicBezTo>
                    <a:pt x="1" y="9552"/>
                    <a:pt x="123" y="9692"/>
                    <a:pt x="282" y="9700"/>
                  </a:cubicBezTo>
                  <a:cubicBezTo>
                    <a:pt x="518" y="9719"/>
                    <a:pt x="748" y="9729"/>
                    <a:pt x="973" y="9729"/>
                  </a:cubicBezTo>
                  <a:cubicBezTo>
                    <a:pt x="8146" y="9729"/>
                    <a:pt x="10144" y="441"/>
                    <a:pt x="10165" y="344"/>
                  </a:cubicBezTo>
                  <a:cubicBezTo>
                    <a:pt x="10196" y="190"/>
                    <a:pt x="10096" y="39"/>
                    <a:pt x="9942" y="7"/>
                  </a:cubicBezTo>
                  <a:cubicBezTo>
                    <a:pt x="9921" y="2"/>
                    <a:pt x="9900" y="0"/>
                    <a:pt x="988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44"/>
            <p:cNvSpPr/>
            <p:nvPr/>
          </p:nvSpPr>
          <p:spPr>
            <a:xfrm>
              <a:off x="2924475" y="3618425"/>
              <a:ext cx="95275" cy="79900"/>
            </a:xfrm>
            <a:custGeom>
              <a:avLst/>
              <a:gdLst/>
              <a:ahLst/>
              <a:cxnLst/>
              <a:rect l="l" t="t" r="r" b="b"/>
              <a:pathLst>
                <a:path w="3811" h="3196" extrusionOk="0">
                  <a:moveTo>
                    <a:pt x="1" y="3195"/>
                  </a:moveTo>
                  <a:lnTo>
                    <a:pt x="3810"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44"/>
            <p:cNvSpPr/>
            <p:nvPr/>
          </p:nvSpPr>
          <p:spPr>
            <a:xfrm>
              <a:off x="2914775" y="3611250"/>
              <a:ext cx="113025" cy="94200"/>
            </a:xfrm>
            <a:custGeom>
              <a:avLst/>
              <a:gdLst/>
              <a:ahLst/>
              <a:cxnLst/>
              <a:rect l="l" t="t" r="r" b="b"/>
              <a:pathLst>
                <a:path w="4521" h="3768" extrusionOk="0">
                  <a:moveTo>
                    <a:pt x="4200" y="1"/>
                  </a:moveTo>
                  <a:cubicBezTo>
                    <a:pt x="4135" y="1"/>
                    <a:pt x="4068" y="23"/>
                    <a:pt x="4015" y="69"/>
                  </a:cubicBezTo>
                  <a:lnTo>
                    <a:pt x="205" y="3263"/>
                  </a:lnTo>
                  <a:cubicBezTo>
                    <a:pt x="1" y="3435"/>
                    <a:pt x="123" y="3767"/>
                    <a:pt x="389" y="3767"/>
                  </a:cubicBezTo>
                  <a:cubicBezTo>
                    <a:pt x="456" y="3767"/>
                    <a:pt x="522" y="3743"/>
                    <a:pt x="573" y="3701"/>
                  </a:cubicBezTo>
                  <a:lnTo>
                    <a:pt x="4382" y="506"/>
                  </a:lnTo>
                  <a:cubicBezTo>
                    <a:pt x="4504" y="405"/>
                    <a:pt x="4520" y="224"/>
                    <a:pt x="4419" y="102"/>
                  </a:cubicBezTo>
                  <a:cubicBezTo>
                    <a:pt x="4362" y="35"/>
                    <a:pt x="4282" y="1"/>
                    <a:pt x="420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44"/>
            <p:cNvSpPr/>
            <p:nvPr/>
          </p:nvSpPr>
          <p:spPr>
            <a:xfrm>
              <a:off x="2606100" y="3138875"/>
              <a:ext cx="37625" cy="149400"/>
            </a:xfrm>
            <a:custGeom>
              <a:avLst/>
              <a:gdLst/>
              <a:ahLst/>
              <a:cxnLst/>
              <a:rect l="l" t="t" r="r" b="b"/>
              <a:pathLst>
                <a:path w="1505" h="5976" extrusionOk="0">
                  <a:moveTo>
                    <a:pt x="0" y="1"/>
                  </a:moveTo>
                  <a:lnTo>
                    <a:pt x="71" y="4996"/>
                  </a:lnTo>
                  <a:lnTo>
                    <a:pt x="1505" y="5976"/>
                  </a:lnTo>
                  <a:lnTo>
                    <a:pt x="1285" y="554"/>
                  </a:lnTo>
                  <a:lnTo>
                    <a:pt x="0" y="1"/>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44"/>
            <p:cNvSpPr/>
            <p:nvPr/>
          </p:nvSpPr>
          <p:spPr>
            <a:xfrm>
              <a:off x="2598900" y="3131725"/>
              <a:ext cx="52125" cy="163700"/>
            </a:xfrm>
            <a:custGeom>
              <a:avLst/>
              <a:gdLst/>
              <a:ahLst/>
              <a:cxnLst/>
              <a:rect l="l" t="t" r="r" b="b"/>
              <a:pathLst>
                <a:path w="2085" h="6548" extrusionOk="0">
                  <a:moveTo>
                    <a:pt x="287" y="1"/>
                  </a:moveTo>
                  <a:cubicBezTo>
                    <a:pt x="136" y="1"/>
                    <a:pt x="0" y="124"/>
                    <a:pt x="2" y="290"/>
                  </a:cubicBezTo>
                  <a:lnTo>
                    <a:pt x="73" y="5287"/>
                  </a:lnTo>
                  <a:cubicBezTo>
                    <a:pt x="75" y="5442"/>
                    <a:pt x="222" y="5568"/>
                    <a:pt x="356" y="5568"/>
                  </a:cubicBezTo>
                  <a:cubicBezTo>
                    <a:pt x="359" y="5568"/>
                    <a:pt x="361" y="5568"/>
                    <a:pt x="363" y="5568"/>
                  </a:cubicBezTo>
                  <a:cubicBezTo>
                    <a:pt x="520" y="5566"/>
                    <a:pt x="647" y="5437"/>
                    <a:pt x="645" y="5279"/>
                  </a:cubicBezTo>
                  <a:lnTo>
                    <a:pt x="581" y="723"/>
                  </a:lnTo>
                  <a:lnTo>
                    <a:pt x="1295" y="1031"/>
                  </a:lnTo>
                  <a:lnTo>
                    <a:pt x="1507" y="6274"/>
                  </a:lnTo>
                  <a:cubicBezTo>
                    <a:pt x="1513" y="6427"/>
                    <a:pt x="1638" y="6548"/>
                    <a:pt x="1792" y="6548"/>
                  </a:cubicBezTo>
                  <a:lnTo>
                    <a:pt x="1804" y="6547"/>
                  </a:lnTo>
                  <a:cubicBezTo>
                    <a:pt x="1961" y="6541"/>
                    <a:pt x="2084" y="6407"/>
                    <a:pt x="2078" y="6250"/>
                  </a:cubicBezTo>
                  <a:lnTo>
                    <a:pt x="1858" y="827"/>
                  </a:lnTo>
                  <a:cubicBezTo>
                    <a:pt x="1854" y="717"/>
                    <a:pt x="1786" y="620"/>
                    <a:pt x="1685" y="577"/>
                  </a:cubicBezTo>
                  <a:lnTo>
                    <a:pt x="401" y="25"/>
                  </a:lnTo>
                  <a:cubicBezTo>
                    <a:pt x="363" y="8"/>
                    <a:pt x="325" y="1"/>
                    <a:pt x="28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44"/>
            <p:cNvSpPr/>
            <p:nvPr/>
          </p:nvSpPr>
          <p:spPr>
            <a:xfrm>
              <a:off x="3201175" y="3152475"/>
              <a:ext cx="40825" cy="132425"/>
            </a:xfrm>
            <a:custGeom>
              <a:avLst/>
              <a:gdLst/>
              <a:ahLst/>
              <a:cxnLst/>
              <a:rect l="l" t="t" r="r" b="b"/>
              <a:pathLst>
                <a:path w="1633" h="5297" extrusionOk="0">
                  <a:moveTo>
                    <a:pt x="1138" y="0"/>
                  </a:moveTo>
                  <a:lnTo>
                    <a:pt x="0" y="301"/>
                  </a:lnTo>
                  <a:lnTo>
                    <a:pt x="71" y="5297"/>
                  </a:lnTo>
                  <a:lnTo>
                    <a:pt x="1633" y="4867"/>
                  </a:lnTo>
                  <a:lnTo>
                    <a:pt x="1138" y="0"/>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44"/>
            <p:cNvSpPr/>
            <p:nvPr/>
          </p:nvSpPr>
          <p:spPr>
            <a:xfrm>
              <a:off x="3194000" y="3145325"/>
              <a:ext cx="55500" cy="146725"/>
            </a:xfrm>
            <a:custGeom>
              <a:avLst/>
              <a:gdLst/>
              <a:ahLst/>
              <a:cxnLst/>
              <a:rect l="l" t="t" r="r" b="b"/>
              <a:pathLst>
                <a:path w="2220" h="5869" extrusionOk="0">
                  <a:moveTo>
                    <a:pt x="1425" y="1"/>
                  </a:moveTo>
                  <a:cubicBezTo>
                    <a:pt x="1401" y="1"/>
                    <a:pt x="1376" y="4"/>
                    <a:pt x="1352" y="10"/>
                  </a:cubicBezTo>
                  <a:lnTo>
                    <a:pt x="214" y="312"/>
                  </a:lnTo>
                  <a:cubicBezTo>
                    <a:pt x="88" y="345"/>
                    <a:pt x="0" y="460"/>
                    <a:pt x="2" y="592"/>
                  </a:cubicBezTo>
                  <a:lnTo>
                    <a:pt x="73" y="5587"/>
                  </a:lnTo>
                  <a:cubicBezTo>
                    <a:pt x="75" y="5744"/>
                    <a:pt x="202" y="5869"/>
                    <a:pt x="358" y="5869"/>
                  </a:cubicBezTo>
                  <a:lnTo>
                    <a:pt x="362" y="5869"/>
                  </a:lnTo>
                  <a:cubicBezTo>
                    <a:pt x="520" y="5867"/>
                    <a:pt x="646" y="5737"/>
                    <a:pt x="644" y="5580"/>
                  </a:cubicBezTo>
                  <a:lnTo>
                    <a:pt x="576" y="806"/>
                  </a:lnTo>
                  <a:lnTo>
                    <a:pt x="1175" y="648"/>
                  </a:lnTo>
                  <a:lnTo>
                    <a:pt x="1636" y="5181"/>
                  </a:lnTo>
                  <a:cubicBezTo>
                    <a:pt x="1650" y="5326"/>
                    <a:pt x="1767" y="5438"/>
                    <a:pt x="1912" y="5438"/>
                  </a:cubicBezTo>
                  <a:cubicBezTo>
                    <a:pt x="1924" y="5438"/>
                    <a:pt x="1936" y="5438"/>
                    <a:pt x="1948" y="5436"/>
                  </a:cubicBezTo>
                  <a:cubicBezTo>
                    <a:pt x="2106" y="5420"/>
                    <a:pt x="2220" y="5280"/>
                    <a:pt x="2204" y="5123"/>
                  </a:cubicBezTo>
                  <a:lnTo>
                    <a:pt x="1709" y="257"/>
                  </a:lnTo>
                  <a:cubicBezTo>
                    <a:pt x="1700" y="173"/>
                    <a:pt x="1657" y="98"/>
                    <a:pt x="1587" y="51"/>
                  </a:cubicBezTo>
                  <a:cubicBezTo>
                    <a:pt x="1539" y="18"/>
                    <a:pt x="1483" y="1"/>
                    <a:pt x="142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44"/>
            <p:cNvSpPr/>
            <p:nvPr/>
          </p:nvSpPr>
          <p:spPr>
            <a:xfrm>
              <a:off x="2834325" y="3197775"/>
              <a:ext cx="40850" cy="121700"/>
            </a:xfrm>
            <a:custGeom>
              <a:avLst/>
              <a:gdLst/>
              <a:ahLst/>
              <a:cxnLst/>
              <a:rect l="l" t="t" r="r" b="b"/>
              <a:pathLst>
                <a:path w="1634" h="4868" extrusionOk="0">
                  <a:moveTo>
                    <a:pt x="1139" y="1"/>
                  </a:moveTo>
                  <a:lnTo>
                    <a:pt x="1" y="303"/>
                  </a:lnTo>
                  <a:lnTo>
                    <a:pt x="150" y="4766"/>
                  </a:lnTo>
                  <a:lnTo>
                    <a:pt x="1634" y="4868"/>
                  </a:lnTo>
                  <a:lnTo>
                    <a:pt x="1139" y="1"/>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44"/>
            <p:cNvSpPr/>
            <p:nvPr/>
          </p:nvSpPr>
          <p:spPr>
            <a:xfrm>
              <a:off x="2827125" y="3190650"/>
              <a:ext cx="55550" cy="135975"/>
            </a:xfrm>
            <a:custGeom>
              <a:avLst/>
              <a:gdLst/>
              <a:ahLst/>
              <a:cxnLst/>
              <a:rect l="l" t="t" r="r" b="b"/>
              <a:pathLst>
                <a:path w="2222" h="5439" extrusionOk="0">
                  <a:moveTo>
                    <a:pt x="1429" y="1"/>
                  </a:moveTo>
                  <a:cubicBezTo>
                    <a:pt x="1404" y="1"/>
                    <a:pt x="1379" y="4"/>
                    <a:pt x="1354" y="11"/>
                  </a:cubicBezTo>
                  <a:lnTo>
                    <a:pt x="217" y="312"/>
                  </a:lnTo>
                  <a:cubicBezTo>
                    <a:pt x="88" y="345"/>
                    <a:pt x="1" y="464"/>
                    <a:pt x="5" y="598"/>
                  </a:cubicBezTo>
                  <a:lnTo>
                    <a:pt x="154" y="5059"/>
                  </a:lnTo>
                  <a:cubicBezTo>
                    <a:pt x="158" y="5214"/>
                    <a:pt x="298" y="5335"/>
                    <a:pt x="441" y="5335"/>
                  </a:cubicBezTo>
                  <a:cubicBezTo>
                    <a:pt x="444" y="5335"/>
                    <a:pt x="446" y="5335"/>
                    <a:pt x="449" y="5335"/>
                  </a:cubicBezTo>
                  <a:cubicBezTo>
                    <a:pt x="606" y="5330"/>
                    <a:pt x="729" y="5198"/>
                    <a:pt x="724" y="5041"/>
                  </a:cubicBezTo>
                  <a:lnTo>
                    <a:pt x="584" y="805"/>
                  </a:lnTo>
                  <a:lnTo>
                    <a:pt x="1177" y="648"/>
                  </a:lnTo>
                  <a:lnTo>
                    <a:pt x="1638" y="5182"/>
                  </a:lnTo>
                  <a:cubicBezTo>
                    <a:pt x="1652" y="5328"/>
                    <a:pt x="1775" y="5438"/>
                    <a:pt x="1922" y="5439"/>
                  </a:cubicBezTo>
                  <a:cubicBezTo>
                    <a:pt x="1932" y="5439"/>
                    <a:pt x="1941" y="5438"/>
                    <a:pt x="1951" y="5436"/>
                  </a:cubicBezTo>
                  <a:cubicBezTo>
                    <a:pt x="2108" y="5420"/>
                    <a:pt x="2222" y="5281"/>
                    <a:pt x="2207" y="5123"/>
                  </a:cubicBezTo>
                  <a:lnTo>
                    <a:pt x="1712" y="257"/>
                  </a:lnTo>
                  <a:cubicBezTo>
                    <a:pt x="1697" y="108"/>
                    <a:pt x="1571" y="1"/>
                    <a:pt x="14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44"/>
            <p:cNvSpPr/>
            <p:nvPr/>
          </p:nvSpPr>
          <p:spPr>
            <a:xfrm>
              <a:off x="2533925" y="2094650"/>
              <a:ext cx="827175" cy="1119875"/>
            </a:xfrm>
            <a:custGeom>
              <a:avLst/>
              <a:gdLst/>
              <a:ahLst/>
              <a:cxnLst/>
              <a:rect l="l" t="t" r="r" b="b"/>
              <a:pathLst>
                <a:path w="33087" h="44795" extrusionOk="0">
                  <a:moveTo>
                    <a:pt x="16422" y="1"/>
                  </a:moveTo>
                  <a:cubicBezTo>
                    <a:pt x="14570" y="1"/>
                    <a:pt x="13104" y="274"/>
                    <a:pt x="13104" y="274"/>
                  </a:cubicBezTo>
                  <a:cubicBezTo>
                    <a:pt x="13104" y="274"/>
                    <a:pt x="116" y="3883"/>
                    <a:pt x="132" y="5024"/>
                  </a:cubicBezTo>
                  <a:cubicBezTo>
                    <a:pt x="149" y="6167"/>
                    <a:pt x="1" y="36148"/>
                    <a:pt x="36" y="38621"/>
                  </a:cubicBezTo>
                  <a:cubicBezTo>
                    <a:pt x="70" y="41096"/>
                    <a:pt x="3426" y="42857"/>
                    <a:pt x="7916" y="44030"/>
                  </a:cubicBezTo>
                  <a:cubicBezTo>
                    <a:pt x="9998" y="44574"/>
                    <a:pt x="13345" y="44794"/>
                    <a:pt x="16553" y="44794"/>
                  </a:cubicBezTo>
                  <a:cubicBezTo>
                    <a:pt x="20261" y="44794"/>
                    <a:pt x="23784" y="44501"/>
                    <a:pt x="24952" y="44076"/>
                  </a:cubicBezTo>
                  <a:cubicBezTo>
                    <a:pt x="27130" y="43283"/>
                    <a:pt x="30069" y="42481"/>
                    <a:pt x="30430" y="41048"/>
                  </a:cubicBezTo>
                  <a:cubicBezTo>
                    <a:pt x="30790" y="39615"/>
                    <a:pt x="30592" y="25532"/>
                    <a:pt x="30653" y="23152"/>
                  </a:cubicBezTo>
                  <a:cubicBezTo>
                    <a:pt x="30715" y="20773"/>
                    <a:pt x="33087" y="13505"/>
                    <a:pt x="32288" y="10852"/>
                  </a:cubicBezTo>
                  <a:cubicBezTo>
                    <a:pt x="31489" y="8199"/>
                    <a:pt x="29936" y="6032"/>
                    <a:pt x="28303" y="5008"/>
                  </a:cubicBezTo>
                  <a:cubicBezTo>
                    <a:pt x="26670" y="3984"/>
                    <a:pt x="22345" y="904"/>
                    <a:pt x="19386" y="280"/>
                  </a:cubicBezTo>
                  <a:cubicBezTo>
                    <a:pt x="18392" y="71"/>
                    <a:pt x="17358" y="1"/>
                    <a:pt x="1642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44"/>
            <p:cNvSpPr/>
            <p:nvPr/>
          </p:nvSpPr>
          <p:spPr>
            <a:xfrm>
              <a:off x="2527125" y="2087475"/>
              <a:ext cx="834075" cy="1134075"/>
            </a:xfrm>
            <a:custGeom>
              <a:avLst/>
              <a:gdLst/>
              <a:ahLst/>
              <a:cxnLst/>
              <a:rect l="l" t="t" r="r" b="b"/>
              <a:pathLst>
                <a:path w="33363" h="45363" extrusionOk="0">
                  <a:moveTo>
                    <a:pt x="16701" y="574"/>
                  </a:moveTo>
                  <a:cubicBezTo>
                    <a:pt x="17620" y="574"/>
                    <a:pt x="18632" y="642"/>
                    <a:pt x="19599" y="846"/>
                  </a:cubicBezTo>
                  <a:cubicBezTo>
                    <a:pt x="22041" y="1362"/>
                    <a:pt x="25438" y="3587"/>
                    <a:pt x="27466" y="4917"/>
                  </a:cubicBezTo>
                  <a:cubicBezTo>
                    <a:pt x="27842" y="5162"/>
                    <a:pt x="28167" y="5375"/>
                    <a:pt x="28423" y="5537"/>
                  </a:cubicBezTo>
                  <a:cubicBezTo>
                    <a:pt x="30059" y="6563"/>
                    <a:pt x="31540" y="8741"/>
                    <a:pt x="32286" y="11222"/>
                  </a:cubicBezTo>
                  <a:cubicBezTo>
                    <a:pt x="32772" y="12835"/>
                    <a:pt x="31995" y="16408"/>
                    <a:pt x="31371" y="19278"/>
                  </a:cubicBezTo>
                  <a:cubicBezTo>
                    <a:pt x="30991" y="21026"/>
                    <a:pt x="30663" y="22536"/>
                    <a:pt x="30640" y="23433"/>
                  </a:cubicBezTo>
                  <a:cubicBezTo>
                    <a:pt x="30621" y="24156"/>
                    <a:pt x="30626" y="25912"/>
                    <a:pt x="30632" y="28135"/>
                  </a:cubicBezTo>
                  <a:cubicBezTo>
                    <a:pt x="30646" y="32979"/>
                    <a:pt x="30668" y="40301"/>
                    <a:pt x="30425" y="41265"/>
                  </a:cubicBezTo>
                  <a:cubicBezTo>
                    <a:pt x="30153" y="42345"/>
                    <a:pt x="27999" y="43093"/>
                    <a:pt x="26098" y="43753"/>
                  </a:cubicBezTo>
                  <a:cubicBezTo>
                    <a:pt x="25765" y="43868"/>
                    <a:pt x="25438" y="43982"/>
                    <a:pt x="25127" y="44095"/>
                  </a:cubicBezTo>
                  <a:cubicBezTo>
                    <a:pt x="24024" y="44497"/>
                    <a:pt x="20479" y="44803"/>
                    <a:pt x="16736" y="44803"/>
                  </a:cubicBezTo>
                  <a:cubicBezTo>
                    <a:pt x="13616" y="44803"/>
                    <a:pt x="10358" y="44590"/>
                    <a:pt x="8260" y="44042"/>
                  </a:cubicBezTo>
                  <a:cubicBezTo>
                    <a:pt x="4782" y="43132"/>
                    <a:pt x="629" y="41503"/>
                    <a:pt x="592" y="38905"/>
                  </a:cubicBezTo>
                  <a:cubicBezTo>
                    <a:pt x="572" y="37435"/>
                    <a:pt x="616" y="26188"/>
                    <a:pt x="652" y="17150"/>
                  </a:cubicBezTo>
                  <a:cubicBezTo>
                    <a:pt x="676" y="11045"/>
                    <a:pt x="698" y="5773"/>
                    <a:pt x="684" y="5347"/>
                  </a:cubicBezTo>
                  <a:cubicBezTo>
                    <a:pt x="1013" y="4654"/>
                    <a:pt x="7426" y="2511"/>
                    <a:pt x="13440" y="839"/>
                  </a:cubicBezTo>
                  <a:cubicBezTo>
                    <a:pt x="13581" y="814"/>
                    <a:pt x="14976" y="574"/>
                    <a:pt x="16701" y="574"/>
                  </a:cubicBezTo>
                  <a:close/>
                  <a:moveTo>
                    <a:pt x="16682" y="1"/>
                  </a:moveTo>
                  <a:cubicBezTo>
                    <a:pt x="14858" y="1"/>
                    <a:pt x="13415" y="264"/>
                    <a:pt x="13324" y="280"/>
                  </a:cubicBezTo>
                  <a:cubicBezTo>
                    <a:pt x="13316" y="282"/>
                    <a:pt x="13308" y="283"/>
                    <a:pt x="13300" y="285"/>
                  </a:cubicBezTo>
                  <a:cubicBezTo>
                    <a:pt x="8370" y="1656"/>
                    <a:pt x="102" y="4131"/>
                    <a:pt x="119" y="5316"/>
                  </a:cubicBezTo>
                  <a:cubicBezTo>
                    <a:pt x="126" y="5776"/>
                    <a:pt x="105" y="11046"/>
                    <a:pt x="81" y="17148"/>
                  </a:cubicBezTo>
                  <a:cubicBezTo>
                    <a:pt x="46" y="26189"/>
                    <a:pt x="1" y="37439"/>
                    <a:pt x="22" y="38914"/>
                  </a:cubicBezTo>
                  <a:cubicBezTo>
                    <a:pt x="55" y="41287"/>
                    <a:pt x="2779" y="43198"/>
                    <a:pt x="8115" y="44594"/>
                  </a:cubicBezTo>
                  <a:cubicBezTo>
                    <a:pt x="10195" y="45138"/>
                    <a:pt x="13607" y="45363"/>
                    <a:pt x="16880" y="45363"/>
                  </a:cubicBezTo>
                  <a:cubicBezTo>
                    <a:pt x="20579" y="45363"/>
                    <a:pt x="24103" y="45075"/>
                    <a:pt x="25322" y="44632"/>
                  </a:cubicBezTo>
                  <a:cubicBezTo>
                    <a:pt x="25630" y="44519"/>
                    <a:pt x="25954" y="44407"/>
                    <a:pt x="26285" y="44292"/>
                  </a:cubicBezTo>
                  <a:cubicBezTo>
                    <a:pt x="28422" y="43550"/>
                    <a:pt x="30631" y="42784"/>
                    <a:pt x="30978" y="41406"/>
                  </a:cubicBezTo>
                  <a:cubicBezTo>
                    <a:pt x="31239" y="40372"/>
                    <a:pt x="31218" y="33298"/>
                    <a:pt x="31203" y="28134"/>
                  </a:cubicBezTo>
                  <a:cubicBezTo>
                    <a:pt x="31198" y="25916"/>
                    <a:pt x="31192" y="24163"/>
                    <a:pt x="31211" y="23448"/>
                  </a:cubicBezTo>
                  <a:cubicBezTo>
                    <a:pt x="31232" y="22606"/>
                    <a:pt x="31570" y="21048"/>
                    <a:pt x="31929" y="19400"/>
                  </a:cubicBezTo>
                  <a:cubicBezTo>
                    <a:pt x="32601" y="16312"/>
                    <a:pt x="33362" y="12813"/>
                    <a:pt x="32834" y="11058"/>
                  </a:cubicBezTo>
                  <a:cubicBezTo>
                    <a:pt x="32049" y="8451"/>
                    <a:pt x="30475" y="6150"/>
                    <a:pt x="28728" y="5054"/>
                  </a:cubicBezTo>
                  <a:cubicBezTo>
                    <a:pt x="28473" y="4894"/>
                    <a:pt x="28151" y="4683"/>
                    <a:pt x="27780" y="4441"/>
                  </a:cubicBezTo>
                  <a:cubicBezTo>
                    <a:pt x="25716" y="3088"/>
                    <a:pt x="22263" y="826"/>
                    <a:pt x="19716" y="289"/>
                  </a:cubicBezTo>
                  <a:cubicBezTo>
                    <a:pt x="18693" y="73"/>
                    <a:pt x="17636" y="1"/>
                    <a:pt x="1668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44"/>
            <p:cNvSpPr/>
            <p:nvPr/>
          </p:nvSpPr>
          <p:spPr>
            <a:xfrm>
              <a:off x="3086125" y="2295675"/>
              <a:ext cx="88675" cy="883775"/>
            </a:xfrm>
            <a:custGeom>
              <a:avLst/>
              <a:gdLst/>
              <a:ahLst/>
              <a:cxnLst/>
              <a:rect l="l" t="t" r="r" b="b"/>
              <a:pathLst>
                <a:path w="3547" h="35351" extrusionOk="0">
                  <a:moveTo>
                    <a:pt x="310" y="1"/>
                  </a:moveTo>
                  <a:cubicBezTo>
                    <a:pt x="293" y="1"/>
                    <a:pt x="276" y="2"/>
                    <a:pt x="259" y="6"/>
                  </a:cubicBezTo>
                  <a:cubicBezTo>
                    <a:pt x="103" y="33"/>
                    <a:pt x="0" y="182"/>
                    <a:pt x="28" y="337"/>
                  </a:cubicBezTo>
                  <a:cubicBezTo>
                    <a:pt x="45" y="427"/>
                    <a:pt x="1652" y="9427"/>
                    <a:pt x="892" y="13702"/>
                  </a:cubicBezTo>
                  <a:cubicBezTo>
                    <a:pt x="358" y="16705"/>
                    <a:pt x="897" y="26699"/>
                    <a:pt x="1443" y="28756"/>
                  </a:cubicBezTo>
                  <a:cubicBezTo>
                    <a:pt x="2137" y="31377"/>
                    <a:pt x="2306" y="34433"/>
                    <a:pt x="1369" y="34800"/>
                  </a:cubicBezTo>
                  <a:cubicBezTo>
                    <a:pt x="1241" y="34850"/>
                    <a:pt x="1166" y="34983"/>
                    <a:pt x="1192" y="35119"/>
                  </a:cubicBezTo>
                  <a:cubicBezTo>
                    <a:pt x="1217" y="35253"/>
                    <a:pt x="1334" y="35351"/>
                    <a:pt x="1471" y="35351"/>
                  </a:cubicBezTo>
                  <a:cubicBezTo>
                    <a:pt x="1472" y="35351"/>
                    <a:pt x="1472" y="35351"/>
                    <a:pt x="1473" y="35351"/>
                  </a:cubicBezTo>
                  <a:cubicBezTo>
                    <a:pt x="1508" y="35351"/>
                    <a:pt x="1544" y="35344"/>
                    <a:pt x="1577" y="35331"/>
                  </a:cubicBezTo>
                  <a:cubicBezTo>
                    <a:pt x="3546" y="34561"/>
                    <a:pt x="2010" y="28669"/>
                    <a:pt x="1995" y="28610"/>
                  </a:cubicBezTo>
                  <a:cubicBezTo>
                    <a:pt x="1458" y="26587"/>
                    <a:pt x="929" y="16757"/>
                    <a:pt x="1454" y="13802"/>
                  </a:cubicBezTo>
                  <a:cubicBezTo>
                    <a:pt x="2231" y="9427"/>
                    <a:pt x="658" y="609"/>
                    <a:pt x="590" y="236"/>
                  </a:cubicBezTo>
                  <a:cubicBezTo>
                    <a:pt x="565" y="98"/>
                    <a:pt x="445" y="1"/>
                    <a:pt x="31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44"/>
            <p:cNvSpPr/>
            <p:nvPr/>
          </p:nvSpPr>
          <p:spPr>
            <a:xfrm>
              <a:off x="2805025" y="1952550"/>
              <a:ext cx="390350" cy="379525"/>
            </a:xfrm>
            <a:custGeom>
              <a:avLst/>
              <a:gdLst/>
              <a:ahLst/>
              <a:cxnLst/>
              <a:rect l="l" t="t" r="r" b="b"/>
              <a:pathLst>
                <a:path w="15614" h="15181" extrusionOk="0">
                  <a:moveTo>
                    <a:pt x="7579" y="0"/>
                  </a:moveTo>
                  <a:cubicBezTo>
                    <a:pt x="7504" y="0"/>
                    <a:pt x="7437" y="7"/>
                    <a:pt x="7377" y="21"/>
                  </a:cubicBezTo>
                  <a:cubicBezTo>
                    <a:pt x="6243" y="280"/>
                    <a:pt x="5116" y="946"/>
                    <a:pt x="5116" y="946"/>
                  </a:cubicBezTo>
                  <a:cubicBezTo>
                    <a:pt x="5116" y="946"/>
                    <a:pt x="5091" y="945"/>
                    <a:pt x="5048" y="945"/>
                  </a:cubicBezTo>
                  <a:cubicBezTo>
                    <a:pt x="4754" y="945"/>
                    <a:pt x="3591" y="991"/>
                    <a:pt x="3178" y="1705"/>
                  </a:cubicBezTo>
                  <a:cubicBezTo>
                    <a:pt x="2701" y="2523"/>
                    <a:pt x="1" y="6784"/>
                    <a:pt x="1" y="6784"/>
                  </a:cubicBezTo>
                  <a:lnTo>
                    <a:pt x="3530" y="15181"/>
                  </a:lnTo>
                  <a:lnTo>
                    <a:pt x="7619" y="11387"/>
                  </a:lnTo>
                  <a:lnTo>
                    <a:pt x="11553" y="14011"/>
                  </a:lnTo>
                  <a:lnTo>
                    <a:pt x="13128" y="10497"/>
                  </a:lnTo>
                  <a:lnTo>
                    <a:pt x="15613" y="13955"/>
                  </a:lnTo>
                  <a:cubicBezTo>
                    <a:pt x="15613" y="13955"/>
                    <a:pt x="14365" y="6094"/>
                    <a:pt x="13525" y="4076"/>
                  </a:cubicBezTo>
                  <a:cubicBezTo>
                    <a:pt x="12729" y="2163"/>
                    <a:pt x="8938" y="0"/>
                    <a:pt x="757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44"/>
            <p:cNvSpPr/>
            <p:nvPr/>
          </p:nvSpPr>
          <p:spPr>
            <a:xfrm>
              <a:off x="2797525" y="1945450"/>
              <a:ext cx="405400" cy="393750"/>
            </a:xfrm>
            <a:custGeom>
              <a:avLst/>
              <a:gdLst/>
              <a:ahLst/>
              <a:cxnLst/>
              <a:rect l="l" t="t" r="r" b="b"/>
              <a:pathLst>
                <a:path w="16216" h="15750" extrusionOk="0">
                  <a:moveTo>
                    <a:pt x="7882" y="568"/>
                  </a:moveTo>
                  <a:cubicBezTo>
                    <a:pt x="9019" y="568"/>
                    <a:pt x="12793" y="2625"/>
                    <a:pt x="13561" y="4469"/>
                  </a:cubicBezTo>
                  <a:cubicBezTo>
                    <a:pt x="14183" y="5961"/>
                    <a:pt x="15047" y="10803"/>
                    <a:pt x="15433" y="13080"/>
                  </a:cubicBezTo>
                  <a:lnTo>
                    <a:pt x="13660" y="10614"/>
                  </a:lnTo>
                  <a:cubicBezTo>
                    <a:pt x="13605" y="10539"/>
                    <a:pt x="13519" y="10495"/>
                    <a:pt x="13427" y="10495"/>
                  </a:cubicBezTo>
                  <a:cubicBezTo>
                    <a:pt x="13417" y="10495"/>
                    <a:pt x="13408" y="10496"/>
                    <a:pt x="13399" y="10497"/>
                  </a:cubicBezTo>
                  <a:cubicBezTo>
                    <a:pt x="13298" y="10506"/>
                    <a:pt x="13210" y="10571"/>
                    <a:pt x="13168" y="10663"/>
                  </a:cubicBezTo>
                  <a:lnTo>
                    <a:pt x="11731" y="13870"/>
                  </a:lnTo>
                  <a:lnTo>
                    <a:pt x="8077" y="11434"/>
                  </a:lnTo>
                  <a:cubicBezTo>
                    <a:pt x="8029" y="11401"/>
                    <a:pt x="7973" y="11385"/>
                    <a:pt x="7918" y="11385"/>
                  </a:cubicBezTo>
                  <a:cubicBezTo>
                    <a:pt x="7848" y="11385"/>
                    <a:pt x="7778" y="11411"/>
                    <a:pt x="7724" y="11461"/>
                  </a:cubicBezTo>
                  <a:lnTo>
                    <a:pt x="3935" y="14978"/>
                  </a:lnTo>
                  <a:lnTo>
                    <a:pt x="622" y="7095"/>
                  </a:lnTo>
                  <a:cubicBezTo>
                    <a:pt x="1080" y="6370"/>
                    <a:pt x="3292" y="2876"/>
                    <a:pt x="3724" y="2131"/>
                  </a:cubicBezTo>
                  <a:cubicBezTo>
                    <a:pt x="4024" y="1616"/>
                    <a:pt x="4935" y="1514"/>
                    <a:pt x="5337" y="1514"/>
                  </a:cubicBezTo>
                  <a:cubicBezTo>
                    <a:pt x="5361" y="1514"/>
                    <a:pt x="5384" y="1514"/>
                    <a:pt x="5404" y="1515"/>
                  </a:cubicBezTo>
                  <a:cubicBezTo>
                    <a:pt x="5409" y="1515"/>
                    <a:pt x="5414" y="1515"/>
                    <a:pt x="5420" y="1515"/>
                  </a:cubicBezTo>
                  <a:cubicBezTo>
                    <a:pt x="5470" y="1515"/>
                    <a:pt x="5518" y="1501"/>
                    <a:pt x="5561" y="1475"/>
                  </a:cubicBezTo>
                  <a:cubicBezTo>
                    <a:pt x="5571" y="1469"/>
                    <a:pt x="6665" y="829"/>
                    <a:pt x="7740" y="582"/>
                  </a:cubicBezTo>
                  <a:cubicBezTo>
                    <a:pt x="7781" y="573"/>
                    <a:pt x="7829" y="568"/>
                    <a:pt x="7882" y="568"/>
                  </a:cubicBezTo>
                  <a:close/>
                  <a:moveTo>
                    <a:pt x="7861" y="1"/>
                  </a:moveTo>
                  <a:cubicBezTo>
                    <a:pt x="7770" y="1"/>
                    <a:pt x="7686" y="9"/>
                    <a:pt x="7613" y="26"/>
                  </a:cubicBezTo>
                  <a:cubicBezTo>
                    <a:pt x="6601" y="258"/>
                    <a:pt x="5613" y="789"/>
                    <a:pt x="5341" y="943"/>
                  </a:cubicBezTo>
                  <a:cubicBezTo>
                    <a:pt x="4994" y="943"/>
                    <a:pt x="3720" y="1004"/>
                    <a:pt x="3231" y="1844"/>
                  </a:cubicBezTo>
                  <a:cubicBezTo>
                    <a:pt x="2763" y="2648"/>
                    <a:pt x="87" y="6872"/>
                    <a:pt x="60" y="6916"/>
                  </a:cubicBezTo>
                  <a:cubicBezTo>
                    <a:pt x="10" y="6994"/>
                    <a:pt x="1" y="7093"/>
                    <a:pt x="37" y="7179"/>
                  </a:cubicBezTo>
                  <a:lnTo>
                    <a:pt x="3567" y="15575"/>
                  </a:lnTo>
                  <a:cubicBezTo>
                    <a:pt x="3603" y="15661"/>
                    <a:pt x="3679" y="15724"/>
                    <a:pt x="3770" y="15743"/>
                  </a:cubicBezTo>
                  <a:cubicBezTo>
                    <a:pt x="3790" y="15747"/>
                    <a:pt x="3809" y="15750"/>
                    <a:pt x="3830" y="15750"/>
                  </a:cubicBezTo>
                  <a:cubicBezTo>
                    <a:pt x="3902" y="15750"/>
                    <a:pt x="3971" y="15722"/>
                    <a:pt x="4024" y="15674"/>
                  </a:cubicBezTo>
                  <a:lnTo>
                    <a:pt x="7947" y="12034"/>
                  </a:lnTo>
                  <a:lnTo>
                    <a:pt x="11695" y="14533"/>
                  </a:lnTo>
                  <a:cubicBezTo>
                    <a:pt x="11744" y="14566"/>
                    <a:pt x="11799" y="14581"/>
                    <a:pt x="11853" y="14581"/>
                  </a:cubicBezTo>
                  <a:cubicBezTo>
                    <a:pt x="11961" y="14581"/>
                    <a:pt x="12066" y="14520"/>
                    <a:pt x="12114" y="14412"/>
                  </a:cubicBezTo>
                  <a:lnTo>
                    <a:pt x="13485" y="11350"/>
                  </a:lnTo>
                  <a:lnTo>
                    <a:pt x="15681" y="14405"/>
                  </a:lnTo>
                  <a:cubicBezTo>
                    <a:pt x="15736" y="14482"/>
                    <a:pt x="15823" y="14524"/>
                    <a:pt x="15913" y="14524"/>
                  </a:cubicBezTo>
                  <a:cubicBezTo>
                    <a:pt x="15949" y="14524"/>
                    <a:pt x="15986" y="14517"/>
                    <a:pt x="16021" y="14503"/>
                  </a:cubicBezTo>
                  <a:cubicBezTo>
                    <a:pt x="16144" y="14452"/>
                    <a:pt x="16216" y="14324"/>
                    <a:pt x="16195" y="14193"/>
                  </a:cubicBezTo>
                  <a:cubicBezTo>
                    <a:pt x="16144" y="13871"/>
                    <a:pt x="14932" y="6276"/>
                    <a:pt x="14088" y="4250"/>
                  </a:cubicBezTo>
                  <a:cubicBezTo>
                    <a:pt x="13253" y="2244"/>
                    <a:pt x="9374" y="1"/>
                    <a:pt x="786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44"/>
            <p:cNvSpPr/>
            <p:nvPr/>
          </p:nvSpPr>
          <p:spPr>
            <a:xfrm>
              <a:off x="2920425" y="1827975"/>
              <a:ext cx="194300" cy="474875"/>
            </a:xfrm>
            <a:custGeom>
              <a:avLst/>
              <a:gdLst/>
              <a:ahLst/>
              <a:cxnLst/>
              <a:rect l="l" t="t" r="r" b="b"/>
              <a:pathLst>
                <a:path w="7772" h="18995" extrusionOk="0">
                  <a:moveTo>
                    <a:pt x="498" y="1"/>
                  </a:moveTo>
                  <a:cubicBezTo>
                    <a:pt x="498" y="1"/>
                    <a:pt x="1" y="5123"/>
                    <a:pt x="31" y="7234"/>
                  </a:cubicBezTo>
                  <a:cubicBezTo>
                    <a:pt x="61" y="9346"/>
                    <a:pt x="2407" y="14429"/>
                    <a:pt x="3068" y="15231"/>
                  </a:cubicBezTo>
                  <a:cubicBezTo>
                    <a:pt x="3729" y="16035"/>
                    <a:pt x="6937" y="18994"/>
                    <a:pt x="6937" y="18994"/>
                  </a:cubicBezTo>
                  <a:cubicBezTo>
                    <a:pt x="6937" y="18994"/>
                    <a:pt x="7362" y="14522"/>
                    <a:pt x="7501" y="12895"/>
                  </a:cubicBezTo>
                  <a:cubicBezTo>
                    <a:pt x="7640" y="11269"/>
                    <a:pt x="7772" y="9075"/>
                    <a:pt x="7772" y="9075"/>
                  </a:cubicBezTo>
                  <a:cubicBezTo>
                    <a:pt x="7772" y="9075"/>
                    <a:pt x="4320" y="6199"/>
                    <a:pt x="3237" y="4265"/>
                  </a:cubicBezTo>
                  <a:cubicBezTo>
                    <a:pt x="2155" y="2331"/>
                    <a:pt x="498" y="1"/>
                    <a:pt x="49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44"/>
            <p:cNvSpPr/>
            <p:nvPr/>
          </p:nvSpPr>
          <p:spPr>
            <a:xfrm>
              <a:off x="2913325" y="1820825"/>
              <a:ext cx="208675" cy="489150"/>
            </a:xfrm>
            <a:custGeom>
              <a:avLst/>
              <a:gdLst/>
              <a:ahLst/>
              <a:cxnLst/>
              <a:rect l="l" t="t" r="r" b="b"/>
              <a:pathLst>
                <a:path w="8347" h="19566" extrusionOk="0">
                  <a:moveTo>
                    <a:pt x="994" y="1092"/>
                  </a:moveTo>
                  <a:cubicBezTo>
                    <a:pt x="1560" y="1918"/>
                    <a:pt x="2551" y="3402"/>
                    <a:pt x="3272" y="4691"/>
                  </a:cubicBezTo>
                  <a:cubicBezTo>
                    <a:pt x="4270" y="6474"/>
                    <a:pt x="7149" y="8966"/>
                    <a:pt x="7762" y="9486"/>
                  </a:cubicBezTo>
                  <a:cubicBezTo>
                    <a:pt x="7731" y="9999"/>
                    <a:pt x="7618" y="11790"/>
                    <a:pt x="7500" y="13156"/>
                  </a:cubicBezTo>
                  <a:cubicBezTo>
                    <a:pt x="7392" y="14423"/>
                    <a:pt x="7111" y="17417"/>
                    <a:pt x="6992" y="18678"/>
                  </a:cubicBezTo>
                  <a:cubicBezTo>
                    <a:pt x="6100" y="17847"/>
                    <a:pt x="4070" y="15943"/>
                    <a:pt x="3572" y="15336"/>
                  </a:cubicBezTo>
                  <a:cubicBezTo>
                    <a:pt x="2973" y="14610"/>
                    <a:pt x="630" y="9570"/>
                    <a:pt x="600" y="7516"/>
                  </a:cubicBezTo>
                  <a:cubicBezTo>
                    <a:pt x="578" y="5936"/>
                    <a:pt x="858" y="2605"/>
                    <a:pt x="994" y="1092"/>
                  </a:cubicBezTo>
                  <a:close/>
                  <a:moveTo>
                    <a:pt x="783" y="1"/>
                  </a:moveTo>
                  <a:cubicBezTo>
                    <a:pt x="647" y="1"/>
                    <a:pt x="513" y="97"/>
                    <a:pt x="497" y="258"/>
                  </a:cubicBezTo>
                  <a:cubicBezTo>
                    <a:pt x="476" y="468"/>
                    <a:pt x="0" y="5422"/>
                    <a:pt x="29" y="7525"/>
                  </a:cubicBezTo>
                  <a:cubicBezTo>
                    <a:pt x="61" y="9784"/>
                    <a:pt x="2470" y="14897"/>
                    <a:pt x="3131" y="15699"/>
                  </a:cubicBezTo>
                  <a:cubicBezTo>
                    <a:pt x="3798" y="16508"/>
                    <a:pt x="6896" y="19369"/>
                    <a:pt x="7028" y="19490"/>
                  </a:cubicBezTo>
                  <a:cubicBezTo>
                    <a:pt x="7081" y="19539"/>
                    <a:pt x="7149" y="19566"/>
                    <a:pt x="7221" y="19566"/>
                  </a:cubicBezTo>
                  <a:cubicBezTo>
                    <a:pt x="7368" y="19566"/>
                    <a:pt x="7491" y="19454"/>
                    <a:pt x="7505" y="19307"/>
                  </a:cubicBezTo>
                  <a:cubicBezTo>
                    <a:pt x="7505" y="19307"/>
                    <a:pt x="7929" y="14833"/>
                    <a:pt x="8069" y="13206"/>
                  </a:cubicBezTo>
                  <a:cubicBezTo>
                    <a:pt x="8207" y="11595"/>
                    <a:pt x="8340" y="9400"/>
                    <a:pt x="8341" y="9378"/>
                  </a:cubicBezTo>
                  <a:cubicBezTo>
                    <a:pt x="8346" y="9287"/>
                    <a:pt x="8308" y="9199"/>
                    <a:pt x="8238" y="9141"/>
                  </a:cubicBezTo>
                  <a:cubicBezTo>
                    <a:pt x="8204" y="9113"/>
                    <a:pt x="4815" y="6278"/>
                    <a:pt x="3770" y="4412"/>
                  </a:cubicBezTo>
                  <a:cubicBezTo>
                    <a:pt x="2692" y="2487"/>
                    <a:pt x="1030" y="144"/>
                    <a:pt x="1013" y="121"/>
                  </a:cubicBezTo>
                  <a:cubicBezTo>
                    <a:pt x="954" y="39"/>
                    <a:pt x="868" y="1"/>
                    <a:pt x="7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44"/>
            <p:cNvSpPr/>
            <p:nvPr/>
          </p:nvSpPr>
          <p:spPr>
            <a:xfrm>
              <a:off x="2745225" y="1372925"/>
              <a:ext cx="616975" cy="587900"/>
            </a:xfrm>
            <a:custGeom>
              <a:avLst/>
              <a:gdLst/>
              <a:ahLst/>
              <a:cxnLst/>
              <a:rect l="l" t="t" r="r" b="b"/>
              <a:pathLst>
                <a:path w="24679" h="23516" extrusionOk="0">
                  <a:moveTo>
                    <a:pt x="12855" y="1"/>
                  </a:moveTo>
                  <a:cubicBezTo>
                    <a:pt x="9343" y="1"/>
                    <a:pt x="4767" y="2121"/>
                    <a:pt x="2618" y="5683"/>
                  </a:cubicBezTo>
                  <a:cubicBezTo>
                    <a:pt x="0" y="10024"/>
                    <a:pt x="3578" y="16146"/>
                    <a:pt x="3675" y="17200"/>
                  </a:cubicBezTo>
                  <a:cubicBezTo>
                    <a:pt x="3770" y="18255"/>
                    <a:pt x="1585" y="18773"/>
                    <a:pt x="1597" y="19666"/>
                  </a:cubicBezTo>
                  <a:cubicBezTo>
                    <a:pt x="1610" y="20558"/>
                    <a:pt x="2214" y="23069"/>
                    <a:pt x="4980" y="23435"/>
                  </a:cubicBezTo>
                  <a:cubicBezTo>
                    <a:pt x="5399" y="23491"/>
                    <a:pt x="5773" y="23515"/>
                    <a:pt x="6107" y="23515"/>
                  </a:cubicBezTo>
                  <a:cubicBezTo>
                    <a:pt x="7976" y="23515"/>
                    <a:pt x="8581" y="22742"/>
                    <a:pt x="8782" y="22326"/>
                  </a:cubicBezTo>
                  <a:cubicBezTo>
                    <a:pt x="9018" y="21835"/>
                    <a:pt x="15484" y="13866"/>
                    <a:pt x="16449" y="13121"/>
                  </a:cubicBezTo>
                  <a:cubicBezTo>
                    <a:pt x="16805" y="12846"/>
                    <a:pt x="17318" y="12512"/>
                    <a:pt x="17823" y="12200"/>
                  </a:cubicBezTo>
                  <a:cubicBezTo>
                    <a:pt x="18213" y="13954"/>
                    <a:pt x="19644" y="15835"/>
                    <a:pt x="20173" y="15835"/>
                  </a:cubicBezTo>
                  <a:cubicBezTo>
                    <a:pt x="20191" y="15835"/>
                    <a:pt x="20207" y="15833"/>
                    <a:pt x="20222" y="15829"/>
                  </a:cubicBezTo>
                  <a:cubicBezTo>
                    <a:pt x="20870" y="15658"/>
                    <a:pt x="24180" y="14312"/>
                    <a:pt x="24460" y="11059"/>
                  </a:cubicBezTo>
                  <a:cubicBezTo>
                    <a:pt x="24678" y="8503"/>
                    <a:pt x="22356" y="6840"/>
                    <a:pt x="21351" y="6243"/>
                  </a:cubicBezTo>
                  <a:cubicBezTo>
                    <a:pt x="20747" y="3784"/>
                    <a:pt x="18073" y="1345"/>
                    <a:pt x="14968" y="311"/>
                  </a:cubicBezTo>
                  <a:cubicBezTo>
                    <a:pt x="14339" y="102"/>
                    <a:pt x="13622" y="1"/>
                    <a:pt x="1285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44"/>
            <p:cNvSpPr/>
            <p:nvPr/>
          </p:nvSpPr>
          <p:spPr>
            <a:xfrm>
              <a:off x="2751250" y="1365225"/>
              <a:ext cx="618225" cy="602725"/>
            </a:xfrm>
            <a:custGeom>
              <a:avLst/>
              <a:gdLst/>
              <a:ahLst/>
              <a:cxnLst/>
              <a:rect l="l" t="t" r="r" b="b"/>
              <a:pathLst>
                <a:path w="24729" h="24109" extrusionOk="0">
                  <a:moveTo>
                    <a:pt x="12620" y="596"/>
                  </a:moveTo>
                  <a:cubicBezTo>
                    <a:pt x="13357" y="596"/>
                    <a:pt x="14041" y="691"/>
                    <a:pt x="14637" y="890"/>
                  </a:cubicBezTo>
                  <a:cubicBezTo>
                    <a:pt x="17708" y="1913"/>
                    <a:pt x="20256" y="4269"/>
                    <a:pt x="20832" y="6619"/>
                  </a:cubicBezTo>
                  <a:cubicBezTo>
                    <a:pt x="20851" y="6694"/>
                    <a:pt x="20898" y="6757"/>
                    <a:pt x="20964" y="6798"/>
                  </a:cubicBezTo>
                  <a:cubicBezTo>
                    <a:pt x="21925" y="7367"/>
                    <a:pt x="24139" y="8950"/>
                    <a:pt x="23934" y="11343"/>
                  </a:cubicBezTo>
                  <a:cubicBezTo>
                    <a:pt x="23644" y="14724"/>
                    <a:pt x="19945" y="15853"/>
                    <a:pt x="19938" y="15859"/>
                  </a:cubicBezTo>
                  <a:cubicBezTo>
                    <a:pt x="19615" y="15816"/>
                    <a:pt x="18248" y="14186"/>
                    <a:pt x="17860" y="12447"/>
                  </a:cubicBezTo>
                  <a:cubicBezTo>
                    <a:pt x="17829" y="12309"/>
                    <a:pt x="17708" y="12223"/>
                    <a:pt x="17580" y="12223"/>
                  </a:cubicBezTo>
                  <a:cubicBezTo>
                    <a:pt x="17530" y="12223"/>
                    <a:pt x="17478" y="12237"/>
                    <a:pt x="17431" y="12266"/>
                  </a:cubicBezTo>
                  <a:cubicBezTo>
                    <a:pt x="16821" y="12643"/>
                    <a:pt x="16351" y="12959"/>
                    <a:pt x="16033" y="13204"/>
                  </a:cubicBezTo>
                  <a:cubicBezTo>
                    <a:pt x="15094" y="13928"/>
                    <a:pt x="8577" y="21902"/>
                    <a:pt x="8283" y="22510"/>
                  </a:cubicBezTo>
                  <a:cubicBezTo>
                    <a:pt x="8084" y="22925"/>
                    <a:pt x="7511" y="23539"/>
                    <a:pt x="5877" y="23539"/>
                  </a:cubicBezTo>
                  <a:cubicBezTo>
                    <a:pt x="5554" y="23539"/>
                    <a:pt x="5189" y="23515"/>
                    <a:pt x="4777" y="23460"/>
                  </a:cubicBezTo>
                  <a:cubicBezTo>
                    <a:pt x="2241" y="23123"/>
                    <a:pt x="1654" y="20826"/>
                    <a:pt x="1642" y="19970"/>
                  </a:cubicBezTo>
                  <a:cubicBezTo>
                    <a:pt x="1639" y="19699"/>
                    <a:pt x="2098" y="19379"/>
                    <a:pt x="2503" y="19097"/>
                  </a:cubicBezTo>
                  <a:cubicBezTo>
                    <a:pt x="3103" y="18678"/>
                    <a:pt x="3784" y="18204"/>
                    <a:pt x="3719" y="17482"/>
                  </a:cubicBezTo>
                  <a:cubicBezTo>
                    <a:pt x="3694" y="17217"/>
                    <a:pt x="3520" y="16774"/>
                    <a:pt x="3256" y="16104"/>
                  </a:cubicBezTo>
                  <a:cubicBezTo>
                    <a:pt x="2340" y="13773"/>
                    <a:pt x="634" y="9433"/>
                    <a:pt x="2622" y="6139"/>
                  </a:cubicBezTo>
                  <a:cubicBezTo>
                    <a:pt x="4736" y="2634"/>
                    <a:pt x="9233" y="596"/>
                    <a:pt x="12620" y="596"/>
                  </a:cubicBezTo>
                  <a:close/>
                  <a:moveTo>
                    <a:pt x="12549" y="0"/>
                  </a:moveTo>
                  <a:cubicBezTo>
                    <a:pt x="8568" y="0"/>
                    <a:pt x="3979" y="2784"/>
                    <a:pt x="2132" y="5843"/>
                  </a:cubicBezTo>
                  <a:cubicBezTo>
                    <a:pt x="1" y="9380"/>
                    <a:pt x="1840" y="14062"/>
                    <a:pt x="2725" y="16312"/>
                  </a:cubicBezTo>
                  <a:cubicBezTo>
                    <a:pt x="2943" y="16869"/>
                    <a:pt x="3133" y="17351"/>
                    <a:pt x="3149" y="17534"/>
                  </a:cubicBezTo>
                  <a:cubicBezTo>
                    <a:pt x="3185" y="17925"/>
                    <a:pt x="2672" y="18282"/>
                    <a:pt x="2176" y="18628"/>
                  </a:cubicBezTo>
                  <a:cubicBezTo>
                    <a:pt x="1629" y="19010"/>
                    <a:pt x="1063" y="19404"/>
                    <a:pt x="1071" y="19978"/>
                  </a:cubicBezTo>
                  <a:cubicBezTo>
                    <a:pt x="1084" y="20972"/>
                    <a:pt x="1764" y="23636"/>
                    <a:pt x="4701" y="24026"/>
                  </a:cubicBezTo>
                  <a:cubicBezTo>
                    <a:pt x="5086" y="24079"/>
                    <a:pt x="5474" y="24106"/>
                    <a:pt x="5863" y="24108"/>
                  </a:cubicBezTo>
                  <a:cubicBezTo>
                    <a:pt x="7819" y="24108"/>
                    <a:pt x="8538" y="23298"/>
                    <a:pt x="8797" y="22759"/>
                  </a:cubicBezTo>
                  <a:cubicBezTo>
                    <a:pt x="9005" y="22361"/>
                    <a:pt x="15382" y="14428"/>
                    <a:pt x="16382" y="13655"/>
                  </a:cubicBezTo>
                  <a:cubicBezTo>
                    <a:pt x="16626" y="13467"/>
                    <a:pt x="16969" y="13233"/>
                    <a:pt x="17403" y="12956"/>
                  </a:cubicBezTo>
                  <a:cubicBezTo>
                    <a:pt x="17833" y="14391"/>
                    <a:pt x="18854" y="15882"/>
                    <a:pt x="19546" y="16303"/>
                  </a:cubicBezTo>
                  <a:cubicBezTo>
                    <a:pt x="19684" y="16387"/>
                    <a:pt x="19814" y="16430"/>
                    <a:pt x="19932" y="16430"/>
                  </a:cubicBezTo>
                  <a:cubicBezTo>
                    <a:pt x="19974" y="16430"/>
                    <a:pt x="20015" y="16424"/>
                    <a:pt x="20054" y="16413"/>
                  </a:cubicBezTo>
                  <a:cubicBezTo>
                    <a:pt x="21120" y="16132"/>
                    <a:pt x="24227" y="14602"/>
                    <a:pt x="24502" y="11392"/>
                  </a:cubicBezTo>
                  <a:cubicBezTo>
                    <a:pt x="24729" y="8761"/>
                    <a:pt x="22456" y="7040"/>
                    <a:pt x="21356" y="6367"/>
                  </a:cubicBezTo>
                  <a:cubicBezTo>
                    <a:pt x="20683" y="3875"/>
                    <a:pt x="18014" y="1413"/>
                    <a:pt x="14817" y="348"/>
                  </a:cubicBezTo>
                  <a:cubicBezTo>
                    <a:pt x="14102" y="110"/>
                    <a:pt x="13338" y="0"/>
                    <a:pt x="1254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44"/>
            <p:cNvSpPr/>
            <p:nvPr/>
          </p:nvSpPr>
          <p:spPr>
            <a:xfrm>
              <a:off x="3130250" y="1481050"/>
              <a:ext cx="145375" cy="139850"/>
            </a:xfrm>
            <a:custGeom>
              <a:avLst/>
              <a:gdLst/>
              <a:ahLst/>
              <a:cxnLst/>
              <a:rect l="l" t="t" r="r" b="b"/>
              <a:pathLst>
                <a:path w="5815" h="5594" extrusionOk="0">
                  <a:moveTo>
                    <a:pt x="3183" y="0"/>
                  </a:moveTo>
                  <a:cubicBezTo>
                    <a:pt x="3136" y="0"/>
                    <a:pt x="3091" y="3"/>
                    <a:pt x="3049" y="9"/>
                  </a:cubicBezTo>
                  <a:cubicBezTo>
                    <a:pt x="1566" y="201"/>
                    <a:pt x="207" y="3693"/>
                    <a:pt x="56" y="4090"/>
                  </a:cubicBezTo>
                  <a:cubicBezTo>
                    <a:pt x="1" y="4238"/>
                    <a:pt x="75" y="4403"/>
                    <a:pt x="222" y="4459"/>
                  </a:cubicBezTo>
                  <a:cubicBezTo>
                    <a:pt x="256" y="4471"/>
                    <a:pt x="290" y="4477"/>
                    <a:pt x="323" y="4477"/>
                  </a:cubicBezTo>
                  <a:cubicBezTo>
                    <a:pt x="439" y="4477"/>
                    <a:pt x="547" y="4407"/>
                    <a:pt x="591" y="4292"/>
                  </a:cubicBezTo>
                  <a:cubicBezTo>
                    <a:pt x="1112" y="2915"/>
                    <a:pt x="2260" y="686"/>
                    <a:pt x="3123" y="574"/>
                  </a:cubicBezTo>
                  <a:cubicBezTo>
                    <a:pt x="3138" y="572"/>
                    <a:pt x="3160" y="570"/>
                    <a:pt x="3187" y="570"/>
                  </a:cubicBezTo>
                  <a:cubicBezTo>
                    <a:pt x="3298" y="570"/>
                    <a:pt x="3498" y="615"/>
                    <a:pt x="3736" y="949"/>
                  </a:cubicBezTo>
                  <a:cubicBezTo>
                    <a:pt x="5162" y="2949"/>
                    <a:pt x="4281" y="5177"/>
                    <a:pt x="4271" y="5199"/>
                  </a:cubicBezTo>
                  <a:cubicBezTo>
                    <a:pt x="4194" y="5387"/>
                    <a:pt x="4333" y="5594"/>
                    <a:pt x="4536" y="5594"/>
                  </a:cubicBezTo>
                  <a:cubicBezTo>
                    <a:pt x="4651" y="5594"/>
                    <a:pt x="4756" y="5523"/>
                    <a:pt x="4799" y="5416"/>
                  </a:cubicBezTo>
                  <a:cubicBezTo>
                    <a:pt x="4842" y="5313"/>
                    <a:pt x="5815" y="2880"/>
                    <a:pt x="4201" y="617"/>
                  </a:cubicBezTo>
                  <a:cubicBezTo>
                    <a:pt x="3849" y="124"/>
                    <a:pt x="3473" y="0"/>
                    <a:pt x="31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44"/>
            <p:cNvSpPr/>
            <p:nvPr/>
          </p:nvSpPr>
          <p:spPr>
            <a:xfrm>
              <a:off x="2834150" y="1708775"/>
              <a:ext cx="37025" cy="19950"/>
            </a:xfrm>
            <a:custGeom>
              <a:avLst/>
              <a:gdLst/>
              <a:ahLst/>
              <a:cxnLst/>
              <a:rect l="l" t="t" r="r" b="b"/>
              <a:pathLst>
                <a:path w="1481" h="798" extrusionOk="0">
                  <a:moveTo>
                    <a:pt x="323" y="1"/>
                  </a:moveTo>
                  <a:cubicBezTo>
                    <a:pt x="208" y="1"/>
                    <a:pt x="100" y="70"/>
                    <a:pt x="57" y="184"/>
                  </a:cubicBezTo>
                  <a:cubicBezTo>
                    <a:pt x="0" y="331"/>
                    <a:pt x="74" y="496"/>
                    <a:pt x="221" y="553"/>
                  </a:cubicBezTo>
                  <a:cubicBezTo>
                    <a:pt x="494" y="657"/>
                    <a:pt x="802" y="737"/>
                    <a:pt x="1136" y="793"/>
                  </a:cubicBezTo>
                  <a:cubicBezTo>
                    <a:pt x="1152" y="796"/>
                    <a:pt x="1168" y="797"/>
                    <a:pt x="1183" y="797"/>
                  </a:cubicBezTo>
                  <a:cubicBezTo>
                    <a:pt x="1332" y="797"/>
                    <a:pt x="1456" y="683"/>
                    <a:pt x="1468" y="534"/>
                  </a:cubicBezTo>
                  <a:cubicBezTo>
                    <a:pt x="1481" y="386"/>
                    <a:pt x="1377" y="254"/>
                    <a:pt x="1230" y="230"/>
                  </a:cubicBezTo>
                  <a:cubicBezTo>
                    <a:pt x="932" y="181"/>
                    <a:pt x="661" y="110"/>
                    <a:pt x="425" y="20"/>
                  </a:cubicBezTo>
                  <a:cubicBezTo>
                    <a:pt x="392" y="7"/>
                    <a:pt x="357" y="1"/>
                    <a:pt x="3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44"/>
            <p:cNvSpPr/>
            <p:nvPr/>
          </p:nvSpPr>
          <p:spPr>
            <a:xfrm>
              <a:off x="2901550" y="1499250"/>
              <a:ext cx="227025" cy="230300"/>
            </a:xfrm>
            <a:custGeom>
              <a:avLst/>
              <a:gdLst/>
              <a:ahLst/>
              <a:cxnLst/>
              <a:rect l="l" t="t" r="r" b="b"/>
              <a:pathLst>
                <a:path w="9081" h="9212" extrusionOk="0">
                  <a:moveTo>
                    <a:pt x="8755" y="1"/>
                  </a:moveTo>
                  <a:cubicBezTo>
                    <a:pt x="8657" y="1"/>
                    <a:pt x="8562" y="51"/>
                    <a:pt x="8509" y="141"/>
                  </a:cubicBezTo>
                  <a:cubicBezTo>
                    <a:pt x="8489" y="175"/>
                    <a:pt x="6526" y="3545"/>
                    <a:pt x="4582" y="6215"/>
                  </a:cubicBezTo>
                  <a:cubicBezTo>
                    <a:pt x="3244" y="8052"/>
                    <a:pt x="1303" y="8525"/>
                    <a:pt x="263" y="8643"/>
                  </a:cubicBezTo>
                  <a:cubicBezTo>
                    <a:pt x="112" y="8659"/>
                    <a:pt x="0" y="8791"/>
                    <a:pt x="9" y="8942"/>
                  </a:cubicBezTo>
                  <a:cubicBezTo>
                    <a:pt x="18" y="9094"/>
                    <a:pt x="143" y="9212"/>
                    <a:pt x="294" y="9212"/>
                  </a:cubicBezTo>
                  <a:cubicBezTo>
                    <a:pt x="295" y="9212"/>
                    <a:pt x="295" y="9212"/>
                    <a:pt x="296" y="9212"/>
                  </a:cubicBezTo>
                  <a:cubicBezTo>
                    <a:pt x="307" y="9212"/>
                    <a:pt x="318" y="9211"/>
                    <a:pt x="329" y="9210"/>
                  </a:cubicBezTo>
                  <a:cubicBezTo>
                    <a:pt x="1460" y="9081"/>
                    <a:pt x="3578" y="8564"/>
                    <a:pt x="5044" y="6551"/>
                  </a:cubicBezTo>
                  <a:cubicBezTo>
                    <a:pt x="7006" y="3857"/>
                    <a:pt x="8983" y="462"/>
                    <a:pt x="9003" y="428"/>
                  </a:cubicBezTo>
                  <a:cubicBezTo>
                    <a:pt x="9080" y="292"/>
                    <a:pt x="9035" y="118"/>
                    <a:pt x="8899" y="40"/>
                  </a:cubicBezTo>
                  <a:cubicBezTo>
                    <a:pt x="8853" y="13"/>
                    <a:pt x="8804" y="1"/>
                    <a:pt x="87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44"/>
            <p:cNvSpPr/>
            <p:nvPr/>
          </p:nvSpPr>
          <p:spPr>
            <a:xfrm>
              <a:off x="3103175" y="1426975"/>
              <a:ext cx="57275" cy="18000"/>
            </a:xfrm>
            <a:custGeom>
              <a:avLst/>
              <a:gdLst/>
              <a:ahLst/>
              <a:cxnLst/>
              <a:rect l="l" t="t" r="r" b="b"/>
              <a:pathLst>
                <a:path w="2291" h="720" extrusionOk="0">
                  <a:moveTo>
                    <a:pt x="1540" y="0"/>
                  </a:moveTo>
                  <a:cubicBezTo>
                    <a:pt x="1092" y="0"/>
                    <a:pt x="654" y="52"/>
                    <a:pt x="234" y="156"/>
                  </a:cubicBezTo>
                  <a:cubicBezTo>
                    <a:pt x="93" y="191"/>
                    <a:pt x="1" y="325"/>
                    <a:pt x="17" y="468"/>
                  </a:cubicBezTo>
                  <a:cubicBezTo>
                    <a:pt x="35" y="612"/>
                    <a:pt x="156" y="719"/>
                    <a:pt x="301" y="719"/>
                  </a:cubicBezTo>
                  <a:cubicBezTo>
                    <a:pt x="325" y="719"/>
                    <a:pt x="348" y="716"/>
                    <a:pt x="371" y="711"/>
                  </a:cubicBezTo>
                  <a:cubicBezTo>
                    <a:pt x="747" y="617"/>
                    <a:pt x="1128" y="570"/>
                    <a:pt x="1524" y="570"/>
                  </a:cubicBezTo>
                  <a:cubicBezTo>
                    <a:pt x="1670" y="570"/>
                    <a:pt x="1819" y="576"/>
                    <a:pt x="1970" y="589"/>
                  </a:cubicBezTo>
                  <a:cubicBezTo>
                    <a:pt x="1977" y="590"/>
                    <a:pt x="1985" y="590"/>
                    <a:pt x="1992" y="590"/>
                  </a:cubicBezTo>
                  <a:cubicBezTo>
                    <a:pt x="2140" y="590"/>
                    <a:pt x="2266" y="477"/>
                    <a:pt x="2277" y="327"/>
                  </a:cubicBezTo>
                  <a:cubicBezTo>
                    <a:pt x="2290" y="169"/>
                    <a:pt x="2173" y="32"/>
                    <a:pt x="2016" y="19"/>
                  </a:cubicBezTo>
                  <a:cubicBezTo>
                    <a:pt x="1856" y="7"/>
                    <a:pt x="1697" y="0"/>
                    <a:pt x="15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44"/>
            <p:cNvSpPr/>
            <p:nvPr/>
          </p:nvSpPr>
          <p:spPr>
            <a:xfrm>
              <a:off x="2799650" y="1449600"/>
              <a:ext cx="276200" cy="165225"/>
            </a:xfrm>
            <a:custGeom>
              <a:avLst/>
              <a:gdLst/>
              <a:ahLst/>
              <a:cxnLst/>
              <a:rect l="l" t="t" r="r" b="b"/>
              <a:pathLst>
                <a:path w="11048" h="6609" extrusionOk="0">
                  <a:moveTo>
                    <a:pt x="10721" y="1"/>
                  </a:moveTo>
                  <a:cubicBezTo>
                    <a:pt x="10667" y="1"/>
                    <a:pt x="10613" y="16"/>
                    <a:pt x="10566" y="47"/>
                  </a:cubicBezTo>
                  <a:cubicBezTo>
                    <a:pt x="9578" y="674"/>
                    <a:pt x="8720" y="1527"/>
                    <a:pt x="7810" y="2429"/>
                  </a:cubicBezTo>
                  <a:cubicBezTo>
                    <a:pt x="7223" y="3013"/>
                    <a:pt x="6617" y="3616"/>
                    <a:pt x="5965" y="4160"/>
                  </a:cubicBezTo>
                  <a:cubicBezTo>
                    <a:pt x="3921" y="5869"/>
                    <a:pt x="1514" y="6034"/>
                    <a:pt x="652" y="6034"/>
                  </a:cubicBezTo>
                  <a:cubicBezTo>
                    <a:pt x="448" y="6034"/>
                    <a:pt x="330" y="6024"/>
                    <a:pt x="325" y="6024"/>
                  </a:cubicBezTo>
                  <a:cubicBezTo>
                    <a:pt x="316" y="6023"/>
                    <a:pt x="307" y="6023"/>
                    <a:pt x="299" y="6023"/>
                  </a:cubicBezTo>
                  <a:cubicBezTo>
                    <a:pt x="153" y="6023"/>
                    <a:pt x="28" y="6134"/>
                    <a:pt x="15" y="6283"/>
                  </a:cubicBezTo>
                  <a:cubicBezTo>
                    <a:pt x="1" y="6440"/>
                    <a:pt x="116" y="6579"/>
                    <a:pt x="274" y="6593"/>
                  </a:cubicBezTo>
                  <a:cubicBezTo>
                    <a:pt x="301" y="6595"/>
                    <a:pt x="453" y="6608"/>
                    <a:pt x="702" y="6608"/>
                  </a:cubicBezTo>
                  <a:cubicBezTo>
                    <a:pt x="1684" y="6608"/>
                    <a:pt x="4164" y="6410"/>
                    <a:pt x="6330" y="4598"/>
                  </a:cubicBezTo>
                  <a:cubicBezTo>
                    <a:pt x="7001" y="4038"/>
                    <a:pt x="7616" y="3426"/>
                    <a:pt x="8212" y="2835"/>
                  </a:cubicBezTo>
                  <a:cubicBezTo>
                    <a:pt x="9099" y="1954"/>
                    <a:pt x="9936" y="1123"/>
                    <a:pt x="10871" y="529"/>
                  </a:cubicBezTo>
                  <a:cubicBezTo>
                    <a:pt x="11006" y="445"/>
                    <a:pt x="11047" y="267"/>
                    <a:pt x="10961" y="133"/>
                  </a:cubicBezTo>
                  <a:cubicBezTo>
                    <a:pt x="10907" y="48"/>
                    <a:pt x="10815" y="1"/>
                    <a:pt x="1072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44"/>
            <p:cNvSpPr/>
            <p:nvPr/>
          </p:nvSpPr>
          <p:spPr>
            <a:xfrm>
              <a:off x="3244675" y="1634175"/>
              <a:ext cx="80500" cy="103600"/>
            </a:xfrm>
            <a:custGeom>
              <a:avLst/>
              <a:gdLst/>
              <a:ahLst/>
              <a:cxnLst/>
              <a:rect l="l" t="t" r="r" b="b"/>
              <a:pathLst>
                <a:path w="3220" h="4144" extrusionOk="0">
                  <a:moveTo>
                    <a:pt x="1089" y="1"/>
                  </a:moveTo>
                  <a:cubicBezTo>
                    <a:pt x="640" y="1"/>
                    <a:pt x="289" y="66"/>
                    <a:pt x="257" y="72"/>
                  </a:cubicBezTo>
                  <a:cubicBezTo>
                    <a:pt x="103" y="102"/>
                    <a:pt x="1" y="251"/>
                    <a:pt x="30" y="406"/>
                  </a:cubicBezTo>
                  <a:cubicBezTo>
                    <a:pt x="56" y="543"/>
                    <a:pt x="175" y="638"/>
                    <a:pt x="309" y="638"/>
                  </a:cubicBezTo>
                  <a:cubicBezTo>
                    <a:pt x="327" y="638"/>
                    <a:pt x="345" y="637"/>
                    <a:pt x="364" y="633"/>
                  </a:cubicBezTo>
                  <a:cubicBezTo>
                    <a:pt x="520" y="604"/>
                    <a:pt x="789" y="572"/>
                    <a:pt x="1088" y="572"/>
                  </a:cubicBezTo>
                  <a:cubicBezTo>
                    <a:pt x="1545" y="572"/>
                    <a:pt x="2070" y="647"/>
                    <a:pt x="2356" y="923"/>
                  </a:cubicBezTo>
                  <a:cubicBezTo>
                    <a:pt x="2557" y="1117"/>
                    <a:pt x="2626" y="1399"/>
                    <a:pt x="2567" y="1785"/>
                  </a:cubicBezTo>
                  <a:cubicBezTo>
                    <a:pt x="2310" y="3480"/>
                    <a:pt x="1692" y="3573"/>
                    <a:pt x="1700" y="3573"/>
                  </a:cubicBezTo>
                  <a:cubicBezTo>
                    <a:pt x="1542" y="3574"/>
                    <a:pt x="1415" y="3702"/>
                    <a:pt x="1416" y="3860"/>
                  </a:cubicBezTo>
                  <a:cubicBezTo>
                    <a:pt x="1417" y="4016"/>
                    <a:pt x="1544" y="4143"/>
                    <a:pt x="1701" y="4143"/>
                  </a:cubicBezTo>
                  <a:cubicBezTo>
                    <a:pt x="1702" y="4143"/>
                    <a:pt x="1702" y="4143"/>
                    <a:pt x="1703" y="4143"/>
                  </a:cubicBezTo>
                  <a:lnTo>
                    <a:pt x="1707" y="4143"/>
                  </a:lnTo>
                  <a:cubicBezTo>
                    <a:pt x="1818" y="4141"/>
                    <a:pt x="2798" y="4065"/>
                    <a:pt x="3133" y="1871"/>
                  </a:cubicBezTo>
                  <a:cubicBezTo>
                    <a:pt x="3220" y="1296"/>
                    <a:pt x="3091" y="838"/>
                    <a:pt x="2752" y="511"/>
                  </a:cubicBezTo>
                  <a:cubicBezTo>
                    <a:pt x="2322" y="97"/>
                    <a:pt x="1634" y="1"/>
                    <a:pt x="108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44"/>
            <p:cNvSpPr/>
            <p:nvPr/>
          </p:nvSpPr>
          <p:spPr>
            <a:xfrm>
              <a:off x="2897650" y="1602775"/>
              <a:ext cx="378650" cy="502100"/>
            </a:xfrm>
            <a:custGeom>
              <a:avLst/>
              <a:gdLst/>
              <a:ahLst/>
              <a:cxnLst/>
              <a:rect l="l" t="t" r="r" b="b"/>
              <a:pathLst>
                <a:path w="15146" h="20084" extrusionOk="0">
                  <a:moveTo>
                    <a:pt x="10475" y="0"/>
                  </a:moveTo>
                  <a:cubicBezTo>
                    <a:pt x="9881" y="0"/>
                    <a:pt x="9352" y="179"/>
                    <a:pt x="9005" y="536"/>
                  </a:cubicBezTo>
                  <a:cubicBezTo>
                    <a:pt x="8044" y="1524"/>
                    <a:pt x="6963" y="5520"/>
                    <a:pt x="4138" y="6695"/>
                  </a:cubicBezTo>
                  <a:cubicBezTo>
                    <a:pt x="3332" y="7030"/>
                    <a:pt x="2648" y="7127"/>
                    <a:pt x="2083" y="7127"/>
                  </a:cubicBezTo>
                  <a:cubicBezTo>
                    <a:pt x="1322" y="7127"/>
                    <a:pt x="776" y="6952"/>
                    <a:pt x="435" y="6952"/>
                  </a:cubicBezTo>
                  <a:cubicBezTo>
                    <a:pt x="141" y="6952"/>
                    <a:pt x="1" y="7082"/>
                    <a:pt x="7" y="7566"/>
                  </a:cubicBezTo>
                  <a:cubicBezTo>
                    <a:pt x="28" y="9028"/>
                    <a:pt x="1065" y="13480"/>
                    <a:pt x="2716" y="15324"/>
                  </a:cubicBezTo>
                  <a:cubicBezTo>
                    <a:pt x="4366" y="17169"/>
                    <a:pt x="6513" y="19656"/>
                    <a:pt x="8060" y="19959"/>
                  </a:cubicBezTo>
                  <a:cubicBezTo>
                    <a:pt x="8493" y="20044"/>
                    <a:pt x="8996" y="20083"/>
                    <a:pt x="9499" y="20083"/>
                  </a:cubicBezTo>
                  <a:cubicBezTo>
                    <a:pt x="10791" y="20083"/>
                    <a:pt x="12083" y="19824"/>
                    <a:pt x="12194" y="19414"/>
                  </a:cubicBezTo>
                  <a:cubicBezTo>
                    <a:pt x="12349" y="18843"/>
                    <a:pt x="13746" y="14276"/>
                    <a:pt x="14446" y="12073"/>
                  </a:cubicBezTo>
                  <a:cubicBezTo>
                    <a:pt x="15146" y="9871"/>
                    <a:pt x="14759" y="5490"/>
                    <a:pt x="14759" y="5490"/>
                  </a:cubicBezTo>
                  <a:cubicBezTo>
                    <a:pt x="14759" y="5490"/>
                    <a:pt x="14762" y="5370"/>
                    <a:pt x="14749" y="5161"/>
                  </a:cubicBezTo>
                  <a:cubicBezTo>
                    <a:pt x="14708" y="4517"/>
                    <a:pt x="14509" y="3028"/>
                    <a:pt x="13568" y="1690"/>
                  </a:cubicBezTo>
                  <a:cubicBezTo>
                    <a:pt x="12774" y="560"/>
                    <a:pt x="11524" y="0"/>
                    <a:pt x="1047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44"/>
            <p:cNvSpPr/>
            <p:nvPr/>
          </p:nvSpPr>
          <p:spPr>
            <a:xfrm>
              <a:off x="2890600" y="1595625"/>
              <a:ext cx="392400" cy="516300"/>
            </a:xfrm>
            <a:custGeom>
              <a:avLst/>
              <a:gdLst/>
              <a:ahLst/>
              <a:cxnLst/>
              <a:rect l="l" t="t" r="r" b="b"/>
              <a:pathLst>
                <a:path w="15696" h="20652" extrusionOk="0">
                  <a:moveTo>
                    <a:pt x="10760" y="571"/>
                  </a:moveTo>
                  <a:cubicBezTo>
                    <a:pt x="10831" y="571"/>
                    <a:pt x="10904" y="574"/>
                    <a:pt x="10978" y="580"/>
                  </a:cubicBezTo>
                  <a:cubicBezTo>
                    <a:pt x="11986" y="660"/>
                    <a:pt x="12997" y="1257"/>
                    <a:pt x="13617" y="2140"/>
                  </a:cubicBezTo>
                  <a:cubicBezTo>
                    <a:pt x="14528" y="3436"/>
                    <a:pt x="14709" y="4897"/>
                    <a:pt x="14745" y="5466"/>
                  </a:cubicBezTo>
                  <a:cubicBezTo>
                    <a:pt x="14757" y="5653"/>
                    <a:pt x="14755" y="5762"/>
                    <a:pt x="14755" y="5769"/>
                  </a:cubicBezTo>
                  <a:cubicBezTo>
                    <a:pt x="14755" y="5780"/>
                    <a:pt x="14756" y="5791"/>
                    <a:pt x="14756" y="5802"/>
                  </a:cubicBezTo>
                  <a:cubicBezTo>
                    <a:pt x="14760" y="5844"/>
                    <a:pt x="15130" y="10148"/>
                    <a:pt x="14456" y="12272"/>
                  </a:cubicBezTo>
                  <a:cubicBezTo>
                    <a:pt x="13754" y="14480"/>
                    <a:pt x="12357" y="19047"/>
                    <a:pt x="12202" y="19618"/>
                  </a:cubicBezTo>
                  <a:cubicBezTo>
                    <a:pt x="12085" y="19838"/>
                    <a:pt x="10975" y="20086"/>
                    <a:pt x="9764" y="20086"/>
                  </a:cubicBezTo>
                  <a:cubicBezTo>
                    <a:pt x="9307" y="20086"/>
                    <a:pt x="8834" y="20051"/>
                    <a:pt x="8396" y="19965"/>
                  </a:cubicBezTo>
                  <a:cubicBezTo>
                    <a:pt x="7028" y="19697"/>
                    <a:pt x="5063" y="17496"/>
                    <a:pt x="3485" y="15727"/>
                  </a:cubicBezTo>
                  <a:lnTo>
                    <a:pt x="3211" y="15420"/>
                  </a:lnTo>
                  <a:cubicBezTo>
                    <a:pt x="1611" y="13632"/>
                    <a:pt x="595" y="9284"/>
                    <a:pt x="574" y="7848"/>
                  </a:cubicBezTo>
                  <a:cubicBezTo>
                    <a:pt x="571" y="7589"/>
                    <a:pt x="617" y="7537"/>
                    <a:pt x="617" y="7537"/>
                  </a:cubicBezTo>
                  <a:cubicBezTo>
                    <a:pt x="632" y="7527"/>
                    <a:pt x="664" y="7523"/>
                    <a:pt x="705" y="7523"/>
                  </a:cubicBezTo>
                  <a:cubicBezTo>
                    <a:pt x="823" y="7523"/>
                    <a:pt x="1022" y="7556"/>
                    <a:pt x="1180" y="7581"/>
                  </a:cubicBezTo>
                  <a:cubicBezTo>
                    <a:pt x="1484" y="7632"/>
                    <a:pt x="1880" y="7697"/>
                    <a:pt x="2361" y="7697"/>
                  </a:cubicBezTo>
                  <a:cubicBezTo>
                    <a:pt x="2957" y="7697"/>
                    <a:pt x="3683" y="7597"/>
                    <a:pt x="4529" y="7245"/>
                  </a:cubicBezTo>
                  <a:cubicBezTo>
                    <a:pt x="6574" y="6393"/>
                    <a:pt x="7723" y="4181"/>
                    <a:pt x="8563" y="2566"/>
                  </a:cubicBezTo>
                  <a:cubicBezTo>
                    <a:pt x="8917" y="1885"/>
                    <a:pt x="9222" y="1298"/>
                    <a:pt x="9491" y="1021"/>
                  </a:cubicBezTo>
                  <a:cubicBezTo>
                    <a:pt x="9773" y="730"/>
                    <a:pt x="10228" y="571"/>
                    <a:pt x="10760" y="571"/>
                  </a:cubicBezTo>
                  <a:close/>
                  <a:moveTo>
                    <a:pt x="10755" y="0"/>
                  </a:moveTo>
                  <a:cubicBezTo>
                    <a:pt x="10069" y="0"/>
                    <a:pt x="9471" y="222"/>
                    <a:pt x="9081" y="622"/>
                  </a:cubicBezTo>
                  <a:cubicBezTo>
                    <a:pt x="8754" y="959"/>
                    <a:pt x="8446" y="1552"/>
                    <a:pt x="8056" y="2303"/>
                  </a:cubicBezTo>
                  <a:cubicBezTo>
                    <a:pt x="7258" y="3840"/>
                    <a:pt x="6163" y="5946"/>
                    <a:pt x="4309" y="6718"/>
                  </a:cubicBezTo>
                  <a:cubicBezTo>
                    <a:pt x="3547" y="7035"/>
                    <a:pt x="2901" y="7127"/>
                    <a:pt x="2365" y="7127"/>
                  </a:cubicBezTo>
                  <a:cubicBezTo>
                    <a:pt x="1930" y="7127"/>
                    <a:pt x="1567" y="7067"/>
                    <a:pt x="1272" y="7018"/>
                  </a:cubicBezTo>
                  <a:cubicBezTo>
                    <a:pt x="1066" y="6984"/>
                    <a:pt x="881" y="6953"/>
                    <a:pt x="716" y="6953"/>
                  </a:cubicBezTo>
                  <a:cubicBezTo>
                    <a:pt x="533" y="6953"/>
                    <a:pt x="376" y="6991"/>
                    <a:pt x="245" y="7104"/>
                  </a:cubicBezTo>
                  <a:cubicBezTo>
                    <a:pt x="24" y="7293"/>
                    <a:pt x="0" y="7605"/>
                    <a:pt x="4" y="7855"/>
                  </a:cubicBezTo>
                  <a:cubicBezTo>
                    <a:pt x="24" y="9282"/>
                    <a:pt x="1023" y="13831"/>
                    <a:pt x="2784" y="15800"/>
                  </a:cubicBezTo>
                  <a:lnTo>
                    <a:pt x="3058" y="16107"/>
                  </a:lnTo>
                  <a:cubicBezTo>
                    <a:pt x="4693" y="17940"/>
                    <a:pt x="6730" y="20220"/>
                    <a:pt x="8286" y="20526"/>
                  </a:cubicBezTo>
                  <a:cubicBezTo>
                    <a:pt x="8700" y="20606"/>
                    <a:pt x="9241" y="20652"/>
                    <a:pt x="9804" y="20652"/>
                  </a:cubicBezTo>
                  <a:cubicBezTo>
                    <a:pt x="11133" y="20652"/>
                    <a:pt x="12582" y="20401"/>
                    <a:pt x="12751" y="19775"/>
                  </a:cubicBezTo>
                  <a:cubicBezTo>
                    <a:pt x="12907" y="19201"/>
                    <a:pt x="14299" y="14650"/>
                    <a:pt x="15000" y="12445"/>
                  </a:cubicBezTo>
                  <a:cubicBezTo>
                    <a:pt x="15695" y="10257"/>
                    <a:pt x="15355" y="6096"/>
                    <a:pt x="15327" y="5766"/>
                  </a:cubicBezTo>
                  <a:cubicBezTo>
                    <a:pt x="15327" y="5723"/>
                    <a:pt x="15327" y="5607"/>
                    <a:pt x="15316" y="5430"/>
                  </a:cubicBezTo>
                  <a:cubicBezTo>
                    <a:pt x="15277" y="4813"/>
                    <a:pt x="15078" y="3227"/>
                    <a:pt x="14084" y="1812"/>
                  </a:cubicBezTo>
                  <a:cubicBezTo>
                    <a:pt x="13358" y="779"/>
                    <a:pt x="12214" y="106"/>
                    <a:pt x="11024" y="11"/>
                  </a:cubicBezTo>
                  <a:cubicBezTo>
                    <a:pt x="10933" y="4"/>
                    <a:pt x="10843" y="0"/>
                    <a:pt x="107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44"/>
            <p:cNvSpPr/>
            <p:nvPr/>
          </p:nvSpPr>
          <p:spPr>
            <a:xfrm>
              <a:off x="2846550" y="1751450"/>
              <a:ext cx="86900" cy="128525"/>
            </a:xfrm>
            <a:custGeom>
              <a:avLst/>
              <a:gdLst/>
              <a:ahLst/>
              <a:cxnLst/>
              <a:rect l="l" t="t" r="r" b="b"/>
              <a:pathLst>
                <a:path w="3476" h="5141" extrusionOk="0">
                  <a:moveTo>
                    <a:pt x="1481" y="1"/>
                  </a:moveTo>
                  <a:cubicBezTo>
                    <a:pt x="1448" y="1"/>
                    <a:pt x="1413" y="2"/>
                    <a:pt x="1379" y="5"/>
                  </a:cubicBezTo>
                  <a:cubicBezTo>
                    <a:pt x="0" y="105"/>
                    <a:pt x="117" y="2702"/>
                    <a:pt x="1034" y="4313"/>
                  </a:cubicBezTo>
                  <a:cubicBezTo>
                    <a:pt x="1394" y="4948"/>
                    <a:pt x="1850" y="5140"/>
                    <a:pt x="2269" y="5140"/>
                  </a:cubicBezTo>
                  <a:cubicBezTo>
                    <a:pt x="2915" y="5140"/>
                    <a:pt x="3476" y="4685"/>
                    <a:pt x="3476" y="4685"/>
                  </a:cubicBezTo>
                  <a:lnTo>
                    <a:pt x="2948" y="1849"/>
                  </a:lnTo>
                  <a:cubicBezTo>
                    <a:pt x="2948" y="1849"/>
                    <a:pt x="2768" y="1"/>
                    <a:pt x="148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44"/>
            <p:cNvSpPr/>
            <p:nvPr/>
          </p:nvSpPr>
          <p:spPr>
            <a:xfrm>
              <a:off x="2842525" y="1744325"/>
              <a:ext cx="98950" cy="142800"/>
            </a:xfrm>
            <a:custGeom>
              <a:avLst/>
              <a:gdLst/>
              <a:ahLst/>
              <a:cxnLst/>
              <a:rect l="l" t="t" r="r" b="b"/>
              <a:pathLst>
                <a:path w="3958" h="5712" extrusionOk="0">
                  <a:moveTo>
                    <a:pt x="1643" y="0"/>
                  </a:moveTo>
                  <a:cubicBezTo>
                    <a:pt x="1602" y="0"/>
                    <a:pt x="1561" y="2"/>
                    <a:pt x="1519" y="5"/>
                  </a:cubicBezTo>
                  <a:cubicBezTo>
                    <a:pt x="1072" y="37"/>
                    <a:pt x="718" y="278"/>
                    <a:pt x="492" y="700"/>
                  </a:cubicBezTo>
                  <a:cubicBezTo>
                    <a:pt x="0" y="1621"/>
                    <a:pt x="203" y="3434"/>
                    <a:pt x="947" y="4739"/>
                  </a:cubicBezTo>
                  <a:cubicBezTo>
                    <a:pt x="1250" y="5274"/>
                    <a:pt x="1653" y="5593"/>
                    <a:pt x="2140" y="5684"/>
                  </a:cubicBezTo>
                  <a:cubicBezTo>
                    <a:pt x="2235" y="5701"/>
                    <a:pt x="2332" y="5711"/>
                    <a:pt x="2429" y="5711"/>
                  </a:cubicBezTo>
                  <a:cubicBezTo>
                    <a:pt x="3168" y="5711"/>
                    <a:pt x="3788" y="5215"/>
                    <a:pt x="3816" y="5191"/>
                  </a:cubicBezTo>
                  <a:cubicBezTo>
                    <a:pt x="3939" y="5091"/>
                    <a:pt x="3957" y="4912"/>
                    <a:pt x="3857" y="4789"/>
                  </a:cubicBezTo>
                  <a:cubicBezTo>
                    <a:pt x="3801" y="4720"/>
                    <a:pt x="3719" y="4683"/>
                    <a:pt x="3636" y="4683"/>
                  </a:cubicBezTo>
                  <a:cubicBezTo>
                    <a:pt x="3573" y="4683"/>
                    <a:pt x="3509" y="4705"/>
                    <a:pt x="3456" y="4748"/>
                  </a:cubicBezTo>
                  <a:cubicBezTo>
                    <a:pt x="3450" y="4752"/>
                    <a:pt x="2959" y="5140"/>
                    <a:pt x="2431" y="5140"/>
                  </a:cubicBezTo>
                  <a:cubicBezTo>
                    <a:pt x="2369" y="5140"/>
                    <a:pt x="2307" y="5135"/>
                    <a:pt x="2245" y="5123"/>
                  </a:cubicBezTo>
                  <a:cubicBezTo>
                    <a:pt x="1930" y="5063"/>
                    <a:pt x="1660" y="4839"/>
                    <a:pt x="1443" y="4457"/>
                  </a:cubicBezTo>
                  <a:cubicBezTo>
                    <a:pt x="797" y="3320"/>
                    <a:pt x="592" y="1723"/>
                    <a:pt x="995" y="968"/>
                  </a:cubicBezTo>
                  <a:cubicBezTo>
                    <a:pt x="1127" y="721"/>
                    <a:pt x="1312" y="592"/>
                    <a:pt x="1560" y="573"/>
                  </a:cubicBezTo>
                  <a:cubicBezTo>
                    <a:pt x="1585" y="572"/>
                    <a:pt x="1610" y="571"/>
                    <a:pt x="1634" y="571"/>
                  </a:cubicBezTo>
                  <a:cubicBezTo>
                    <a:pt x="2648" y="571"/>
                    <a:pt x="2818" y="2097"/>
                    <a:pt x="2825" y="2163"/>
                  </a:cubicBezTo>
                  <a:cubicBezTo>
                    <a:pt x="2840" y="2308"/>
                    <a:pt x="2964" y="2422"/>
                    <a:pt x="3102" y="2422"/>
                  </a:cubicBezTo>
                  <a:cubicBezTo>
                    <a:pt x="3114" y="2422"/>
                    <a:pt x="3125" y="2421"/>
                    <a:pt x="3137" y="2419"/>
                  </a:cubicBezTo>
                  <a:cubicBezTo>
                    <a:pt x="3293" y="2403"/>
                    <a:pt x="3408" y="2264"/>
                    <a:pt x="3393" y="2107"/>
                  </a:cubicBezTo>
                  <a:cubicBezTo>
                    <a:pt x="3320" y="1363"/>
                    <a:pt x="2861" y="0"/>
                    <a:pt x="16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44"/>
            <p:cNvSpPr/>
            <p:nvPr/>
          </p:nvSpPr>
          <p:spPr>
            <a:xfrm>
              <a:off x="3032800" y="1764550"/>
              <a:ext cx="87950" cy="34525"/>
            </a:xfrm>
            <a:custGeom>
              <a:avLst/>
              <a:gdLst/>
              <a:ahLst/>
              <a:cxnLst/>
              <a:rect l="l" t="t" r="r" b="b"/>
              <a:pathLst>
                <a:path w="3518" h="1381" extrusionOk="0">
                  <a:moveTo>
                    <a:pt x="2224" y="0"/>
                  </a:moveTo>
                  <a:cubicBezTo>
                    <a:pt x="1537" y="0"/>
                    <a:pt x="672" y="175"/>
                    <a:pt x="135" y="930"/>
                  </a:cubicBezTo>
                  <a:cubicBezTo>
                    <a:pt x="0" y="1118"/>
                    <a:pt x="135" y="1380"/>
                    <a:pt x="368" y="1381"/>
                  </a:cubicBezTo>
                  <a:cubicBezTo>
                    <a:pt x="460" y="1381"/>
                    <a:pt x="546" y="1336"/>
                    <a:pt x="600" y="1260"/>
                  </a:cubicBezTo>
                  <a:cubicBezTo>
                    <a:pt x="996" y="705"/>
                    <a:pt x="1673" y="573"/>
                    <a:pt x="2227" y="573"/>
                  </a:cubicBezTo>
                  <a:cubicBezTo>
                    <a:pt x="2721" y="573"/>
                    <a:pt x="3116" y="678"/>
                    <a:pt x="3125" y="681"/>
                  </a:cubicBezTo>
                  <a:cubicBezTo>
                    <a:pt x="3150" y="688"/>
                    <a:pt x="3175" y="691"/>
                    <a:pt x="3200" y="691"/>
                  </a:cubicBezTo>
                  <a:cubicBezTo>
                    <a:pt x="3325" y="691"/>
                    <a:pt x="3440" y="608"/>
                    <a:pt x="3476" y="481"/>
                  </a:cubicBezTo>
                  <a:cubicBezTo>
                    <a:pt x="3517" y="329"/>
                    <a:pt x="3428" y="172"/>
                    <a:pt x="3277" y="130"/>
                  </a:cubicBezTo>
                  <a:cubicBezTo>
                    <a:pt x="3237" y="119"/>
                    <a:pt x="2791" y="0"/>
                    <a:pt x="222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44"/>
            <p:cNvSpPr/>
            <p:nvPr/>
          </p:nvSpPr>
          <p:spPr>
            <a:xfrm>
              <a:off x="3187850" y="1758975"/>
              <a:ext cx="61125" cy="23950"/>
            </a:xfrm>
            <a:custGeom>
              <a:avLst/>
              <a:gdLst/>
              <a:ahLst/>
              <a:cxnLst/>
              <a:rect l="l" t="t" r="r" b="b"/>
              <a:pathLst>
                <a:path w="2445" h="958" extrusionOk="0">
                  <a:moveTo>
                    <a:pt x="1237" y="1"/>
                  </a:moveTo>
                  <a:cubicBezTo>
                    <a:pt x="602" y="1"/>
                    <a:pt x="0" y="423"/>
                    <a:pt x="0" y="423"/>
                  </a:cubicBezTo>
                  <a:lnTo>
                    <a:pt x="2444" y="957"/>
                  </a:lnTo>
                  <a:cubicBezTo>
                    <a:pt x="2163" y="217"/>
                    <a:pt x="1691" y="1"/>
                    <a:pt x="123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44"/>
            <p:cNvSpPr/>
            <p:nvPr/>
          </p:nvSpPr>
          <p:spPr>
            <a:xfrm>
              <a:off x="3179725" y="1751850"/>
              <a:ext cx="77700" cy="38200"/>
            </a:xfrm>
            <a:custGeom>
              <a:avLst/>
              <a:gdLst/>
              <a:ahLst/>
              <a:cxnLst/>
              <a:rect l="l" t="t" r="r" b="b"/>
              <a:pathLst>
                <a:path w="3108" h="1528" extrusionOk="0">
                  <a:moveTo>
                    <a:pt x="1565" y="0"/>
                  </a:moveTo>
                  <a:cubicBezTo>
                    <a:pt x="846" y="0"/>
                    <a:pt x="194" y="452"/>
                    <a:pt x="161" y="474"/>
                  </a:cubicBezTo>
                  <a:cubicBezTo>
                    <a:pt x="32" y="566"/>
                    <a:pt x="0" y="743"/>
                    <a:pt x="92" y="872"/>
                  </a:cubicBezTo>
                  <a:cubicBezTo>
                    <a:pt x="147" y="952"/>
                    <a:pt x="235" y="994"/>
                    <a:pt x="325" y="994"/>
                  </a:cubicBezTo>
                  <a:cubicBezTo>
                    <a:pt x="382" y="994"/>
                    <a:pt x="439" y="977"/>
                    <a:pt x="488" y="942"/>
                  </a:cubicBezTo>
                  <a:cubicBezTo>
                    <a:pt x="495" y="938"/>
                    <a:pt x="1030" y="570"/>
                    <a:pt x="1559" y="570"/>
                  </a:cubicBezTo>
                  <a:cubicBezTo>
                    <a:pt x="1655" y="570"/>
                    <a:pt x="1751" y="583"/>
                    <a:pt x="1844" y="611"/>
                  </a:cubicBezTo>
                  <a:cubicBezTo>
                    <a:pt x="2130" y="700"/>
                    <a:pt x="2352" y="946"/>
                    <a:pt x="2503" y="1344"/>
                  </a:cubicBezTo>
                  <a:cubicBezTo>
                    <a:pt x="2544" y="1455"/>
                    <a:pt x="2651" y="1528"/>
                    <a:pt x="2769" y="1528"/>
                  </a:cubicBezTo>
                  <a:cubicBezTo>
                    <a:pt x="2969" y="1528"/>
                    <a:pt x="3107" y="1328"/>
                    <a:pt x="3036" y="1141"/>
                  </a:cubicBezTo>
                  <a:cubicBezTo>
                    <a:pt x="2819" y="569"/>
                    <a:pt x="2474" y="207"/>
                    <a:pt x="2010" y="65"/>
                  </a:cubicBezTo>
                  <a:cubicBezTo>
                    <a:pt x="1862" y="19"/>
                    <a:pt x="1712" y="0"/>
                    <a:pt x="15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44"/>
            <p:cNvSpPr/>
            <p:nvPr/>
          </p:nvSpPr>
          <p:spPr>
            <a:xfrm>
              <a:off x="3116850" y="1799100"/>
              <a:ext cx="77675" cy="133375"/>
            </a:xfrm>
            <a:custGeom>
              <a:avLst/>
              <a:gdLst/>
              <a:ahLst/>
              <a:cxnLst/>
              <a:rect l="l" t="t" r="r" b="b"/>
              <a:pathLst>
                <a:path w="3107" h="5335" extrusionOk="0">
                  <a:moveTo>
                    <a:pt x="2448" y="0"/>
                  </a:moveTo>
                  <a:cubicBezTo>
                    <a:pt x="2440" y="0"/>
                    <a:pt x="2433" y="1"/>
                    <a:pt x="2426" y="1"/>
                  </a:cubicBezTo>
                  <a:cubicBezTo>
                    <a:pt x="2270" y="17"/>
                    <a:pt x="2154" y="157"/>
                    <a:pt x="2171" y="314"/>
                  </a:cubicBezTo>
                  <a:cubicBezTo>
                    <a:pt x="2349" y="2111"/>
                    <a:pt x="2487" y="4134"/>
                    <a:pt x="2411" y="4402"/>
                  </a:cubicBezTo>
                  <a:cubicBezTo>
                    <a:pt x="2391" y="4444"/>
                    <a:pt x="2225" y="4589"/>
                    <a:pt x="1865" y="4687"/>
                  </a:cubicBezTo>
                  <a:cubicBezTo>
                    <a:pt x="1696" y="4733"/>
                    <a:pt x="1497" y="4763"/>
                    <a:pt x="1293" y="4763"/>
                  </a:cubicBezTo>
                  <a:cubicBezTo>
                    <a:pt x="1010" y="4763"/>
                    <a:pt x="718" y="4704"/>
                    <a:pt x="486" y="4546"/>
                  </a:cubicBezTo>
                  <a:cubicBezTo>
                    <a:pt x="437" y="4513"/>
                    <a:pt x="381" y="4497"/>
                    <a:pt x="326" y="4497"/>
                  </a:cubicBezTo>
                  <a:cubicBezTo>
                    <a:pt x="234" y="4497"/>
                    <a:pt x="145" y="4541"/>
                    <a:pt x="90" y="4622"/>
                  </a:cubicBezTo>
                  <a:cubicBezTo>
                    <a:pt x="1" y="4753"/>
                    <a:pt x="34" y="4930"/>
                    <a:pt x="165" y="5018"/>
                  </a:cubicBezTo>
                  <a:cubicBezTo>
                    <a:pt x="503" y="5249"/>
                    <a:pt x="906" y="5335"/>
                    <a:pt x="1293" y="5335"/>
                  </a:cubicBezTo>
                  <a:cubicBezTo>
                    <a:pt x="1572" y="5333"/>
                    <a:pt x="1847" y="5291"/>
                    <a:pt x="2112" y="5210"/>
                  </a:cubicBezTo>
                  <a:cubicBezTo>
                    <a:pt x="2317" y="5145"/>
                    <a:pt x="2810" y="4957"/>
                    <a:pt x="2944" y="4607"/>
                  </a:cubicBezTo>
                  <a:cubicBezTo>
                    <a:pt x="3107" y="4182"/>
                    <a:pt x="2854" y="1424"/>
                    <a:pt x="2739" y="258"/>
                  </a:cubicBezTo>
                  <a:cubicBezTo>
                    <a:pt x="2725" y="107"/>
                    <a:pt x="2596" y="0"/>
                    <a:pt x="244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44"/>
            <p:cNvSpPr/>
            <p:nvPr/>
          </p:nvSpPr>
          <p:spPr>
            <a:xfrm>
              <a:off x="3025700" y="1924975"/>
              <a:ext cx="93100" cy="55850"/>
            </a:xfrm>
            <a:custGeom>
              <a:avLst/>
              <a:gdLst/>
              <a:ahLst/>
              <a:cxnLst/>
              <a:rect l="l" t="t" r="r" b="b"/>
              <a:pathLst>
                <a:path w="3724" h="2234" extrusionOk="0">
                  <a:moveTo>
                    <a:pt x="324" y="0"/>
                  </a:moveTo>
                  <a:cubicBezTo>
                    <a:pt x="287" y="0"/>
                    <a:pt x="250" y="7"/>
                    <a:pt x="214" y="22"/>
                  </a:cubicBezTo>
                  <a:cubicBezTo>
                    <a:pt x="68" y="83"/>
                    <a:pt x="0" y="251"/>
                    <a:pt x="61" y="396"/>
                  </a:cubicBezTo>
                  <a:cubicBezTo>
                    <a:pt x="92" y="469"/>
                    <a:pt x="835" y="2184"/>
                    <a:pt x="3428" y="2234"/>
                  </a:cubicBezTo>
                  <a:lnTo>
                    <a:pt x="3434" y="2234"/>
                  </a:lnTo>
                  <a:lnTo>
                    <a:pt x="3434" y="2233"/>
                  </a:lnTo>
                  <a:cubicBezTo>
                    <a:pt x="3435" y="2233"/>
                    <a:pt x="3436" y="2233"/>
                    <a:pt x="3438" y="2233"/>
                  </a:cubicBezTo>
                  <a:cubicBezTo>
                    <a:pt x="3593" y="2233"/>
                    <a:pt x="3721" y="2107"/>
                    <a:pt x="3722" y="1951"/>
                  </a:cubicBezTo>
                  <a:cubicBezTo>
                    <a:pt x="3724" y="1793"/>
                    <a:pt x="3597" y="1664"/>
                    <a:pt x="3439" y="1662"/>
                  </a:cubicBezTo>
                  <a:cubicBezTo>
                    <a:pt x="1235" y="1619"/>
                    <a:pt x="614" y="235"/>
                    <a:pt x="588" y="175"/>
                  </a:cubicBezTo>
                  <a:cubicBezTo>
                    <a:pt x="542" y="66"/>
                    <a:pt x="436" y="0"/>
                    <a:pt x="32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44"/>
            <p:cNvSpPr/>
            <p:nvPr/>
          </p:nvSpPr>
          <p:spPr>
            <a:xfrm>
              <a:off x="3076900" y="1811525"/>
              <a:ext cx="24725" cy="44725"/>
            </a:xfrm>
            <a:custGeom>
              <a:avLst/>
              <a:gdLst/>
              <a:ahLst/>
              <a:cxnLst/>
              <a:rect l="l" t="t" r="r" b="b"/>
              <a:pathLst>
                <a:path w="989" h="1789" extrusionOk="0">
                  <a:moveTo>
                    <a:pt x="486" y="1"/>
                  </a:moveTo>
                  <a:cubicBezTo>
                    <a:pt x="484" y="1"/>
                    <a:pt x="483" y="1"/>
                    <a:pt x="482" y="1"/>
                  </a:cubicBezTo>
                  <a:cubicBezTo>
                    <a:pt x="214" y="5"/>
                    <a:pt x="1" y="409"/>
                    <a:pt x="8" y="901"/>
                  </a:cubicBezTo>
                  <a:cubicBezTo>
                    <a:pt x="15" y="1393"/>
                    <a:pt x="237" y="1788"/>
                    <a:pt x="504" y="1788"/>
                  </a:cubicBezTo>
                  <a:cubicBezTo>
                    <a:pt x="505" y="1788"/>
                    <a:pt x="506" y="1788"/>
                    <a:pt x="507" y="1788"/>
                  </a:cubicBezTo>
                  <a:cubicBezTo>
                    <a:pt x="777" y="1784"/>
                    <a:pt x="989" y="1382"/>
                    <a:pt x="982" y="888"/>
                  </a:cubicBezTo>
                  <a:cubicBezTo>
                    <a:pt x="976" y="396"/>
                    <a:pt x="754" y="1"/>
                    <a:pt x="48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44"/>
            <p:cNvSpPr/>
            <p:nvPr/>
          </p:nvSpPr>
          <p:spPr>
            <a:xfrm>
              <a:off x="3192500" y="1801800"/>
              <a:ext cx="24725" cy="44675"/>
            </a:xfrm>
            <a:custGeom>
              <a:avLst/>
              <a:gdLst/>
              <a:ahLst/>
              <a:cxnLst/>
              <a:rect l="l" t="t" r="r" b="b"/>
              <a:pathLst>
                <a:path w="989" h="1787" extrusionOk="0">
                  <a:moveTo>
                    <a:pt x="485" y="1"/>
                  </a:moveTo>
                  <a:cubicBezTo>
                    <a:pt x="484" y="1"/>
                    <a:pt x="483" y="1"/>
                    <a:pt x="482" y="1"/>
                  </a:cubicBezTo>
                  <a:cubicBezTo>
                    <a:pt x="213" y="4"/>
                    <a:pt x="0" y="407"/>
                    <a:pt x="8" y="901"/>
                  </a:cubicBezTo>
                  <a:cubicBezTo>
                    <a:pt x="14" y="1391"/>
                    <a:pt x="236" y="1787"/>
                    <a:pt x="504" y="1787"/>
                  </a:cubicBezTo>
                  <a:cubicBezTo>
                    <a:pt x="505" y="1787"/>
                    <a:pt x="506" y="1787"/>
                    <a:pt x="507" y="1787"/>
                  </a:cubicBezTo>
                  <a:cubicBezTo>
                    <a:pt x="776" y="1782"/>
                    <a:pt x="988" y="1380"/>
                    <a:pt x="982" y="887"/>
                  </a:cubicBezTo>
                  <a:cubicBezTo>
                    <a:pt x="975" y="395"/>
                    <a:pt x="753" y="1"/>
                    <a:pt x="48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44"/>
            <p:cNvSpPr/>
            <p:nvPr/>
          </p:nvSpPr>
          <p:spPr>
            <a:xfrm>
              <a:off x="2414750" y="2210175"/>
              <a:ext cx="329675" cy="774400"/>
            </a:xfrm>
            <a:custGeom>
              <a:avLst/>
              <a:gdLst/>
              <a:ahLst/>
              <a:cxnLst/>
              <a:rect l="l" t="t" r="r" b="b"/>
              <a:pathLst>
                <a:path w="13187" h="30976" extrusionOk="0">
                  <a:moveTo>
                    <a:pt x="5390" y="1"/>
                  </a:moveTo>
                  <a:cubicBezTo>
                    <a:pt x="4830" y="1"/>
                    <a:pt x="4198" y="164"/>
                    <a:pt x="3571" y="661"/>
                  </a:cubicBezTo>
                  <a:cubicBezTo>
                    <a:pt x="1736" y="2114"/>
                    <a:pt x="753" y="23542"/>
                    <a:pt x="507" y="26400"/>
                  </a:cubicBezTo>
                  <a:cubicBezTo>
                    <a:pt x="263" y="29258"/>
                    <a:pt x="1" y="30976"/>
                    <a:pt x="1" y="30976"/>
                  </a:cubicBezTo>
                  <a:lnTo>
                    <a:pt x="10809" y="27968"/>
                  </a:lnTo>
                  <a:lnTo>
                    <a:pt x="11617" y="24530"/>
                  </a:lnTo>
                  <a:cubicBezTo>
                    <a:pt x="11617" y="24530"/>
                    <a:pt x="13187" y="24507"/>
                    <a:pt x="13028" y="23368"/>
                  </a:cubicBezTo>
                  <a:cubicBezTo>
                    <a:pt x="12869" y="22229"/>
                    <a:pt x="12769" y="15234"/>
                    <a:pt x="12736" y="12808"/>
                  </a:cubicBezTo>
                  <a:cubicBezTo>
                    <a:pt x="12703" y="10381"/>
                    <a:pt x="9210" y="5721"/>
                    <a:pt x="9210" y="5721"/>
                  </a:cubicBezTo>
                  <a:lnTo>
                    <a:pt x="7282" y="608"/>
                  </a:lnTo>
                  <a:cubicBezTo>
                    <a:pt x="7282" y="608"/>
                    <a:pt x="6470" y="1"/>
                    <a:pt x="539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44"/>
            <p:cNvSpPr/>
            <p:nvPr/>
          </p:nvSpPr>
          <p:spPr>
            <a:xfrm>
              <a:off x="2407050" y="2203175"/>
              <a:ext cx="341725" cy="788525"/>
            </a:xfrm>
            <a:custGeom>
              <a:avLst/>
              <a:gdLst/>
              <a:ahLst/>
              <a:cxnLst/>
              <a:rect l="l" t="t" r="r" b="b"/>
              <a:pathLst>
                <a:path w="13669" h="31541" extrusionOk="0">
                  <a:moveTo>
                    <a:pt x="5685" y="1"/>
                  </a:moveTo>
                  <a:cubicBezTo>
                    <a:pt x="5073" y="1"/>
                    <a:pt x="4384" y="178"/>
                    <a:pt x="3703" y="717"/>
                  </a:cubicBezTo>
                  <a:cubicBezTo>
                    <a:pt x="2267" y="1853"/>
                    <a:pt x="1418" y="12534"/>
                    <a:pt x="713" y="23908"/>
                  </a:cubicBezTo>
                  <a:cubicBezTo>
                    <a:pt x="632" y="25213"/>
                    <a:pt x="572" y="26187"/>
                    <a:pt x="531" y="26656"/>
                  </a:cubicBezTo>
                  <a:cubicBezTo>
                    <a:pt x="290" y="29471"/>
                    <a:pt x="29" y="31196"/>
                    <a:pt x="27" y="31214"/>
                  </a:cubicBezTo>
                  <a:cubicBezTo>
                    <a:pt x="1" y="31385"/>
                    <a:pt x="135" y="31541"/>
                    <a:pt x="310" y="31541"/>
                  </a:cubicBezTo>
                  <a:cubicBezTo>
                    <a:pt x="335" y="31541"/>
                    <a:pt x="361" y="31538"/>
                    <a:pt x="386" y="31530"/>
                  </a:cubicBezTo>
                  <a:lnTo>
                    <a:pt x="11193" y="28523"/>
                  </a:lnTo>
                  <a:cubicBezTo>
                    <a:pt x="11293" y="28495"/>
                    <a:pt x="11370" y="28414"/>
                    <a:pt x="11394" y="28313"/>
                  </a:cubicBezTo>
                  <a:lnTo>
                    <a:pt x="12154" y="25079"/>
                  </a:lnTo>
                  <a:cubicBezTo>
                    <a:pt x="12472" y="25043"/>
                    <a:pt x="13035" y="24922"/>
                    <a:pt x="13371" y="24531"/>
                  </a:cubicBezTo>
                  <a:cubicBezTo>
                    <a:pt x="13583" y="24284"/>
                    <a:pt x="13668" y="23966"/>
                    <a:pt x="13618" y="23609"/>
                  </a:cubicBezTo>
                  <a:cubicBezTo>
                    <a:pt x="13462" y="22488"/>
                    <a:pt x="13362" y="15415"/>
                    <a:pt x="13329" y="13084"/>
                  </a:cubicBezTo>
                  <a:cubicBezTo>
                    <a:pt x="13295" y="10593"/>
                    <a:pt x="9892" y="6022"/>
                    <a:pt x="9746" y="5829"/>
                  </a:cubicBezTo>
                  <a:cubicBezTo>
                    <a:pt x="9690" y="5754"/>
                    <a:pt x="9604" y="5714"/>
                    <a:pt x="9517" y="5714"/>
                  </a:cubicBezTo>
                  <a:cubicBezTo>
                    <a:pt x="9458" y="5714"/>
                    <a:pt x="9398" y="5733"/>
                    <a:pt x="9347" y="5771"/>
                  </a:cubicBezTo>
                  <a:cubicBezTo>
                    <a:pt x="9220" y="5866"/>
                    <a:pt x="9195" y="6045"/>
                    <a:pt x="9289" y="6171"/>
                  </a:cubicBezTo>
                  <a:cubicBezTo>
                    <a:pt x="9324" y="6217"/>
                    <a:pt x="12726" y="10786"/>
                    <a:pt x="12759" y="13100"/>
                  </a:cubicBezTo>
                  <a:cubicBezTo>
                    <a:pt x="12816" y="17148"/>
                    <a:pt x="12909" y="22651"/>
                    <a:pt x="13053" y="23687"/>
                  </a:cubicBezTo>
                  <a:cubicBezTo>
                    <a:pt x="13080" y="23882"/>
                    <a:pt x="13042" y="24036"/>
                    <a:pt x="12938" y="24158"/>
                  </a:cubicBezTo>
                  <a:cubicBezTo>
                    <a:pt x="12691" y="24448"/>
                    <a:pt x="12119" y="24521"/>
                    <a:pt x="11920" y="24524"/>
                  </a:cubicBezTo>
                  <a:cubicBezTo>
                    <a:pt x="11789" y="24527"/>
                    <a:pt x="11677" y="24617"/>
                    <a:pt x="11646" y="24745"/>
                  </a:cubicBezTo>
                  <a:lnTo>
                    <a:pt x="10877" y="28018"/>
                  </a:lnTo>
                  <a:lnTo>
                    <a:pt x="653" y="30863"/>
                  </a:lnTo>
                  <a:cubicBezTo>
                    <a:pt x="746" y="30179"/>
                    <a:pt x="928" y="28717"/>
                    <a:pt x="1100" y="26704"/>
                  </a:cubicBezTo>
                  <a:cubicBezTo>
                    <a:pt x="1141" y="26232"/>
                    <a:pt x="1201" y="25254"/>
                    <a:pt x="1283" y="23943"/>
                  </a:cubicBezTo>
                  <a:cubicBezTo>
                    <a:pt x="1650" y="18023"/>
                    <a:pt x="2623" y="2299"/>
                    <a:pt x="4057" y="1165"/>
                  </a:cubicBezTo>
                  <a:cubicBezTo>
                    <a:pt x="4627" y="713"/>
                    <a:pt x="5200" y="564"/>
                    <a:pt x="5708" y="564"/>
                  </a:cubicBezTo>
                  <a:cubicBezTo>
                    <a:pt x="6655" y="564"/>
                    <a:pt x="7374" y="1083"/>
                    <a:pt x="7420" y="1118"/>
                  </a:cubicBezTo>
                  <a:cubicBezTo>
                    <a:pt x="7471" y="1156"/>
                    <a:pt x="7531" y="1174"/>
                    <a:pt x="7590" y="1174"/>
                  </a:cubicBezTo>
                  <a:cubicBezTo>
                    <a:pt x="7677" y="1174"/>
                    <a:pt x="7763" y="1135"/>
                    <a:pt x="7820" y="1059"/>
                  </a:cubicBezTo>
                  <a:cubicBezTo>
                    <a:pt x="7914" y="933"/>
                    <a:pt x="7888" y="754"/>
                    <a:pt x="7761" y="660"/>
                  </a:cubicBezTo>
                  <a:cubicBezTo>
                    <a:pt x="7747" y="650"/>
                    <a:pt x="6857" y="1"/>
                    <a:pt x="568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44"/>
            <p:cNvSpPr/>
            <p:nvPr/>
          </p:nvSpPr>
          <p:spPr>
            <a:xfrm>
              <a:off x="2496625" y="2793025"/>
              <a:ext cx="180600" cy="16325"/>
            </a:xfrm>
            <a:custGeom>
              <a:avLst/>
              <a:gdLst/>
              <a:ahLst/>
              <a:cxnLst/>
              <a:rect l="l" t="t" r="r" b="b"/>
              <a:pathLst>
                <a:path w="7224" h="653" extrusionOk="0">
                  <a:moveTo>
                    <a:pt x="3119" y="1"/>
                  </a:moveTo>
                  <a:cubicBezTo>
                    <a:pt x="2227" y="1"/>
                    <a:pt x="1188" y="69"/>
                    <a:pt x="0" y="250"/>
                  </a:cubicBezTo>
                  <a:lnTo>
                    <a:pt x="7223" y="652"/>
                  </a:lnTo>
                  <a:cubicBezTo>
                    <a:pt x="7223" y="652"/>
                    <a:pt x="5873" y="1"/>
                    <a:pt x="311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44"/>
            <p:cNvSpPr/>
            <p:nvPr/>
          </p:nvSpPr>
          <p:spPr>
            <a:xfrm>
              <a:off x="2488975" y="2785850"/>
              <a:ext cx="195950" cy="30600"/>
            </a:xfrm>
            <a:custGeom>
              <a:avLst/>
              <a:gdLst/>
              <a:ahLst/>
              <a:cxnLst/>
              <a:rect l="l" t="t" r="r" b="b"/>
              <a:pathLst>
                <a:path w="7838" h="1224" extrusionOk="0">
                  <a:moveTo>
                    <a:pt x="3442" y="1"/>
                  </a:moveTo>
                  <a:cubicBezTo>
                    <a:pt x="2533" y="1"/>
                    <a:pt x="1475" y="71"/>
                    <a:pt x="264" y="255"/>
                  </a:cubicBezTo>
                  <a:cubicBezTo>
                    <a:pt x="107" y="279"/>
                    <a:pt x="1" y="424"/>
                    <a:pt x="25" y="580"/>
                  </a:cubicBezTo>
                  <a:cubicBezTo>
                    <a:pt x="45" y="721"/>
                    <a:pt x="167" y="823"/>
                    <a:pt x="306" y="823"/>
                  </a:cubicBezTo>
                  <a:cubicBezTo>
                    <a:pt x="320" y="823"/>
                    <a:pt x="335" y="822"/>
                    <a:pt x="350" y="819"/>
                  </a:cubicBezTo>
                  <a:cubicBezTo>
                    <a:pt x="1515" y="642"/>
                    <a:pt x="2535" y="575"/>
                    <a:pt x="3411" y="575"/>
                  </a:cubicBezTo>
                  <a:cubicBezTo>
                    <a:pt x="6062" y="575"/>
                    <a:pt x="7389" y="1187"/>
                    <a:pt x="7406" y="1196"/>
                  </a:cubicBezTo>
                  <a:cubicBezTo>
                    <a:pt x="7444" y="1214"/>
                    <a:pt x="7487" y="1224"/>
                    <a:pt x="7529" y="1224"/>
                  </a:cubicBezTo>
                  <a:cubicBezTo>
                    <a:pt x="7663" y="1224"/>
                    <a:pt x="7778" y="1133"/>
                    <a:pt x="7808" y="1002"/>
                  </a:cubicBezTo>
                  <a:cubicBezTo>
                    <a:pt x="7838" y="873"/>
                    <a:pt x="7774" y="739"/>
                    <a:pt x="7654" y="681"/>
                  </a:cubicBezTo>
                  <a:cubicBezTo>
                    <a:pt x="7579" y="645"/>
                    <a:pt x="6201" y="1"/>
                    <a:pt x="344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44"/>
            <p:cNvSpPr/>
            <p:nvPr/>
          </p:nvSpPr>
          <p:spPr>
            <a:xfrm>
              <a:off x="2580125" y="2759000"/>
              <a:ext cx="25125" cy="5200"/>
            </a:xfrm>
            <a:custGeom>
              <a:avLst/>
              <a:gdLst/>
              <a:ahLst/>
              <a:cxnLst/>
              <a:rect l="l" t="t" r="r" b="b"/>
              <a:pathLst>
                <a:path w="1005" h="208" extrusionOk="0">
                  <a:moveTo>
                    <a:pt x="1" y="1"/>
                  </a:moveTo>
                  <a:lnTo>
                    <a:pt x="1004" y="207"/>
                  </a:lnTo>
                  <a:cubicBezTo>
                    <a:pt x="676" y="109"/>
                    <a:pt x="341" y="40"/>
                    <a:pt x="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44"/>
            <p:cNvSpPr/>
            <p:nvPr/>
          </p:nvSpPr>
          <p:spPr>
            <a:xfrm>
              <a:off x="2572575" y="2751875"/>
              <a:ext cx="40250" cy="19450"/>
            </a:xfrm>
            <a:custGeom>
              <a:avLst/>
              <a:gdLst/>
              <a:ahLst/>
              <a:cxnLst/>
              <a:rect l="l" t="t" r="r" b="b"/>
              <a:pathLst>
                <a:path w="1610" h="778" extrusionOk="0">
                  <a:moveTo>
                    <a:pt x="304" y="0"/>
                  </a:moveTo>
                  <a:cubicBezTo>
                    <a:pt x="160" y="0"/>
                    <a:pt x="37" y="107"/>
                    <a:pt x="19" y="252"/>
                  </a:cubicBezTo>
                  <a:cubicBezTo>
                    <a:pt x="1" y="409"/>
                    <a:pt x="113" y="551"/>
                    <a:pt x="269" y="569"/>
                  </a:cubicBezTo>
                  <a:cubicBezTo>
                    <a:pt x="592" y="608"/>
                    <a:pt x="912" y="673"/>
                    <a:pt x="1224" y="765"/>
                  </a:cubicBezTo>
                  <a:cubicBezTo>
                    <a:pt x="1251" y="773"/>
                    <a:pt x="1278" y="777"/>
                    <a:pt x="1306" y="777"/>
                  </a:cubicBezTo>
                  <a:cubicBezTo>
                    <a:pt x="1449" y="777"/>
                    <a:pt x="1568" y="674"/>
                    <a:pt x="1589" y="534"/>
                  </a:cubicBezTo>
                  <a:cubicBezTo>
                    <a:pt x="1610" y="392"/>
                    <a:pt x="1524" y="259"/>
                    <a:pt x="1388" y="218"/>
                  </a:cubicBezTo>
                  <a:cubicBezTo>
                    <a:pt x="1044" y="116"/>
                    <a:pt x="693" y="44"/>
                    <a:pt x="338" y="2"/>
                  </a:cubicBezTo>
                  <a:cubicBezTo>
                    <a:pt x="326" y="1"/>
                    <a:pt x="315" y="0"/>
                    <a:pt x="3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44"/>
            <p:cNvSpPr/>
            <p:nvPr/>
          </p:nvSpPr>
          <p:spPr>
            <a:xfrm>
              <a:off x="2429350" y="2760425"/>
              <a:ext cx="96175" cy="31400"/>
            </a:xfrm>
            <a:custGeom>
              <a:avLst/>
              <a:gdLst/>
              <a:ahLst/>
              <a:cxnLst/>
              <a:rect l="l" t="t" r="r" b="b"/>
              <a:pathLst>
                <a:path w="3847" h="1256" extrusionOk="0">
                  <a:moveTo>
                    <a:pt x="3847" y="0"/>
                  </a:moveTo>
                  <a:lnTo>
                    <a:pt x="3847" y="0"/>
                  </a:lnTo>
                  <a:cubicBezTo>
                    <a:pt x="1736" y="320"/>
                    <a:pt x="0" y="1256"/>
                    <a:pt x="0" y="1256"/>
                  </a:cubicBezTo>
                  <a:lnTo>
                    <a:pt x="3847"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44"/>
            <p:cNvSpPr/>
            <p:nvPr/>
          </p:nvSpPr>
          <p:spPr>
            <a:xfrm>
              <a:off x="2421625" y="2753250"/>
              <a:ext cx="111675" cy="45725"/>
            </a:xfrm>
            <a:custGeom>
              <a:avLst/>
              <a:gdLst/>
              <a:ahLst/>
              <a:cxnLst/>
              <a:rect l="l" t="t" r="r" b="b"/>
              <a:pathLst>
                <a:path w="4467" h="1829" extrusionOk="0">
                  <a:moveTo>
                    <a:pt x="4159" y="1"/>
                  </a:moveTo>
                  <a:cubicBezTo>
                    <a:pt x="4144" y="1"/>
                    <a:pt x="4128" y="2"/>
                    <a:pt x="4112" y="5"/>
                  </a:cubicBezTo>
                  <a:cubicBezTo>
                    <a:pt x="1977" y="329"/>
                    <a:pt x="246" y="1253"/>
                    <a:pt x="175" y="1292"/>
                  </a:cubicBezTo>
                  <a:cubicBezTo>
                    <a:pt x="59" y="1354"/>
                    <a:pt x="1" y="1486"/>
                    <a:pt x="33" y="1614"/>
                  </a:cubicBezTo>
                  <a:cubicBezTo>
                    <a:pt x="65" y="1741"/>
                    <a:pt x="179" y="1829"/>
                    <a:pt x="311" y="1829"/>
                  </a:cubicBezTo>
                  <a:cubicBezTo>
                    <a:pt x="357" y="1829"/>
                    <a:pt x="404" y="1817"/>
                    <a:pt x="445" y="1795"/>
                  </a:cubicBezTo>
                  <a:cubicBezTo>
                    <a:pt x="463" y="1785"/>
                    <a:pt x="2160" y="879"/>
                    <a:pt x="4198" y="569"/>
                  </a:cubicBezTo>
                  <a:cubicBezTo>
                    <a:pt x="4356" y="548"/>
                    <a:pt x="4467" y="401"/>
                    <a:pt x="4443" y="244"/>
                  </a:cubicBezTo>
                  <a:cubicBezTo>
                    <a:pt x="4421" y="102"/>
                    <a:pt x="4299" y="1"/>
                    <a:pt x="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44"/>
            <p:cNvSpPr/>
            <p:nvPr/>
          </p:nvSpPr>
          <p:spPr>
            <a:xfrm>
              <a:off x="2367425" y="2859300"/>
              <a:ext cx="373300" cy="232675"/>
            </a:xfrm>
            <a:custGeom>
              <a:avLst/>
              <a:gdLst/>
              <a:ahLst/>
              <a:cxnLst/>
              <a:rect l="l" t="t" r="r" b="b"/>
              <a:pathLst>
                <a:path w="14932" h="9307" extrusionOk="0">
                  <a:moveTo>
                    <a:pt x="12999" y="0"/>
                  </a:moveTo>
                  <a:cubicBezTo>
                    <a:pt x="12986" y="0"/>
                    <a:pt x="12972" y="0"/>
                    <a:pt x="12959" y="0"/>
                  </a:cubicBezTo>
                  <a:cubicBezTo>
                    <a:pt x="10961" y="29"/>
                    <a:pt x="1254" y="166"/>
                    <a:pt x="1" y="2325"/>
                  </a:cubicBezTo>
                  <a:cubicBezTo>
                    <a:pt x="1" y="2325"/>
                    <a:pt x="1521" y="8870"/>
                    <a:pt x="2811" y="9280"/>
                  </a:cubicBezTo>
                  <a:cubicBezTo>
                    <a:pt x="2866" y="9298"/>
                    <a:pt x="2936" y="9306"/>
                    <a:pt x="3018" y="9306"/>
                  </a:cubicBezTo>
                  <a:cubicBezTo>
                    <a:pt x="4861" y="9306"/>
                    <a:pt x="13173" y="5070"/>
                    <a:pt x="13152" y="3567"/>
                  </a:cubicBezTo>
                  <a:cubicBezTo>
                    <a:pt x="13130" y="2007"/>
                    <a:pt x="14932" y="0"/>
                    <a:pt x="1299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44"/>
            <p:cNvSpPr/>
            <p:nvPr/>
          </p:nvSpPr>
          <p:spPr>
            <a:xfrm>
              <a:off x="2360075" y="2852175"/>
              <a:ext cx="366000" cy="246800"/>
            </a:xfrm>
            <a:custGeom>
              <a:avLst/>
              <a:gdLst/>
              <a:ahLst/>
              <a:cxnLst/>
              <a:rect l="l" t="t" r="r" b="b"/>
              <a:pathLst>
                <a:path w="14640" h="9872" extrusionOk="0">
                  <a:moveTo>
                    <a:pt x="13334" y="570"/>
                  </a:moveTo>
                  <a:cubicBezTo>
                    <a:pt x="13607" y="570"/>
                    <a:pt x="13791" y="629"/>
                    <a:pt x="13857" y="721"/>
                  </a:cubicBezTo>
                  <a:cubicBezTo>
                    <a:pt x="14000" y="923"/>
                    <a:pt x="13786" y="1511"/>
                    <a:pt x="13597" y="2028"/>
                  </a:cubicBezTo>
                  <a:cubicBezTo>
                    <a:pt x="13388" y="2600"/>
                    <a:pt x="13151" y="3248"/>
                    <a:pt x="13160" y="3855"/>
                  </a:cubicBezTo>
                  <a:cubicBezTo>
                    <a:pt x="13161" y="3923"/>
                    <a:pt x="13104" y="4306"/>
                    <a:pt x="11873" y="5219"/>
                  </a:cubicBezTo>
                  <a:cubicBezTo>
                    <a:pt x="9345" y="7094"/>
                    <a:pt x="4482" y="9311"/>
                    <a:pt x="3336" y="9311"/>
                  </a:cubicBezTo>
                  <a:cubicBezTo>
                    <a:pt x="3278" y="9311"/>
                    <a:pt x="3229" y="9305"/>
                    <a:pt x="3191" y="9293"/>
                  </a:cubicBezTo>
                  <a:cubicBezTo>
                    <a:pt x="2420" y="9048"/>
                    <a:pt x="1224" y="5311"/>
                    <a:pt x="600" y="2665"/>
                  </a:cubicBezTo>
                  <a:cubicBezTo>
                    <a:pt x="1090" y="2018"/>
                    <a:pt x="3317" y="711"/>
                    <a:pt x="13257" y="571"/>
                  </a:cubicBezTo>
                  <a:cubicBezTo>
                    <a:pt x="13283" y="570"/>
                    <a:pt x="13309" y="570"/>
                    <a:pt x="13334" y="570"/>
                  </a:cubicBezTo>
                  <a:close/>
                  <a:moveTo>
                    <a:pt x="13286" y="0"/>
                  </a:moveTo>
                  <a:cubicBezTo>
                    <a:pt x="13274" y="0"/>
                    <a:pt x="13261" y="0"/>
                    <a:pt x="13248" y="0"/>
                  </a:cubicBezTo>
                  <a:cubicBezTo>
                    <a:pt x="7836" y="77"/>
                    <a:pt x="1152" y="566"/>
                    <a:pt x="48" y="2466"/>
                  </a:cubicBezTo>
                  <a:cubicBezTo>
                    <a:pt x="11" y="2529"/>
                    <a:pt x="0" y="2604"/>
                    <a:pt x="17" y="2675"/>
                  </a:cubicBezTo>
                  <a:cubicBezTo>
                    <a:pt x="276" y="3794"/>
                    <a:pt x="1643" y="9400"/>
                    <a:pt x="3018" y="9838"/>
                  </a:cubicBezTo>
                  <a:cubicBezTo>
                    <a:pt x="3091" y="9861"/>
                    <a:pt x="3180" y="9872"/>
                    <a:pt x="3287" y="9872"/>
                  </a:cubicBezTo>
                  <a:cubicBezTo>
                    <a:pt x="4845" y="9872"/>
                    <a:pt x="9801" y="7469"/>
                    <a:pt x="12214" y="5676"/>
                  </a:cubicBezTo>
                  <a:cubicBezTo>
                    <a:pt x="13583" y="4661"/>
                    <a:pt x="13735" y="4147"/>
                    <a:pt x="13732" y="3848"/>
                  </a:cubicBezTo>
                  <a:cubicBezTo>
                    <a:pt x="13724" y="3345"/>
                    <a:pt x="13942" y="2750"/>
                    <a:pt x="14134" y="2225"/>
                  </a:cubicBezTo>
                  <a:cubicBezTo>
                    <a:pt x="14405" y="1480"/>
                    <a:pt x="14640" y="838"/>
                    <a:pt x="14322" y="391"/>
                  </a:cubicBezTo>
                  <a:cubicBezTo>
                    <a:pt x="14136" y="127"/>
                    <a:pt x="13789" y="0"/>
                    <a:pt x="1328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44"/>
            <p:cNvSpPr/>
            <p:nvPr/>
          </p:nvSpPr>
          <p:spPr>
            <a:xfrm>
              <a:off x="2408650" y="2771150"/>
              <a:ext cx="1132250" cy="386575"/>
            </a:xfrm>
            <a:custGeom>
              <a:avLst/>
              <a:gdLst/>
              <a:ahLst/>
              <a:cxnLst/>
              <a:rect l="l" t="t" r="r" b="b"/>
              <a:pathLst>
                <a:path w="45290" h="15463" extrusionOk="0">
                  <a:moveTo>
                    <a:pt x="37787" y="0"/>
                  </a:moveTo>
                  <a:cubicBezTo>
                    <a:pt x="37770" y="0"/>
                    <a:pt x="37753" y="0"/>
                    <a:pt x="37736" y="1"/>
                  </a:cubicBezTo>
                  <a:cubicBezTo>
                    <a:pt x="36166" y="22"/>
                    <a:pt x="29160" y="3988"/>
                    <a:pt x="29160" y="3988"/>
                  </a:cubicBezTo>
                  <a:cubicBezTo>
                    <a:pt x="29160" y="3988"/>
                    <a:pt x="10485" y="5822"/>
                    <a:pt x="7076" y="7013"/>
                  </a:cubicBezTo>
                  <a:cubicBezTo>
                    <a:pt x="3666" y="8203"/>
                    <a:pt x="0" y="11395"/>
                    <a:pt x="445" y="12531"/>
                  </a:cubicBezTo>
                  <a:cubicBezTo>
                    <a:pt x="886" y="13661"/>
                    <a:pt x="3737" y="15462"/>
                    <a:pt x="5172" y="15462"/>
                  </a:cubicBezTo>
                  <a:cubicBezTo>
                    <a:pt x="5180" y="15462"/>
                    <a:pt x="5188" y="15462"/>
                    <a:pt x="5197" y="15462"/>
                  </a:cubicBezTo>
                  <a:cubicBezTo>
                    <a:pt x="6624" y="15442"/>
                    <a:pt x="8753" y="14555"/>
                    <a:pt x="9181" y="14550"/>
                  </a:cubicBezTo>
                  <a:cubicBezTo>
                    <a:pt x="9609" y="14543"/>
                    <a:pt x="28063" y="7145"/>
                    <a:pt x="28490" y="6996"/>
                  </a:cubicBezTo>
                  <a:cubicBezTo>
                    <a:pt x="28916" y="6848"/>
                    <a:pt x="31766" y="6521"/>
                    <a:pt x="33043" y="5933"/>
                  </a:cubicBezTo>
                  <a:cubicBezTo>
                    <a:pt x="34319" y="5344"/>
                    <a:pt x="36224" y="3457"/>
                    <a:pt x="36224" y="3457"/>
                  </a:cubicBezTo>
                  <a:cubicBezTo>
                    <a:pt x="36224" y="3457"/>
                    <a:pt x="43313" y="3434"/>
                    <a:pt x="44023" y="3138"/>
                  </a:cubicBezTo>
                  <a:cubicBezTo>
                    <a:pt x="44731" y="2842"/>
                    <a:pt x="45289" y="2027"/>
                    <a:pt x="42854" y="1490"/>
                  </a:cubicBezTo>
                  <a:cubicBezTo>
                    <a:pt x="40447" y="959"/>
                    <a:pt x="39330" y="0"/>
                    <a:pt x="3778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44"/>
            <p:cNvSpPr/>
            <p:nvPr/>
          </p:nvSpPr>
          <p:spPr>
            <a:xfrm>
              <a:off x="2410600" y="2764000"/>
              <a:ext cx="1121700" cy="400825"/>
            </a:xfrm>
            <a:custGeom>
              <a:avLst/>
              <a:gdLst/>
              <a:ahLst/>
              <a:cxnLst/>
              <a:rect l="l" t="t" r="r" b="b"/>
              <a:pathLst>
                <a:path w="44868" h="16033" extrusionOk="0">
                  <a:moveTo>
                    <a:pt x="37711" y="573"/>
                  </a:moveTo>
                  <a:cubicBezTo>
                    <a:pt x="38496" y="573"/>
                    <a:pt x="39173" y="842"/>
                    <a:pt x="40024" y="1181"/>
                  </a:cubicBezTo>
                  <a:cubicBezTo>
                    <a:pt x="40762" y="1475"/>
                    <a:pt x="41598" y="1808"/>
                    <a:pt x="42715" y="2054"/>
                  </a:cubicBezTo>
                  <a:cubicBezTo>
                    <a:pt x="44213" y="2384"/>
                    <a:pt x="44263" y="2759"/>
                    <a:pt x="44265" y="2774"/>
                  </a:cubicBezTo>
                  <a:cubicBezTo>
                    <a:pt x="44274" y="2872"/>
                    <a:pt x="44115" y="3043"/>
                    <a:pt x="43835" y="3160"/>
                  </a:cubicBezTo>
                  <a:cubicBezTo>
                    <a:pt x="43355" y="3359"/>
                    <a:pt x="38863" y="3447"/>
                    <a:pt x="36144" y="3456"/>
                  </a:cubicBezTo>
                  <a:cubicBezTo>
                    <a:pt x="36069" y="3456"/>
                    <a:pt x="35998" y="3486"/>
                    <a:pt x="35944" y="3538"/>
                  </a:cubicBezTo>
                  <a:cubicBezTo>
                    <a:pt x="35926" y="3557"/>
                    <a:pt x="34060" y="5397"/>
                    <a:pt x="32845" y="5958"/>
                  </a:cubicBezTo>
                  <a:cubicBezTo>
                    <a:pt x="32000" y="6349"/>
                    <a:pt x="30402" y="6625"/>
                    <a:pt x="29345" y="6807"/>
                  </a:cubicBezTo>
                  <a:cubicBezTo>
                    <a:pt x="28771" y="6906"/>
                    <a:pt x="28465" y="6961"/>
                    <a:pt x="28317" y="7012"/>
                  </a:cubicBezTo>
                  <a:cubicBezTo>
                    <a:pt x="28207" y="7052"/>
                    <a:pt x="27072" y="7502"/>
                    <a:pt x="24910" y="8362"/>
                  </a:cubicBezTo>
                  <a:cubicBezTo>
                    <a:pt x="19951" y="10334"/>
                    <a:pt x="9632" y="14438"/>
                    <a:pt x="9099" y="14549"/>
                  </a:cubicBezTo>
                  <a:cubicBezTo>
                    <a:pt x="8916" y="14551"/>
                    <a:pt x="8607" y="14645"/>
                    <a:pt x="8032" y="14822"/>
                  </a:cubicBezTo>
                  <a:cubicBezTo>
                    <a:pt x="7173" y="15086"/>
                    <a:pt x="5996" y="15449"/>
                    <a:pt x="5115" y="15462"/>
                  </a:cubicBezTo>
                  <a:lnTo>
                    <a:pt x="5094" y="15462"/>
                  </a:lnTo>
                  <a:cubicBezTo>
                    <a:pt x="3723" y="15462"/>
                    <a:pt x="1007" y="13671"/>
                    <a:pt x="632" y="12712"/>
                  </a:cubicBezTo>
                  <a:cubicBezTo>
                    <a:pt x="592" y="12611"/>
                    <a:pt x="622" y="12440"/>
                    <a:pt x="718" y="12232"/>
                  </a:cubicBezTo>
                  <a:cubicBezTo>
                    <a:pt x="1323" y="10916"/>
                    <a:pt x="4302" y="8541"/>
                    <a:pt x="7092" y="7567"/>
                  </a:cubicBezTo>
                  <a:cubicBezTo>
                    <a:pt x="10430" y="6402"/>
                    <a:pt x="28925" y="4577"/>
                    <a:pt x="29111" y="4558"/>
                  </a:cubicBezTo>
                  <a:cubicBezTo>
                    <a:pt x="29151" y="4554"/>
                    <a:pt x="29189" y="4542"/>
                    <a:pt x="29224" y="4522"/>
                  </a:cubicBezTo>
                  <a:cubicBezTo>
                    <a:pt x="31154" y="3430"/>
                    <a:pt x="36434" y="590"/>
                    <a:pt x="37662" y="573"/>
                  </a:cubicBezTo>
                  <a:close/>
                  <a:moveTo>
                    <a:pt x="37748" y="1"/>
                  </a:moveTo>
                  <a:cubicBezTo>
                    <a:pt x="37717" y="1"/>
                    <a:pt x="37685" y="1"/>
                    <a:pt x="37653" y="2"/>
                  </a:cubicBezTo>
                  <a:cubicBezTo>
                    <a:pt x="36090" y="24"/>
                    <a:pt x="29930" y="3468"/>
                    <a:pt x="28994" y="3996"/>
                  </a:cubicBezTo>
                  <a:cubicBezTo>
                    <a:pt x="27629" y="4131"/>
                    <a:pt x="10243" y="5863"/>
                    <a:pt x="6904" y="7029"/>
                  </a:cubicBezTo>
                  <a:cubicBezTo>
                    <a:pt x="3938" y="8064"/>
                    <a:pt x="863" y="10548"/>
                    <a:pt x="199" y="11995"/>
                  </a:cubicBezTo>
                  <a:cubicBezTo>
                    <a:pt x="34" y="12354"/>
                    <a:pt x="0" y="12666"/>
                    <a:pt x="100" y="12921"/>
                  </a:cubicBezTo>
                  <a:cubicBezTo>
                    <a:pt x="595" y="14186"/>
                    <a:pt x="3568" y="16033"/>
                    <a:pt x="5097" y="16033"/>
                  </a:cubicBezTo>
                  <a:lnTo>
                    <a:pt x="5123" y="16033"/>
                  </a:lnTo>
                  <a:cubicBezTo>
                    <a:pt x="6086" y="16020"/>
                    <a:pt x="7308" y="15643"/>
                    <a:pt x="8201" y="15368"/>
                  </a:cubicBezTo>
                  <a:cubicBezTo>
                    <a:pt x="8573" y="15252"/>
                    <a:pt x="8996" y="15122"/>
                    <a:pt x="9107" y="15121"/>
                  </a:cubicBezTo>
                  <a:cubicBezTo>
                    <a:pt x="9387" y="15116"/>
                    <a:pt x="13278" y="13603"/>
                    <a:pt x="25121" y="8893"/>
                  </a:cubicBezTo>
                  <a:cubicBezTo>
                    <a:pt x="26953" y="8164"/>
                    <a:pt x="28400" y="7588"/>
                    <a:pt x="28506" y="7551"/>
                  </a:cubicBezTo>
                  <a:cubicBezTo>
                    <a:pt x="28616" y="7513"/>
                    <a:pt x="29017" y="7443"/>
                    <a:pt x="29442" y="7371"/>
                  </a:cubicBezTo>
                  <a:cubicBezTo>
                    <a:pt x="30529" y="7182"/>
                    <a:pt x="32171" y="6899"/>
                    <a:pt x="33084" y="6478"/>
                  </a:cubicBezTo>
                  <a:cubicBezTo>
                    <a:pt x="34251" y="5939"/>
                    <a:pt x="35873" y="4405"/>
                    <a:pt x="36262" y="4026"/>
                  </a:cubicBezTo>
                  <a:cubicBezTo>
                    <a:pt x="37683" y="4021"/>
                    <a:pt x="43350" y="3981"/>
                    <a:pt x="44053" y="3687"/>
                  </a:cubicBezTo>
                  <a:cubicBezTo>
                    <a:pt x="44569" y="3473"/>
                    <a:pt x="44868" y="3103"/>
                    <a:pt x="44834" y="2724"/>
                  </a:cubicBezTo>
                  <a:cubicBezTo>
                    <a:pt x="44786" y="2184"/>
                    <a:pt x="44133" y="1782"/>
                    <a:pt x="42838" y="1497"/>
                  </a:cubicBezTo>
                  <a:cubicBezTo>
                    <a:pt x="41765" y="1261"/>
                    <a:pt x="40953" y="937"/>
                    <a:pt x="40235" y="651"/>
                  </a:cubicBezTo>
                  <a:cubicBezTo>
                    <a:pt x="39375" y="308"/>
                    <a:pt x="38633" y="1"/>
                    <a:pt x="3774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44"/>
            <p:cNvSpPr/>
            <p:nvPr/>
          </p:nvSpPr>
          <p:spPr>
            <a:xfrm>
              <a:off x="3284900" y="2815925"/>
              <a:ext cx="205900" cy="43800"/>
            </a:xfrm>
            <a:custGeom>
              <a:avLst/>
              <a:gdLst/>
              <a:ahLst/>
              <a:cxnLst/>
              <a:rect l="l" t="t" r="r" b="b"/>
              <a:pathLst>
                <a:path w="8236" h="1752" extrusionOk="0">
                  <a:moveTo>
                    <a:pt x="1954" y="1"/>
                  </a:moveTo>
                  <a:cubicBezTo>
                    <a:pt x="764" y="1"/>
                    <a:pt x="192" y="384"/>
                    <a:pt x="166" y="401"/>
                  </a:cubicBezTo>
                  <a:cubicBezTo>
                    <a:pt x="35" y="489"/>
                    <a:pt x="1" y="668"/>
                    <a:pt x="90" y="798"/>
                  </a:cubicBezTo>
                  <a:cubicBezTo>
                    <a:pt x="144" y="879"/>
                    <a:pt x="234" y="923"/>
                    <a:pt x="325" y="923"/>
                  </a:cubicBezTo>
                  <a:cubicBezTo>
                    <a:pt x="381" y="923"/>
                    <a:pt x="437" y="907"/>
                    <a:pt x="486" y="873"/>
                  </a:cubicBezTo>
                  <a:cubicBezTo>
                    <a:pt x="491" y="870"/>
                    <a:pt x="958" y="571"/>
                    <a:pt x="1950" y="571"/>
                  </a:cubicBezTo>
                  <a:cubicBezTo>
                    <a:pt x="2054" y="571"/>
                    <a:pt x="2165" y="574"/>
                    <a:pt x="2281" y="582"/>
                  </a:cubicBezTo>
                  <a:cubicBezTo>
                    <a:pt x="3594" y="664"/>
                    <a:pt x="7821" y="1732"/>
                    <a:pt x="7864" y="1743"/>
                  </a:cubicBezTo>
                  <a:cubicBezTo>
                    <a:pt x="7887" y="1748"/>
                    <a:pt x="7911" y="1751"/>
                    <a:pt x="7934" y="1752"/>
                  </a:cubicBezTo>
                  <a:cubicBezTo>
                    <a:pt x="8078" y="1752"/>
                    <a:pt x="8200" y="1644"/>
                    <a:pt x="8218" y="1500"/>
                  </a:cubicBezTo>
                  <a:cubicBezTo>
                    <a:pt x="8236" y="1358"/>
                    <a:pt x="8144" y="1223"/>
                    <a:pt x="8004" y="1188"/>
                  </a:cubicBezTo>
                  <a:cubicBezTo>
                    <a:pt x="7828" y="1144"/>
                    <a:pt x="3682" y="97"/>
                    <a:pt x="2317" y="12"/>
                  </a:cubicBezTo>
                  <a:cubicBezTo>
                    <a:pt x="2190" y="4"/>
                    <a:pt x="2069" y="1"/>
                    <a:pt x="19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44"/>
            <p:cNvSpPr/>
            <p:nvPr/>
          </p:nvSpPr>
          <p:spPr>
            <a:xfrm>
              <a:off x="3323450" y="2784450"/>
              <a:ext cx="204350" cy="59150"/>
            </a:xfrm>
            <a:custGeom>
              <a:avLst/>
              <a:gdLst/>
              <a:ahLst/>
              <a:cxnLst/>
              <a:rect l="l" t="t" r="r" b="b"/>
              <a:pathLst>
                <a:path w="8174" h="2366" extrusionOk="0">
                  <a:moveTo>
                    <a:pt x="1442" y="0"/>
                  </a:moveTo>
                  <a:cubicBezTo>
                    <a:pt x="784" y="0"/>
                    <a:pt x="238" y="248"/>
                    <a:pt x="207" y="262"/>
                  </a:cubicBezTo>
                  <a:cubicBezTo>
                    <a:pt x="63" y="328"/>
                    <a:pt x="0" y="497"/>
                    <a:pt x="66" y="641"/>
                  </a:cubicBezTo>
                  <a:cubicBezTo>
                    <a:pt x="115" y="745"/>
                    <a:pt x="218" y="807"/>
                    <a:pt x="326" y="807"/>
                  </a:cubicBezTo>
                  <a:cubicBezTo>
                    <a:pt x="366" y="807"/>
                    <a:pt x="406" y="798"/>
                    <a:pt x="445" y="781"/>
                  </a:cubicBezTo>
                  <a:cubicBezTo>
                    <a:pt x="451" y="778"/>
                    <a:pt x="912" y="571"/>
                    <a:pt x="1442" y="571"/>
                  </a:cubicBezTo>
                  <a:cubicBezTo>
                    <a:pt x="1624" y="571"/>
                    <a:pt x="1814" y="596"/>
                    <a:pt x="1996" y="661"/>
                  </a:cubicBezTo>
                  <a:cubicBezTo>
                    <a:pt x="2306" y="772"/>
                    <a:pt x="3103" y="977"/>
                    <a:pt x="4026" y="1214"/>
                  </a:cubicBezTo>
                  <a:cubicBezTo>
                    <a:pt x="5254" y="1529"/>
                    <a:pt x="7295" y="2053"/>
                    <a:pt x="7611" y="2253"/>
                  </a:cubicBezTo>
                  <a:cubicBezTo>
                    <a:pt x="7665" y="2323"/>
                    <a:pt x="7749" y="2366"/>
                    <a:pt x="7839" y="2366"/>
                  </a:cubicBezTo>
                  <a:lnTo>
                    <a:pt x="7839" y="2366"/>
                  </a:lnTo>
                  <a:cubicBezTo>
                    <a:pt x="8035" y="2366"/>
                    <a:pt x="8173" y="2171"/>
                    <a:pt x="8108" y="1987"/>
                  </a:cubicBezTo>
                  <a:cubicBezTo>
                    <a:pt x="8013" y="1711"/>
                    <a:pt x="7613" y="1545"/>
                    <a:pt x="4167" y="660"/>
                  </a:cubicBezTo>
                  <a:cubicBezTo>
                    <a:pt x="3296" y="437"/>
                    <a:pt x="2474" y="225"/>
                    <a:pt x="2190" y="123"/>
                  </a:cubicBezTo>
                  <a:cubicBezTo>
                    <a:pt x="1939" y="34"/>
                    <a:pt x="1683" y="0"/>
                    <a:pt x="1442" y="0"/>
                  </a:cubicBezTo>
                  <a:close/>
                  <a:moveTo>
                    <a:pt x="7839" y="2366"/>
                  </a:moveTo>
                  <a:cubicBezTo>
                    <a:pt x="7839" y="2366"/>
                    <a:pt x="7839" y="2366"/>
                    <a:pt x="7838" y="2366"/>
                  </a:cubicBezTo>
                  <a:lnTo>
                    <a:pt x="7839" y="2366"/>
                  </a:lnTo>
                  <a:cubicBezTo>
                    <a:pt x="7839" y="2366"/>
                    <a:pt x="7839" y="2366"/>
                    <a:pt x="7839" y="236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44"/>
            <p:cNvSpPr/>
            <p:nvPr/>
          </p:nvSpPr>
          <p:spPr>
            <a:xfrm>
              <a:off x="3154200" y="2883375"/>
              <a:ext cx="988925" cy="49675"/>
            </a:xfrm>
            <a:custGeom>
              <a:avLst/>
              <a:gdLst/>
              <a:ahLst/>
              <a:cxnLst/>
              <a:rect l="l" t="t" r="r" b="b"/>
              <a:pathLst>
                <a:path w="39557" h="1987" extrusionOk="0">
                  <a:moveTo>
                    <a:pt x="39536" y="1"/>
                  </a:moveTo>
                  <a:lnTo>
                    <a:pt x="0" y="560"/>
                  </a:lnTo>
                  <a:lnTo>
                    <a:pt x="20" y="1987"/>
                  </a:lnTo>
                  <a:lnTo>
                    <a:pt x="39556" y="1428"/>
                  </a:lnTo>
                  <a:lnTo>
                    <a:pt x="3953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44"/>
            <p:cNvSpPr/>
            <p:nvPr/>
          </p:nvSpPr>
          <p:spPr>
            <a:xfrm>
              <a:off x="3146925" y="2876325"/>
              <a:ext cx="1003300" cy="63900"/>
            </a:xfrm>
            <a:custGeom>
              <a:avLst/>
              <a:gdLst/>
              <a:ahLst/>
              <a:cxnLst/>
              <a:rect l="l" t="t" r="r" b="b"/>
              <a:pathLst>
                <a:path w="40132" h="2556" extrusionOk="0">
                  <a:moveTo>
                    <a:pt x="39542" y="574"/>
                  </a:moveTo>
                  <a:lnTo>
                    <a:pt x="39555" y="1431"/>
                  </a:lnTo>
                  <a:lnTo>
                    <a:pt x="589" y="1981"/>
                  </a:lnTo>
                  <a:lnTo>
                    <a:pt x="576" y="1124"/>
                  </a:lnTo>
                  <a:lnTo>
                    <a:pt x="39542" y="574"/>
                  </a:lnTo>
                  <a:close/>
                  <a:moveTo>
                    <a:pt x="39820" y="1"/>
                  </a:moveTo>
                  <a:lnTo>
                    <a:pt x="284" y="559"/>
                  </a:lnTo>
                  <a:cubicBezTo>
                    <a:pt x="126" y="560"/>
                    <a:pt x="0" y="690"/>
                    <a:pt x="2" y="848"/>
                  </a:cubicBezTo>
                  <a:lnTo>
                    <a:pt x="22" y="2274"/>
                  </a:lnTo>
                  <a:cubicBezTo>
                    <a:pt x="24" y="2431"/>
                    <a:pt x="151" y="2556"/>
                    <a:pt x="308" y="2556"/>
                  </a:cubicBezTo>
                  <a:lnTo>
                    <a:pt x="311" y="2556"/>
                  </a:lnTo>
                  <a:lnTo>
                    <a:pt x="39847" y="1999"/>
                  </a:lnTo>
                  <a:cubicBezTo>
                    <a:pt x="40006" y="1997"/>
                    <a:pt x="40132" y="1868"/>
                    <a:pt x="40129" y="1710"/>
                  </a:cubicBezTo>
                  <a:lnTo>
                    <a:pt x="40109" y="283"/>
                  </a:lnTo>
                  <a:cubicBezTo>
                    <a:pt x="40108" y="206"/>
                    <a:pt x="40076" y="135"/>
                    <a:pt x="40023" y="81"/>
                  </a:cubicBezTo>
                  <a:cubicBezTo>
                    <a:pt x="39969" y="29"/>
                    <a:pt x="39885" y="12"/>
                    <a:pt x="398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44"/>
            <p:cNvSpPr/>
            <p:nvPr/>
          </p:nvSpPr>
          <p:spPr>
            <a:xfrm>
              <a:off x="3600450" y="2396300"/>
              <a:ext cx="667250" cy="516225"/>
            </a:xfrm>
            <a:custGeom>
              <a:avLst/>
              <a:gdLst/>
              <a:ahLst/>
              <a:cxnLst/>
              <a:rect l="l" t="t" r="r" b="b"/>
              <a:pathLst>
                <a:path w="26690" h="20649" extrusionOk="0">
                  <a:moveTo>
                    <a:pt x="26689" y="1"/>
                  </a:moveTo>
                  <a:lnTo>
                    <a:pt x="5138" y="305"/>
                  </a:lnTo>
                  <a:lnTo>
                    <a:pt x="0" y="20649"/>
                  </a:lnTo>
                  <a:lnTo>
                    <a:pt x="21552" y="20345"/>
                  </a:lnTo>
                  <a:lnTo>
                    <a:pt x="2668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44"/>
            <p:cNvSpPr/>
            <p:nvPr/>
          </p:nvSpPr>
          <p:spPr>
            <a:xfrm>
              <a:off x="3592375" y="2389150"/>
              <a:ext cx="683400" cy="530525"/>
            </a:xfrm>
            <a:custGeom>
              <a:avLst/>
              <a:gdLst/>
              <a:ahLst/>
              <a:cxnLst/>
              <a:rect l="l" t="t" r="r" b="b"/>
              <a:pathLst>
                <a:path w="27336" h="21221" extrusionOk="0">
                  <a:moveTo>
                    <a:pt x="26644" y="577"/>
                  </a:moveTo>
                  <a:lnTo>
                    <a:pt x="21652" y="20349"/>
                  </a:lnTo>
                  <a:lnTo>
                    <a:pt x="691" y="20644"/>
                  </a:lnTo>
                  <a:lnTo>
                    <a:pt x="5684" y="873"/>
                  </a:lnTo>
                  <a:lnTo>
                    <a:pt x="26644" y="577"/>
                  </a:lnTo>
                  <a:close/>
                  <a:moveTo>
                    <a:pt x="27012" y="1"/>
                  </a:moveTo>
                  <a:cubicBezTo>
                    <a:pt x="27010" y="1"/>
                    <a:pt x="27009" y="1"/>
                    <a:pt x="27008" y="1"/>
                  </a:cubicBezTo>
                  <a:lnTo>
                    <a:pt x="5457" y="305"/>
                  </a:lnTo>
                  <a:cubicBezTo>
                    <a:pt x="5327" y="306"/>
                    <a:pt x="5215" y="396"/>
                    <a:pt x="5184" y="521"/>
                  </a:cubicBezTo>
                  <a:lnTo>
                    <a:pt x="46" y="20865"/>
                  </a:lnTo>
                  <a:cubicBezTo>
                    <a:pt x="0" y="21045"/>
                    <a:pt x="136" y="21221"/>
                    <a:pt x="322" y="21221"/>
                  </a:cubicBezTo>
                  <a:lnTo>
                    <a:pt x="326" y="21221"/>
                  </a:lnTo>
                  <a:lnTo>
                    <a:pt x="21879" y="20916"/>
                  </a:lnTo>
                  <a:cubicBezTo>
                    <a:pt x="22008" y="20914"/>
                    <a:pt x="22120" y="20826"/>
                    <a:pt x="22152" y="20701"/>
                  </a:cubicBezTo>
                  <a:lnTo>
                    <a:pt x="27289" y="356"/>
                  </a:lnTo>
                  <a:cubicBezTo>
                    <a:pt x="27335" y="176"/>
                    <a:pt x="27198" y="1"/>
                    <a:pt x="270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44"/>
            <p:cNvSpPr/>
            <p:nvPr/>
          </p:nvSpPr>
          <p:spPr>
            <a:xfrm>
              <a:off x="2958000" y="3207125"/>
              <a:ext cx="123775" cy="83850"/>
            </a:xfrm>
            <a:custGeom>
              <a:avLst/>
              <a:gdLst/>
              <a:ahLst/>
              <a:cxnLst/>
              <a:rect l="l" t="t" r="r" b="b"/>
              <a:pathLst>
                <a:path w="4951" h="3354" extrusionOk="0">
                  <a:moveTo>
                    <a:pt x="4950" y="1"/>
                  </a:moveTo>
                  <a:lnTo>
                    <a:pt x="99" y="211"/>
                  </a:lnTo>
                  <a:lnTo>
                    <a:pt x="0" y="3353"/>
                  </a:lnTo>
                  <a:lnTo>
                    <a:pt x="4853" y="3286"/>
                  </a:lnTo>
                  <a:lnTo>
                    <a:pt x="495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44"/>
            <p:cNvSpPr/>
            <p:nvPr/>
          </p:nvSpPr>
          <p:spPr>
            <a:xfrm>
              <a:off x="2950750" y="3199975"/>
              <a:ext cx="138225" cy="98150"/>
            </a:xfrm>
            <a:custGeom>
              <a:avLst/>
              <a:gdLst/>
              <a:ahLst/>
              <a:cxnLst/>
              <a:rect l="l" t="t" r="r" b="b"/>
              <a:pathLst>
                <a:path w="5529" h="3926" extrusionOk="0">
                  <a:moveTo>
                    <a:pt x="4944" y="586"/>
                  </a:moveTo>
                  <a:lnTo>
                    <a:pt x="4865" y="3290"/>
                  </a:lnTo>
                  <a:lnTo>
                    <a:pt x="585" y="3350"/>
                  </a:lnTo>
                  <a:lnTo>
                    <a:pt x="667" y="773"/>
                  </a:lnTo>
                  <a:lnTo>
                    <a:pt x="4944" y="586"/>
                  </a:lnTo>
                  <a:close/>
                  <a:moveTo>
                    <a:pt x="5228" y="1"/>
                  </a:moveTo>
                  <a:lnTo>
                    <a:pt x="376" y="213"/>
                  </a:lnTo>
                  <a:cubicBezTo>
                    <a:pt x="227" y="219"/>
                    <a:pt x="108" y="340"/>
                    <a:pt x="103" y="489"/>
                  </a:cubicBezTo>
                  <a:lnTo>
                    <a:pt x="6" y="3631"/>
                  </a:lnTo>
                  <a:cubicBezTo>
                    <a:pt x="0" y="3793"/>
                    <a:pt x="129" y="3925"/>
                    <a:pt x="290" y="3925"/>
                  </a:cubicBezTo>
                  <a:lnTo>
                    <a:pt x="295" y="3924"/>
                  </a:lnTo>
                  <a:lnTo>
                    <a:pt x="5148" y="3857"/>
                  </a:lnTo>
                  <a:cubicBezTo>
                    <a:pt x="5301" y="3855"/>
                    <a:pt x="5425" y="3732"/>
                    <a:pt x="5429" y="3580"/>
                  </a:cubicBezTo>
                  <a:lnTo>
                    <a:pt x="5526" y="294"/>
                  </a:lnTo>
                  <a:cubicBezTo>
                    <a:pt x="5528" y="215"/>
                    <a:pt x="5498" y="139"/>
                    <a:pt x="5441" y="82"/>
                  </a:cubicBezTo>
                  <a:cubicBezTo>
                    <a:pt x="5385" y="28"/>
                    <a:pt x="5310" y="3"/>
                    <a:pt x="522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44"/>
            <p:cNvSpPr/>
            <p:nvPr/>
          </p:nvSpPr>
          <p:spPr>
            <a:xfrm>
              <a:off x="2549625" y="5104375"/>
              <a:ext cx="287550" cy="364275"/>
            </a:xfrm>
            <a:custGeom>
              <a:avLst/>
              <a:gdLst/>
              <a:ahLst/>
              <a:cxnLst/>
              <a:rect l="l" t="t" r="r" b="b"/>
              <a:pathLst>
                <a:path w="11502" h="14571" extrusionOk="0">
                  <a:moveTo>
                    <a:pt x="9022" y="1"/>
                  </a:moveTo>
                  <a:lnTo>
                    <a:pt x="2873" y="607"/>
                  </a:lnTo>
                  <a:cubicBezTo>
                    <a:pt x="2873" y="607"/>
                    <a:pt x="2224" y="5022"/>
                    <a:pt x="2039" y="7445"/>
                  </a:cubicBezTo>
                  <a:cubicBezTo>
                    <a:pt x="1855" y="9870"/>
                    <a:pt x="0" y="12550"/>
                    <a:pt x="1407" y="13716"/>
                  </a:cubicBezTo>
                  <a:cubicBezTo>
                    <a:pt x="2142" y="14325"/>
                    <a:pt x="3608" y="14571"/>
                    <a:pt x="5169" y="14571"/>
                  </a:cubicBezTo>
                  <a:cubicBezTo>
                    <a:pt x="6599" y="14571"/>
                    <a:pt x="8108" y="14364"/>
                    <a:pt x="9206" y="14042"/>
                  </a:cubicBezTo>
                  <a:cubicBezTo>
                    <a:pt x="11502" y="13368"/>
                    <a:pt x="9868" y="8820"/>
                    <a:pt x="9893" y="7392"/>
                  </a:cubicBezTo>
                  <a:cubicBezTo>
                    <a:pt x="9918" y="5965"/>
                    <a:pt x="9679" y="3296"/>
                    <a:pt x="9416" y="2006"/>
                  </a:cubicBezTo>
                  <a:cubicBezTo>
                    <a:pt x="9153" y="717"/>
                    <a:pt x="9022" y="1"/>
                    <a:pt x="902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44"/>
            <p:cNvSpPr/>
            <p:nvPr/>
          </p:nvSpPr>
          <p:spPr>
            <a:xfrm>
              <a:off x="2554125" y="5097275"/>
              <a:ext cx="276650" cy="378550"/>
            </a:xfrm>
            <a:custGeom>
              <a:avLst/>
              <a:gdLst/>
              <a:ahLst/>
              <a:cxnLst/>
              <a:rect l="l" t="t" r="r" b="b"/>
              <a:pathLst>
                <a:path w="11066" h="15142" extrusionOk="0">
                  <a:moveTo>
                    <a:pt x="8610" y="595"/>
                  </a:moveTo>
                  <a:cubicBezTo>
                    <a:pt x="8669" y="911"/>
                    <a:pt x="8785" y="1508"/>
                    <a:pt x="8956" y="2347"/>
                  </a:cubicBezTo>
                  <a:cubicBezTo>
                    <a:pt x="9218" y="3635"/>
                    <a:pt x="9452" y="6273"/>
                    <a:pt x="9427" y="7671"/>
                  </a:cubicBezTo>
                  <a:cubicBezTo>
                    <a:pt x="9421" y="8061"/>
                    <a:pt x="9523" y="8636"/>
                    <a:pt x="9641" y="9301"/>
                  </a:cubicBezTo>
                  <a:cubicBezTo>
                    <a:pt x="9967" y="11126"/>
                    <a:pt x="10413" y="13622"/>
                    <a:pt x="8945" y="14052"/>
                  </a:cubicBezTo>
                  <a:cubicBezTo>
                    <a:pt x="7823" y="14381"/>
                    <a:pt x="6377" y="14565"/>
                    <a:pt x="5029" y="14565"/>
                  </a:cubicBezTo>
                  <a:cubicBezTo>
                    <a:pt x="3482" y="14565"/>
                    <a:pt x="2064" y="14323"/>
                    <a:pt x="1409" y="13781"/>
                  </a:cubicBezTo>
                  <a:cubicBezTo>
                    <a:pt x="660" y="13160"/>
                    <a:pt x="1053" y="11915"/>
                    <a:pt x="1506" y="10473"/>
                  </a:cubicBezTo>
                  <a:cubicBezTo>
                    <a:pt x="1786" y="9584"/>
                    <a:pt x="2075" y="8664"/>
                    <a:pt x="2144" y="7751"/>
                  </a:cubicBezTo>
                  <a:cubicBezTo>
                    <a:pt x="2303" y="5674"/>
                    <a:pt x="2811" y="2077"/>
                    <a:pt x="2943" y="1153"/>
                  </a:cubicBezTo>
                  <a:lnTo>
                    <a:pt x="8610" y="595"/>
                  </a:lnTo>
                  <a:close/>
                  <a:moveTo>
                    <a:pt x="8833" y="0"/>
                  </a:moveTo>
                  <a:cubicBezTo>
                    <a:pt x="8826" y="0"/>
                    <a:pt x="8820" y="1"/>
                    <a:pt x="8814" y="1"/>
                  </a:cubicBezTo>
                  <a:lnTo>
                    <a:pt x="2665" y="608"/>
                  </a:lnTo>
                  <a:cubicBezTo>
                    <a:pt x="2535" y="621"/>
                    <a:pt x="2429" y="721"/>
                    <a:pt x="2411" y="850"/>
                  </a:cubicBezTo>
                  <a:cubicBezTo>
                    <a:pt x="2404" y="895"/>
                    <a:pt x="1758" y="5302"/>
                    <a:pt x="1575" y="7708"/>
                  </a:cubicBezTo>
                  <a:cubicBezTo>
                    <a:pt x="1511" y="8556"/>
                    <a:pt x="1231" y="9443"/>
                    <a:pt x="962" y="10302"/>
                  </a:cubicBezTo>
                  <a:cubicBezTo>
                    <a:pt x="467" y="11871"/>
                    <a:pt x="0" y="13354"/>
                    <a:pt x="1045" y="14220"/>
                  </a:cubicBezTo>
                  <a:cubicBezTo>
                    <a:pt x="1841" y="14880"/>
                    <a:pt x="3376" y="15142"/>
                    <a:pt x="4996" y="15142"/>
                  </a:cubicBezTo>
                  <a:cubicBezTo>
                    <a:pt x="6460" y="15142"/>
                    <a:pt x="7992" y="14927"/>
                    <a:pt x="9106" y="14600"/>
                  </a:cubicBezTo>
                  <a:cubicBezTo>
                    <a:pt x="11065" y="14026"/>
                    <a:pt x="10567" y="11238"/>
                    <a:pt x="10204" y="9201"/>
                  </a:cubicBezTo>
                  <a:cubicBezTo>
                    <a:pt x="10090" y="8565"/>
                    <a:pt x="9992" y="8015"/>
                    <a:pt x="9998" y="7682"/>
                  </a:cubicBezTo>
                  <a:cubicBezTo>
                    <a:pt x="10023" y="6251"/>
                    <a:pt x="9784" y="3552"/>
                    <a:pt x="9515" y="2234"/>
                  </a:cubicBezTo>
                  <a:cubicBezTo>
                    <a:pt x="9253" y="949"/>
                    <a:pt x="9123" y="236"/>
                    <a:pt x="9123" y="234"/>
                  </a:cubicBezTo>
                  <a:cubicBezTo>
                    <a:pt x="9098" y="94"/>
                    <a:pt x="8973" y="0"/>
                    <a:pt x="883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44"/>
            <p:cNvSpPr/>
            <p:nvPr/>
          </p:nvSpPr>
          <p:spPr>
            <a:xfrm>
              <a:off x="2640400" y="5148875"/>
              <a:ext cx="99200" cy="162575"/>
            </a:xfrm>
            <a:custGeom>
              <a:avLst/>
              <a:gdLst/>
              <a:ahLst/>
              <a:cxnLst/>
              <a:rect l="l" t="t" r="r" b="b"/>
              <a:pathLst>
                <a:path w="3968" h="6503" extrusionOk="0">
                  <a:moveTo>
                    <a:pt x="3521" y="0"/>
                  </a:moveTo>
                  <a:lnTo>
                    <a:pt x="1238" y="32"/>
                  </a:lnTo>
                  <a:cubicBezTo>
                    <a:pt x="1238" y="32"/>
                    <a:pt x="0" y="6503"/>
                    <a:pt x="1324" y="6503"/>
                  </a:cubicBezTo>
                  <a:cubicBezTo>
                    <a:pt x="1326" y="6503"/>
                    <a:pt x="1328" y="6503"/>
                    <a:pt x="1330" y="6503"/>
                  </a:cubicBezTo>
                  <a:cubicBezTo>
                    <a:pt x="2661" y="6484"/>
                    <a:pt x="3613" y="6470"/>
                    <a:pt x="3790" y="5517"/>
                  </a:cubicBezTo>
                  <a:cubicBezTo>
                    <a:pt x="3967" y="4562"/>
                    <a:pt x="3521" y="0"/>
                    <a:pt x="352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44"/>
            <p:cNvSpPr/>
            <p:nvPr/>
          </p:nvSpPr>
          <p:spPr>
            <a:xfrm>
              <a:off x="2639175" y="5141700"/>
              <a:ext cx="107525" cy="176900"/>
            </a:xfrm>
            <a:custGeom>
              <a:avLst/>
              <a:gdLst/>
              <a:ahLst/>
              <a:cxnLst/>
              <a:rect l="l" t="t" r="r" b="b"/>
              <a:pathLst>
                <a:path w="4301" h="7076" extrusionOk="0">
                  <a:moveTo>
                    <a:pt x="3312" y="577"/>
                  </a:moveTo>
                  <a:cubicBezTo>
                    <a:pt x="3444" y="1993"/>
                    <a:pt x="3689" y="5048"/>
                    <a:pt x="3558" y="5751"/>
                  </a:cubicBezTo>
                  <a:cubicBezTo>
                    <a:pt x="3430" y="6445"/>
                    <a:pt x="2758" y="6485"/>
                    <a:pt x="1374" y="6505"/>
                  </a:cubicBezTo>
                  <a:cubicBezTo>
                    <a:pt x="1360" y="6505"/>
                    <a:pt x="1332" y="6505"/>
                    <a:pt x="1293" y="6457"/>
                  </a:cubicBezTo>
                  <a:cubicBezTo>
                    <a:pt x="785" y="5852"/>
                    <a:pt x="1153" y="2641"/>
                    <a:pt x="1525" y="602"/>
                  </a:cubicBezTo>
                  <a:lnTo>
                    <a:pt x="3312" y="577"/>
                  </a:lnTo>
                  <a:close/>
                  <a:moveTo>
                    <a:pt x="3584" y="1"/>
                  </a:moveTo>
                  <a:cubicBezTo>
                    <a:pt x="3578" y="1"/>
                    <a:pt x="3572" y="1"/>
                    <a:pt x="3566" y="1"/>
                  </a:cubicBezTo>
                  <a:lnTo>
                    <a:pt x="1283" y="34"/>
                  </a:lnTo>
                  <a:cubicBezTo>
                    <a:pt x="1147" y="36"/>
                    <a:pt x="1032" y="133"/>
                    <a:pt x="1007" y="266"/>
                  </a:cubicBezTo>
                  <a:cubicBezTo>
                    <a:pt x="832" y="1182"/>
                    <a:pt x="0" y="5806"/>
                    <a:pt x="856" y="6824"/>
                  </a:cubicBezTo>
                  <a:cubicBezTo>
                    <a:pt x="993" y="6989"/>
                    <a:pt x="1172" y="7075"/>
                    <a:pt x="1373" y="7075"/>
                  </a:cubicBezTo>
                  <a:lnTo>
                    <a:pt x="1382" y="7075"/>
                  </a:lnTo>
                  <a:cubicBezTo>
                    <a:pt x="2733" y="7056"/>
                    <a:pt x="3900" y="7040"/>
                    <a:pt x="4119" y="5856"/>
                  </a:cubicBezTo>
                  <a:cubicBezTo>
                    <a:pt x="4301" y="4872"/>
                    <a:pt x="3873" y="447"/>
                    <a:pt x="3854" y="259"/>
                  </a:cubicBezTo>
                  <a:cubicBezTo>
                    <a:pt x="3841" y="118"/>
                    <a:pt x="3709" y="1"/>
                    <a:pt x="35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44"/>
            <p:cNvSpPr/>
            <p:nvPr/>
          </p:nvSpPr>
          <p:spPr>
            <a:xfrm>
              <a:off x="2572100" y="5408600"/>
              <a:ext cx="237800" cy="60050"/>
            </a:xfrm>
            <a:custGeom>
              <a:avLst/>
              <a:gdLst/>
              <a:ahLst/>
              <a:cxnLst/>
              <a:rect l="l" t="t" r="r" b="b"/>
              <a:pathLst>
                <a:path w="9512" h="2402" extrusionOk="0">
                  <a:moveTo>
                    <a:pt x="9511" y="0"/>
                  </a:moveTo>
                  <a:lnTo>
                    <a:pt x="9511" y="0"/>
                  </a:lnTo>
                  <a:cubicBezTo>
                    <a:pt x="8468" y="545"/>
                    <a:pt x="6728" y="835"/>
                    <a:pt x="3747" y="876"/>
                  </a:cubicBezTo>
                  <a:cubicBezTo>
                    <a:pt x="3609" y="878"/>
                    <a:pt x="3474" y="879"/>
                    <a:pt x="3344" y="879"/>
                  </a:cubicBezTo>
                  <a:cubicBezTo>
                    <a:pt x="1606" y="879"/>
                    <a:pt x="594" y="710"/>
                    <a:pt x="0" y="519"/>
                  </a:cubicBezTo>
                  <a:lnTo>
                    <a:pt x="0" y="519"/>
                  </a:lnTo>
                  <a:cubicBezTo>
                    <a:pt x="38" y="926"/>
                    <a:pt x="184" y="1279"/>
                    <a:pt x="508" y="1547"/>
                  </a:cubicBezTo>
                  <a:cubicBezTo>
                    <a:pt x="1243" y="2156"/>
                    <a:pt x="2709" y="2402"/>
                    <a:pt x="4270" y="2402"/>
                  </a:cubicBezTo>
                  <a:cubicBezTo>
                    <a:pt x="5700" y="2402"/>
                    <a:pt x="7209" y="2195"/>
                    <a:pt x="8307" y="1873"/>
                  </a:cubicBezTo>
                  <a:cubicBezTo>
                    <a:pt x="9122" y="1634"/>
                    <a:pt x="9436" y="904"/>
                    <a:pt x="951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44"/>
            <p:cNvSpPr/>
            <p:nvPr/>
          </p:nvSpPr>
          <p:spPr>
            <a:xfrm>
              <a:off x="2564750" y="5401425"/>
              <a:ext cx="252625" cy="74400"/>
            </a:xfrm>
            <a:custGeom>
              <a:avLst/>
              <a:gdLst/>
              <a:ahLst/>
              <a:cxnLst/>
              <a:rect l="l" t="t" r="r" b="b"/>
              <a:pathLst>
                <a:path w="10105" h="2976" extrusionOk="0">
                  <a:moveTo>
                    <a:pt x="9448" y="759"/>
                  </a:moveTo>
                  <a:cubicBezTo>
                    <a:pt x="9310" y="1381"/>
                    <a:pt x="9009" y="1743"/>
                    <a:pt x="8520" y="1886"/>
                  </a:cubicBezTo>
                  <a:cubicBezTo>
                    <a:pt x="7398" y="2215"/>
                    <a:pt x="5952" y="2399"/>
                    <a:pt x="4604" y="2399"/>
                  </a:cubicBezTo>
                  <a:cubicBezTo>
                    <a:pt x="3057" y="2399"/>
                    <a:pt x="1639" y="2157"/>
                    <a:pt x="984" y="1615"/>
                  </a:cubicBezTo>
                  <a:cubicBezTo>
                    <a:pt x="850" y="1505"/>
                    <a:pt x="744" y="1364"/>
                    <a:pt x="678" y="1204"/>
                  </a:cubicBezTo>
                  <a:lnTo>
                    <a:pt x="678" y="1204"/>
                  </a:lnTo>
                  <a:cubicBezTo>
                    <a:pt x="1427" y="1371"/>
                    <a:pt x="2430" y="1451"/>
                    <a:pt x="3669" y="1451"/>
                  </a:cubicBezTo>
                  <a:cubicBezTo>
                    <a:pt x="3792" y="1451"/>
                    <a:pt x="3918" y="1450"/>
                    <a:pt x="4046" y="1448"/>
                  </a:cubicBezTo>
                  <a:cubicBezTo>
                    <a:pt x="6602" y="1413"/>
                    <a:pt x="8306" y="1198"/>
                    <a:pt x="9448" y="759"/>
                  </a:cubicBezTo>
                  <a:close/>
                  <a:moveTo>
                    <a:pt x="9805" y="1"/>
                  </a:moveTo>
                  <a:cubicBezTo>
                    <a:pt x="9762" y="1"/>
                    <a:pt x="9716" y="11"/>
                    <a:pt x="9673" y="34"/>
                  </a:cubicBezTo>
                  <a:cubicBezTo>
                    <a:pt x="8647" y="571"/>
                    <a:pt x="6855" y="838"/>
                    <a:pt x="4038" y="879"/>
                  </a:cubicBezTo>
                  <a:cubicBezTo>
                    <a:pt x="3917" y="880"/>
                    <a:pt x="3798" y="881"/>
                    <a:pt x="3681" y="881"/>
                  </a:cubicBezTo>
                  <a:cubicBezTo>
                    <a:pt x="2212" y="881"/>
                    <a:pt x="1106" y="767"/>
                    <a:pt x="381" y="534"/>
                  </a:cubicBezTo>
                  <a:cubicBezTo>
                    <a:pt x="352" y="525"/>
                    <a:pt x="323" y="520"/>
                    <a:pt x="294" y="520"/>
                  </a:cubicBezTo>
                  <a:cubicBezTo>
                    <a:pt x="230" y="520"/>
                    <a:pt x="167" y="542"/>
                    <a:pt x="116" y="583"/>
                  </a:cubicBezTo>
                  <a:cubicBezTo>
                    <a:pt x="41" y="644"/>
                    <a:pt x="1" y="737"/>
                    <a:pt x="9" y="833"/>
                  </a:cubicBezTo>
                  <a:cubicBezTo>
                    <a:pt x="58" y="1355"/>
                    <a:pt x="258" y="1755"/>
                    <a:pt x="620" y="2054"/>
                  </a:cubicBezTo>
                  <a:cubicBezTo>
                    <a:pt x="1416" y="2714"/>
                    <a:pt x="2951" y="2976"/>
                    <a:pt x="4571" y="2976"/>
                  </a:cubicBezTo>
                  <a:cubicBezTo>
                    <a:pt x="6035" y="2976"/>
                    <a:pt x="7567" y="2761"/>
                    <a:pt x="8681" y="2434"/>
                  </a:cubicBezTo>
                  <a:cubicBezTo>
                    <a:pt x="9520" y="2189"/>
                    <a:pt x="9994" y="1473"/>
                    <a:pt x="10090" y="310"/>
                  </a:cubicBezTo>
                  <a:cubicBezTo>
                    <a:pt x="10105" y="135"/>
                    <a:pt x="9963" y="1"/>
                    <a:pt x="98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44"/>
            <p:cNvSpPr/>
            <p:nvPr/>
          </p:nvSpPr>
          <p:spPr>
            <a:xfrm>
              <a:off x="2580050" y="5015300"/>
              <a:ext cx="223700" cy="149975"/>
            </a:xfrm>
            <a:custGeom>
              <a:avLst/>
              <a:gdLst/>
              <a:ahLst/>
              <a:cxnLst/>
              <a:rect l="l" t="t" r="r" b="b"/>
              <a:pathLst>
                <a:path w="8948" h="5999" extrusionOk="0">
                  <a:moveTo>
                    <a:pt x="8285" y="0"/>
                  </a:moveTo>
                  <a:cubicBezTo>
                    <a:pt x="8261" y="0"/>
                    <a:pt x="8237" y="2"/>
                    <a:pt x="8212" y="4"/>
                  </a:cubicBezTo>
                  <a:lnTo>
                    <a:pt x="620" y="835"/>
                  </a:lnTo>
                  <a:cubicBezTo>
                    <a:pt x="262" y="875"/>
                    <a:pt x="1" y="1196"/>
                    <a:pt x="35" y="1556"/>
                  </a:cubicBezTo>
                  <a:lnTo>
                    <a:pt x="412" y="5403"/>
                  </a:lnTo>
                  <a:cubicBezTo>
                    <a:pt x="444" y="5743"/>
                    <a:pt x="729" y="5998"/>
                    <a:pt x="1066" y="5998"/>
                  </a:cubicBezTo>
                  <a:cubicBezTo>
                    <a:pt x="1081" y="5998"/>
                    <a:pt x="1096" y="5998"/>
                    <a:pt x="1111" y="5997"/>
                  </a:cubicBezTo>
                  <a:lnTo>
                    <a:pt x="8278" y="5531"/>
                  </a:lnTo>
                  <a:cubicBezTo>
                    <a:pt x="8623" y="5509"/>
                    <a:pt x="8891" y="5225"/>
                    <a:pt x="8896" y="4880"/>
                  </a:cubicBezTo>
                  <a:lnTo>
                    <a:pt x="8943" y="668"/>
                  </a:lnTo>
                  <a:cubicBezTo>
                    <a:pt x="8948" y="297"/>
                    <a:pt x="8647" y="0"/>
                    <a:pt x="828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44"/>
            <p:cNvSpPr/>
            <p:nvPr/>
          </p:nvSpPr>
          <p:spPr>
            <a:xfrm>
              <a:off x="2572625" y="5008125"/>
              <a:ext cx="238350" cy="164275"/>
            </a:xfrm>
            <a:custGeom>
              <a:avLst/>
              <a:gdLst/>
              <a:ahLst/>
              <a:cxnLst/>
              <a:rect l="l" t="t" r="r" b="b"/>
              <a:pathLst>
                <a:path w="9534" h="6571" extrusionOk="0">
                  <a:moveTo>
                    <a:pt x="8582" y="572"/>
                  </a:moveTo>
                  <a:lnTo>
                    <a:pt x="8583" y="573"/>
                  </a:lnTo>
                  <a:cubicBezTo>
                    <a:pt x="8790" y="573"/>
                    <a:pt x="8958" y="743"/>
                    <a:pt x="8956" y="951"/>
                  </a:cubicBezTo>
                  <a:lnTo>
                    <a:pt x="8907" y="5164"/>
                  </a:lnTo>
                  <a:cubicBezTo>
                    <a:pt x="8903" y="5360"/>
                    <a:pt x="8752" y="5521"/>
                    <a:pt x="8557" y="5534"/>
                  </a:cubicBezTo>
                  <a:lnTo>
                    <a:pt x="1389" y="5999"/>
                  </a:lnTo>
                  <a:cubicBezTo>
                    <a:pt x="1380" y="6000"/>
                    <a:pt x="1370" y="6000"/>
                    <a:pt x="1361" y="6000"/>
                  </a:cubicBezTo>
                  <a:cubicBezTo>
                    <a:pt x="1171" y="6000"/>
                    <a:pt x="1009" y="5855"/>
                    <a:pt x="992" y="5662"/>
                  </a:cubicBezTo>
                  <a:lnTo>
                    <a:pt x="617" y="1815"/>
                  </a:lnTo>
                  <a:cubicBezTo>
                    <a:pt x="598" y="1611"/>
                    <a:pt x="746" y="1430"/>
                    <a:pt x="949" y="1407"/>
                  </a:cubicBezTo>
                  <a:lnTo>
                    <a:pt x="8540" y="574"/>
                  </a:lnTo>
                  <a:cubicBezTo>
                    <a:pt x="8553" y="573"/>
                    <a:pt x="8567" y="572"/>
                    <a:pt x="8582" y="572"/>
                  </a:cubicBezTo>
                  <a:close/>
                  <a:moveTo>
                    <a:pt x="8583" y="1"/>
                  </a:moveTo>
                  <a:cubicBezTo>
                    <a:pt x="8549" y="1"/>
                    <a:pt x="8514" y="3"/>
                    <a:pt x="8478" y="7"/>
                  </a:cubicBezTo>
                  <a:lnTo>
                    <a:pt x="887" y="838"/>
                  </a:lnTo>
                  <a:cubicBezTo>
                    <a:pt x="374" y="896"/>
                    <a:pt x="1" y="1355"/>
                    <a:pt x="50" y="1870"/>
                  </a:cubicBezTo>
                  <a:lnTo>
                    <a:pt x="425" y="5717"/>
                  </a:lnTo>
                  <a:cubicBezTo>
                    <a:pt x="469" y="6201"/>
                    <a:pt x="876" y="6571"/>
                    <a:pt x="1362" y="6571"/>
                  </a:cubicBezTo>
                  <a:cubicBezTo>
                    <a:pt x="1384" y="6571"/>
                    <a:pt x="1404" y="6571"/>
                    <a:pt x="1426" y="6570"/>
                  </a:cubicBezTo>
                  <a:lnTo>
                    <a:pt x="8594" y="6103"/>
                  </a:lnTo>
                  <a:cubicBezTo>
                    <a:pt x="9086" y="6070"/>
                    <a:pt x="9471" y="5664"/>
                    <a:pt x="9479" y="5171"/>
                  </a:cubicBezTo>
                  <a:lnTo>
                    <a:pt x="9526" y="958"/>
                  </a:lnTo>
                  <a:cubicBezTo>
                    <a:pt x="9533" y="426"/>
                    <a:pt x="9102" y="1"/>
                    <a:pt x="858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44"/>
            <p:cNvSpPr/>
            <p:nvPr/>
          </p:nvSpPr>
          <p:spPr>
            <a:xfrm>
              <a:off x="2884175" y="4954900"/>
              <a:ext cx="277600" cy="192850"/>
            </a:xfrm>
            <a:custGeom>
              <a:avLst/>
              <a:gdLst/>
              <a:ahLst/>
              <a:cxnLst/>
              <a:rect l="l" t="t" r="r" b="b"/>
              <a:pathLst>
                <a:path w="11104" h="7714" extrusionOk="0">
                  <a:moveTo>
                    <a:pt x="10095" y="1"/>
                  </a:moveTo>
                  <a:cubicBezTo>
                    <a:pt x="10009" y="1"/>
                    <a:pt x="9922" y="15"/>
                    <a:pt x="9835" y="45"/>
                  </a:cubicBezTo>
                  <a:lnTo>
                    <a:pt x="602" y="3237"/>
                  </a:lnTo>
                  <a:cubicBezTo>
                    <a:pt x="206" y="3374"/>
                    <a:pt x="1" y="3793"/>
                    <a:pt x="140" y="4183"/>
                  </a:cubicBezTo>
                  <a:lnTo>
                    <a:pt x="1210" y="7194"/>
                  </a:lnTo>
                  <a:cubicBezTo>
                    <a:pt x="1323" y="7511"/>
                    <a:pt x="1630" y="7714"/>
                    <a:pt x="1958" y="7714"/>
                  </a:cubicBezTo>
                  <a:cubicBezTo>
                    <a:pt x="2033" y="7714"/>
                    <a:pt x="2108" y="7703"/>
                    <a:pt x="2183" y="7681"/>
                  </a:cubicBezTo>
                  <a:lnTo>
                    <a:pt x="10546" y="5222"/>
                  </a:lnTo>
                  <a:cubicBezTo>
                    <a:pt x="10882" y="5123"/>
                    <a:pt x="11104" y="4816"/>
                    <a:pt x="11085" y="4474"/>
                  </a:cubicBezTo>
                  <a:lnTo>
                    <a:pt x="10885" y="730"/>
                  </a:lnTo>
                  <a:cubicBezTo>
                    <a:pt x="10863" y="310"/>
                    <a:pt x="10498" y="1"/>
                    <a:pt x="1009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44"/>
            <p:cNvSpPr/>
            <p:nvPr/>
          </p:nvSpPr>
          <p:spPr>
            <a:xfrm>
              <a:off x="2878600" y="4947775"/>
              <a:ext cx="290500" cy="207150"/>
            </a:xfrm>
            <a:custGeom>
              <a:avLst/>
              <a:gdLst/>
              <a:ahLst/>
              <a:cxnLst/>
              <a:rect l="l" t="t" r="r" b="b"/>
              <a:pathLst>
                <a:path w="11620" h="8286" extrusionOk="0">
                  <a:moveTo>
                    <a:pt x="10320" y="571"/>
                  </a:moveTo>
                  <a:cubicBezTo>
                    <a:pt x="10422" y="572"/>
                    <a:pt x="10522" y="603"/>
                    <a:pt x="10607" y="660"/>
                  </a:cubicBezTo>
                  <a:cubicBezTo>
                    <a:pt x="10733" y="743"/>
                    <a:pt x="10814" y="880"/>
                    <a:pt x="10822" y="1030"/>
                  </a:cubicBezTo>
                  <a:lnTo>
                    <a:pt x="11023" y="4775"/>
                  </a:lnTo>
                  <a:cubicBezTo>
                    <a:pt x="11034" y="4984"/>
                    <a:pt x="10896" y="5172"/>
                    <a:pt x="10689" y="5234"/>
                  </a:cubicBezTo>
                  <a:lnTo>
                    <a:pt x="2325" y="7693"/>
                  </a:lnTo>
                  <a:cubicBezTo>
                    <a:pt x="2277" y="7707"/>
                    <a:pt x="2229" y="7714"/>
                    <a:pt x="2181" y="7714"/>
                  </a:cubicBezTo>
                  <a:cubicBezTo>
                    <a:pt x="1971" y="7714"/>
                    <a:pt x="1773" y="7584"/>
                    <a:pt x="1701" y="7383"/>
                  </a:cubicBezTo>
                  <a:lnTo>
                    <a:pt x="631" y="4372"/>
                  </a:lnTo>
                  <a:cubicBezTo>
                    <a:pt x="591" y="4260"/>
                    <a:pt x="597" y="4136"/>
                    <a:pt x="649" y="4028"/>
                  </a:cubicBezTo>
                  <a:cubicBezTo>
                    <a:pt x="703" y="3916"/>
                    <a:pt x="801" y="3832"/>
                    <a:pt x="918" y="3793"/>
                  </a:cubicBezTo>
                  <a:lnTo>
                    <a:pt x="10151" y="601"/>
                  </a:lnTo>
                  <a:cubicBezTo>
                    <a:pt x="10206" y="581"/>
                    <a:pt x="10262" y="571"/>
                    <a:pt x="10320" y="571"/>
                  </a:cubicBezTo>
                  <a:close/>
                  <a:moveTo>
                    <a:pt x="10320" y="1"/>
                  </a:moveTo>
                  <a:cubicBezTo>
                    <a:pt x="10200" y="1"/>
                    <a:pt x="10080" y="20"/>
                    <a:pt x="9964" y="60"/>
                  </a:cubicBezTo>
                  <a:lnTo>
                    <a:pt x="732" y="3252"/>
                  </a:lnTo>
                  <a:cubicBezTo>
                    <a:pt x="469" y="3341"/>
                    <a:pt x="254" y="3532"/>
                    <a:pt x="135" y="3782"/>
                  </a:cubicBezTo>
                  <a:cubicBezTo>
                    <a:pt x="16" y="4025"/>
                    <a:pt x="1" y="4308"/>
                    <a:pt x="93" y="4563"/>
                  </a:cubicBezTo>
                  <a:lnTo>
                    <a:pt x="1163" y="7575"/>
                  </a:lnTo>
                  <a:cubicBezTo>
                    <a:pt x="1318" y="8011"/>
                    <a:pt x="1732" y="8286"/>
                    <a:pt x="2177" y="8286"/>
                  </a:cubicBezTo>
                  <a:cubicBezTo>
                    <a:pt x="2282" y="8286"/>
                    <a:pt x="2386" y="8270"/>
                    <a:pt x="2486" y="8241"/>
                  </a:cubicBezTo>
                  <a:lnTo>
                    <a:pt x="10849" y="5781"/>
                  </a:lnTo>
                  <a:cubicBezTo>
                    <a:pt x="11313" y="5645"/>
                    <a:pt x="11619" y="5219"/>
                    <a:pt x="11593" y="4745"/>
                  </a:cubicBezTo>
                  <a:lnTo>
                    <a:pt x="11393" y="1000"/>
                  </a:lnTo>
                  <a:cubicBezTo>
                    <a:pt x="11375" y="671"/>
                    <a:pt x="11205" y="375"/>
                    <a:pt x="10927" y="187"/>
                  </a:cubicBezTo>
                  <a:cubicBezTo>
                    <a:pt x="10745" y="64"/>
                    <a:pt x="10534" y="1"/>
                    <a:pt x="103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44"/>
            <p:cNvSpPr/>
            <p:nvPr/>
          </p:nvSpPr>
          <p:spPr>
            <a:xfrm>
              <a:off x="3282275" y="238275"/>
              <a:ext cx="1976825" cy="1150375"/>
            </a:xfrm>
            <a:custGeom>
              <a:avLst/>
              <a:gdLst/>
              <a:ahLst/>
              <a:cxnLst/>
              <a:rect l="l" t="t" r="r" b="b"/>
              <a:pathLst>
                <a:path w="79073" h="46015" extrusionOk="0">
                  <a:moveTo>
                    <a:pt x="29262" y="1"/>
                  </a:moveTo>
                  <a:cubicBezTo>
                    <a:pt x="18282" y="1"/>
                    <a:pt x="9382" y="8902"/>
                    <a:pt x="9382" y="19881"/>
                  </a:cubicBezTo>
                  <a:cubicBezTo>
                    <a:pt x="9382" y="20126"/>
                    <a:pt x="9392" y="20367"/>
                    <a:pt x="9401" y="20611"/>
                  </a:cubicBezTo>
                  <a:cubicBezTo>
                    <a:pt x="3976" y="22156"/>
                    <a:pt x="0" y="27139"/>
                    <a:pt x="0" y="33059"/>
                  </a:cubicBezTo>
                  <a:cubicBezTo>
                    <a:pt x="0" y="39606"/>
                    <a:pt x="4862" y="45004"/>
                    <a:pt x="11168" y="45877"/>
                  </a:cubicBezTo>
                  <a:lnTo>
                    <a:pt x="11168" y="46015"/>
                  </a:lnTo>
                  <a:lnTo>
                    <a:pt x="69691" y="46015"/>
                  </a:lnTo>
                  <a:cubicBezTo>
                    <a:pt x="74872" y="46015"/>
                    <a:pt x="79072" y="41814"/>
                    <a:pt x="79072" y="36633"/>
                  </a:cubicBezTo>
                  <a:cubicBezTo>
                    <a:pt x="79072" y="31666"/>
                    <a:pt x="75209" y="27611"/>
                    <a:pt x="70325" y="27283"/>
                  </a:cubicBezTo>
                  <a:cubicBezTo>
                    <a:pt x="70488" y="26404"/>
                    <a:pt x="70585" y="25499"/>
                    <a:pt x="70585" y="24571"/>
                  </a:cubicBezTo>
                  <a:cubicBezTo>
                    <a:pt x="70585" y="16429"/>
                    <a:pt x="63985" y="9829"/>
                    <a:pt x="55842" y="9829"/>
                  </a:cubicBezTo>
                  <a:cubicBezTo>
                    <a:pt x="55835" y="9829"/>
                    <a:pt x="55828" y="9829"/>
                    <a:pt x="55820" y="9829"/>
                  </a:cubicBezTo>
                  <a:cubicBezTo>
                    <a:pt x="52910" y="9829"/>
                    <a:pt x="50065" y="10696"/>
                    <a:pt x="47648" y="12318"/>
                  </a:cubicBezTo>
                  <a:cubicBezTo>
                    <a:pt x="44672" y="5091"/>
                    <a:pt x="37563" y="1"/>
                    <a:pt x="2926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44"/>
            <p:cNvSpPr/>
            <p:nvPr/>
          </p:nvSpPr>
          <p:spPr>
            <a:xfrm>
              <a:off x="3754725" y="412400"/>
              <a:ext cx="283825" cy="91575"/>
            </a:xfrm>
            <a:custGeom>
              <a:avLst/>
              <a:gdLst/>
              <a:ahLst/>
              <a:cxnLst/>
              <a:rect l="l" t="t" r="r" b="b"/>
              <a:pathLst>
                <a:path w="11353" h="3663" extrusionOk="0">
                  <a:moveTo>
                    <a:pt x="1" y="1"/>
                  </a:moveTo>
                  <a:lnTo>
                    <a:pt x="5494" y="3662"/>
                  </a:lnTo>
                  <a:lnTo>
                    <a:pt x="11353"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44"/>
            <p:cNvSpPr/>
            <p:nvPr/>
          </p:nvSpPr>
          <p:spPr>
            <a:xfrm>
              <a:off x="3736475" y="421350"/>
              <a:ext cx="310900" cy="195075"/>
            </a:xfrm>
            <a:custGeom>
              <a:avLst/>
              <a:gdLst/>
              <a:ahLst/>
              <a:cxnLst/>
              <a:rect l="l" t="t" r="r" b="b"/>
              <a:pathLst>
                <a:path w="12436" h="7803" extrusionOk="0">
                  <a:moveTo>
                    <a:pt x="0" y="1"/>
                  </a:moveTo>
                  <a:lnTo>
                    <a:pt x="0" y="7803"/>
                  </a:lnTo>
                  <a:lnTo>
                    <a:pt x="12435" y="7803"/>
                  </a:lnTo>
                  <a:lnTo>
                    <a:pt x="12435" y="252"/>
                  </a:lnTo>
                  <a:lnTo>
                    <a:pt x="6212" y="4140"/>
                  </a:lnTo>
                  <a:lnTo>
                    <a:pt x="0"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44"/>
            <p:cNvSpPr/>
            <p:nvPr/>
          </p:nvSpPr>
          <p:spPr>
            <a:xfrm>
              <a:off x="4494975" y="587100"/>
              <a:ext cx="244700" cy="297225"/>
            </a:xfrm>
            <a:custGeom>
              <a:avLst/>
              <a:gdLst/>
              <a:ahLst/>
              <a:cxnLst/>
              <a:rect l="l" t="t" r="r" b="b"/>
              <a:pathLst>
                <a:path w="9788" h="11889" extrusionOk="0">
                  <a:moveTo>
                    <a:pt x="9788" y="1"/>
                  </a:moveTo>
                  <a:lnTo>
                    <a:pt x="3024" y="964"/>
                  </a:lnTo>
                  <a:lnTo>
                    <a:pt x="3024" y="9182"/>
                  </a:lnTo>
                  <a:cubicBezTo>
                    <a:pt x="2712" y="9013"/>
                    <a:pt x="2334" y="8913"/>
                    <a:pt x="1924" y="8913"/>
                  </a:cubicBezTo>
                  <a:cubicBezTo>
                    <a:pt x="861" y="8913"/>
                    <a:pt x="0" y="9580"/>
                    <a:pt x="0" y="10401"/>
                  </a:cubicBezTo>
                  <a:cubicBezTo>
                    <a:pt x="0" y="11222"/>
                    <a:pt x="861" y="11889"/>
                    <a:pt x="1924" y="11889"/>
                  </a:cubicBezTo>
                  <a:cubicBezTo>
                    <a:pt x="3719" y="11889"/>
                    <a:pt x="3850" y="10664"/>
                    <a:pt x="3850" y="10664"/>
                  </a:cubicBezTo>
                  <a:lnTo>
                    <a:pt x="3850" y="3424"/>
                  </a:lnTo>
                  <a:lnTo>
                    <a:pt x="8962" y="2697"/>
                  </a:lnTo>
                  <a:lnTo>
                    <a:pt x="8962" y="8219"/>
                  </a:lnTo>
                  <a:cubicBezTo>
                    <a:pt x="8650" y="8050"/>
                    <a:pt x="8272" y="7950"/>
                    <a:pt x="7864" y="7950"/>
                  </a:cubicBezTo>
                  <a:cubicBezTo>
                    <a:pt x="6800" y="7950"/>
                    <a:pt x="5938" y="8617"/>
                    <a:pt x="5938" y="9438"/>
                  </a:cubicBezTo>
                  <a:cubicBezTo>
                    <a:pt x="5938" y="10259"/>
                    <a:pt x="6800" y="10926"/>
                    <a:pt x="7864" y="10926"/>
                  </a:cubicBezTo>
                  <a:cubicBezTo>
                    <a:pt x="8810" y="10926"/>
                    <a:pt x="9593" y="10396"/>
                    <a:pt x="9754" y="9700"/>
                  </a:cubicBezTo>
                  <a:lnTo>
                    <a:pt x="9788" y="2580"/>
                  </a:lnTo>
                  <a:lnTo>
                    <a:pt x="9788"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44"/>
            <p:cNvSpPr/>
            <p:nvPr/>
          </p:nvSpPr>
          <p:spPr>
            <a:xfrm>
              <a:off x="3789725" y="672825"/>
              <a:ext cx="120550" cy="116025"/>
            </a:xfrm>
            <a:custGeom>
              <a:avLst/>
              <a:gdLst/>
              <a:ahLst/>
              <a:cxnLst/>
              <a:rect l="l" t="t" r="r" b="b"/>
              <a:pathLst>
                <a:path w="4822" h="4641" extrusionOk="0">
                  <a:moveTo>
                    <a:pt x="2320" y="1"/>
                  </a:moveTo>
                  <a:cubicBezTo>
                    <a:pt x="2021" y="1"/>
                    <a:pt x="1719" y="59"/>
                    <a:pt x="1432" y="178"/>
                  </a:cubicBezTo>
                  <a:cubicBezTo>
                    <a:pt x="565" y="537"/>
                    <a:pt x="0" y="1383"/>
                    <a:pt x="0" y="2321"/>
                  </a:cubicBezTo>
                  <a:cubicBezTo>
                    <a:pt x="0" y="3601"/>
                    <a:pt x="1038" y="4641"/>
                    <a:pt x="2320" y="4641"/>
                  </a:cubicBezTo>
                  <a:cubicBezTo>
                    <a:pt x="3258" y="4640"/>
                    <a:pt x="4104" y="4075"/>
                    <a:pt x="4463" y="3208"/>
                  </a:cubicBezTo>
                  <a:cubicBezTo>
                    <a:pt x="4822" y="2341"/>
                    <a:pt x="4624" y="1345"/>
                    <a:pt x="3959" y="680"/>
                  </a:cubicBezTo>
                  <a:cubicBezTo>
                    <a:pt x="3516" y="237"/>
                    <a:pt x="2923" y="1"/>
                    <a:pt x="2320"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44"/>
            <p:cNvSpPr/>
            <p:nvPr/>
          </p:nvSpPr>
          <p:spPr>
            <a:xfrm>
              <a:off x="3739350" y="801050"/>
              <a:ext cx="216725" cy="112975"/>
            </a:xfrm>
            <a:custGeom>
              <a:avLst/>
              <a:gdLst/>
              <a:ahLst/>
              <a:cxnLst/>
              <a:rect l="l" t="t" r="r" b="b"/>
              <a:pathLst>
                <a:path w="8669" h="4519" extrusionOk="0">
                  <a:moveTo>
                    <a:pt x="2930" y="1"/>
                  </a:moveTo>
                  <a:cubicBezTo>
                    <a:pt x="1313" y="1"/>
                    <a:pt x="1" y="1312"/>
                    <a:pt x="1" y="2931"/>
                  </a:cubicBezTo>
                  <a:lnTo>
                    <a:pt x="1" y="4518"/>
                  </a:lnTo>
                  <a:lnTo>
                    <a:pt x="8668" y="4518"/>
                  </a:lnTo>
                  <a:lnTo>
                    <a:pt x="8668" y="2930"/>
                  </a:lnTo>
                  <a:cubicBezTo>
                    <a:pt x="8668" y="1312"/>
                    <a:pt x="7357" y="1"/>
                    <a:pt x="5738"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44"/>
            <p:cNvSpPr/>
            <p:nvPr/>
          </p:nvSpPr>
          <p:spPr>
            <a:xfrm>
              <a:off x="4584750" y="965200"/>
              <a:ext cx="388850" cy="321450"/>
            </a:xfrm>
            <a:custGeom>
              <a:avLst/>
              <a:gdLst/>
              <a:ahLst/>
              <a:cxnLst/>
              <a:rect l="l" t="t" r="r" b="b"/>
              <a:pathLst>
                <a:path w="15554" h="12858" extrusionOk="0">
                  <a:moveTo>
                    <a:pt x="11406" y="3629"/>
                  </a:moveTo>
                  <a:lnTo>
                    <a:pt x="11406" y="4252"/>
                  </a:lnTo>
                  <a:lnTo>
                    <a:pt x="3733" y="4252"/>
                  </a:lnTo>
                  <a:lnTo>
                    <a:pt x="3733" y="3629"/>
                  </a:lnTo>
                  <a:close/>
                  <a:moveTo>
                    <a:pt x="11406" y="5288"/>
                  </a:moveTo>
                  <a:lnTo>
                    <a:pt x="11406" y="5911"/>
                  </a:lnTo>
                  <a:lnTo>
                    <a:pt x="3733" y="5911"/>
                  </a:lnTo>
                  <a:lnTo>
                    <a:pt x="3733" y="5288"/>
                  </a:lnTo>
                  <a:close/>
                  <a:moveTo>
                    <a:pt x="11406" y="7012"/>
                  </a:moveTo>
                  <a:lnTo>
                    <a:pt x="11406" y="7634"/>
                  </a:lnTo>
                  <a:lnTo>
                    <a:pt x="3733" y="7634"/>
                  </a:lnTo>
                  <a:lnTo>
                    <a:pt x="3733" y="7012"/>
                  </a:lnTo>
                  <a:close/>
                  <a:moveTo>
                    <a:pt x="7777" y="0"/>
                  </a:moveTo>
                  <a:cubicBezTo>
                    <a:pt x="3482" y="0"/>
                    <a:pt x="0" y="2414"/>
                    <a:pt x="0" y="5392"/>
                  </a:cubicBezTo>
                  <a:cubicBezTo>
                    <a:pt x="0" y="8183"/>
                    <a:pt x="3058" y="10479"/>
                    <a:pt x="6977" y="10756"/>
                  </a:cubicBezTo>
                  <a:lnTo>
                    <a:pt x="6844" y="10785"/>
                  </a:lnTo>
                  <a:lnTo>
                    <a:pt x="10991" y="12858"/>
                  </a:lnTo>
                  <a:lnTo>
                    <a:pt x="10813" y="10357"/>
                  </a:lnTo>
                  <a:cubicBezTo>
                    <a:pt x="13599" y="9538"/>
                    <a:pt x="15554" y="7623"/>
                    <a:pt x="15554" y="5392"/>
                  </a:cubicBezTo>
                  <a:cubicBezTo>
                    <a:pt x="15554" y="2414"/>
                    <a:pt x="12072" y="0"/>
                    <a:pt x="777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44"/>
            <p:cNvSpPr/>
            <p:nvPr/>
          </p:nvSpPr>
          <p:spPr>
            <a:xfrm>
              <a:off x="4089300" y="960425"/>
              <a:ext cx="226975" cy="299800"/>
            </a:xfrm>
            <a:custGeom>
              <a:avLst/>
              <a:gdLst/>
              <a:ahLst/>
              <a:cxnLst/>
              <a:rect l="l" t="t" r="r" b="b"/>
              <a:pathLst>
                <a:path w="9079" h="11992" extrusionOk="0">
                  <a:moveTo>
                    <a:pt x="4540" y="2228"/>
                  </a:moveTo>
                  <a:cubicBezTo>
                    <a:pt x="4838" y="2228"/>
                    <a:pt x="5138" y="2285"/>
                    <a:pt x="5424" y="2404"/>
                  </a:cubicBezTo>
                  <a:cubicBezTo>
                    <a:pt x="6289" y="2761"/>
                    <a:pt x="6852" y="3605"/>
                    <a:pt x="6852" y="4540"/>
                  </a:cubicBezTo>
                  <a:cubicBezTo>
                    <a:pt x="6852" y="5817"/>
                    <a:pt x="5817" y="6852"/>
                    <a:pt x="4539" y="6852"/>
                  </a:cubicBezTo>
                  <a:cubicBezTo>
                    <a:pt x="3604" y="6852"/>
                    <a:pt x="2761" y="6289"/>
                    <a:pt x="2403" y="5425"/>
                  </a:cubicBezTo>
                  <a:cubicBezTo>
                    <a:pt x="2045" y="4560"/>
                    <a:pt x="2243" y="3566"/>
                    <a:pt x="2904" y="2905"/>
                  </a:cubicBezTo>
                  <a:cubicBezTo>
                    <a:pt x="3347" y="2463"/>
                    <a:pt x="3938" y="2228"/>
                    <a:pt x="4540" y="2228"/>
                  </a:cubicBezTo>
                  <a:close/>
                  <a:moveTo>
                    <a:pt x="4539" y="1"/>
                  </a:moveTo>
                  <a:cubicBezTo>
                    <a:pt x="2032" y="1"/>
                    <a:pt x="1" y="2033"/>
                    <a:pt x="1" y="4540"/>
                  </a:cubicBezTo>
                  <a:cubicBezTo>
                    <a:pt x="1" y="7046"/>
                    <a:pt x="4539" y="11991"/>
                    <a:pt x="4539" y="11991"/>
                  </a:cubicBezTo>
                  <a:cubicBezTo>
                    <a:pt x="4539" y="11991"/>
                    <a:pt x="9078" y="7047"/>
                    <a:pt x="9078" y="4540"/>
                  </a:cubicBezTo>
                  <a:cubicBezTo>
                    <a:pt x="9078" y="2033"/>
                    <a:pt x="7046" y="1"/>
                    <a:pt x="4539"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44"/>
            <p:cNvSpPr/>
            <p:nvPr/>
          </p:nvSpPr>
          <p:spPr>
            <a:xfrm>
              <a:off x="4174025" y="513925"/>
              <a:ext cx="224600" cy="311900"/>
            </a:xfrm>
            <a:custGeom>
              <a:avLst/>
              <a:gdLst/>
              <a:ahLst/>
              <a:cxnLst/>
              <a:rect l="l" t="t" r="r" b="b"/>
              <a:pathLst>
                <a:path w="8984" h="12476" extrusionOk="0">
                  <a:moveTo>
                    <a:pt x="6947" y="4061"/>
                  </a:moveTo>
                  <a:cubicBezTo>
                    <a:pt x="7101" y="4061"/>
                    <a:pt x="7226" y="4187"/>
                    <a:pt x="7226" y="4341"/>
                  </a:cubicBezTo>
                  <a:cubicBezTo>
                    <a:pt x="7226" y="4496"/>
                    <a:pt x="7101" y="4622"/>
                    <a:pt x="6947" y="4622"/>
                  </a:cubicBezTo>
                  <a:lnTo>
                    <a:pt x="1927" y="4622"/>
                  </a:lnTo>
                  <a:cubicBezTo>
                    <a:pt x="1772" y="4622"/>
                    <a:pt x="1646" y="4496"/>
                    <a:pt x="1646" y="4341"/>
                  </a:cubicBezTo>
                  <a:cubicBezTo>
                    <a:pt x="1646" y="4187"/>
                    <a:pt x="1772" y="4061"/>
                    <a:pt x="1927" y="4061"/>
                  </a:cubicBezTo>
                  <a:close/>
                  <a:moveTo>
                    <a:pt x="6947" y="5768"/>
                  </a:moveTo>
                  <a:cubicBezTo>
                    <a:pt x="7099" y="5771"/>
                    <a:pt x="7221" y="5896"/>
                    <a:pt x="7221" y="6048"/>
                  </a:cubicBezTo>
                  <a:cubicBezTo>
                    <a:pt x="7221" y="6200"/>
                    <a:pt x="7099" y="6325"/>
                    <a:pt x="6947" y="6329"/>
                  </a:cubicBezTo>
                  <a:lnTo>
                    <a:pt x="1927" y="6329"/>
                  </a:lnTo>
                  <a:cubicBezTo>
                    <a:pt x="1774" y="6325"/>
                    <a:pt x="1653" y="6200"/>
                    <a:pt x="1653" y="6048"/>
                  </a:cubicBezTo>
                  <a:cubicBezTo>
                    <a:pt x="1653" y="5896"/>
                    <a:pt x="1774" y="5771"/>
                    <a:pt x="1927" y="5768"/>
                  </a:cubicBezTo>
                  <a:close/>
                  <a:moveTo>
                    <a:pt x="6947" y="7474"/>
                  </a:moveTo>
                  <a:cubicBezTo>
                    <a:pt x="7101" y="7474"/>
                    <a:pt x="7226" y="7599"/>
                    <a:pt x="7226" y="7755"/>
                  </a:cubicBezTo>
                  <a:cubicBezTo>
                    <a:pt x="7226" y="7909"/>
                    <a:pt x="7101" y="8034"/>
                    <a:pt x="6947" y="8034"/>
                  </a:cubicBezTo>
                  <a:lnTo>
                    <a:pt x="1927" y="8034"/>
                  </a:lnTo>
                  <a:cubicBezTo>
                    <a:pt x="1772" y="8034"/>
                    <a:pt x="1646" y="7909"/>
                    <a:pt x="1646" y="7755"/>
                  </a:cubicBezTo>
                  <a:cubicBezTo>
                    <a:pt x="1646" y="7599"/>
                    <a:pt x="1772" y="7474"/>
                    <a:pt x="1927" y="7474"/>
                  </a:cubicBezTo>
                  <a:close/>
                  <a:moveTo>
                    <a:pt x="6947" y="9181"/>
                  </a:moveTo>
                  <a:cubicBezTo>
                    <a:pt x="7101" y="9181"/>
                    <a:pt x="7226" y="9306"/>
                    <a:pt x="7226" y="9462"/>
                  </a:cubicBezTo>
                  <a:cubicBezTo>
                    <a:pt x="7226" y="9616"/>
                    <a:pt x="7101" y="9742"/>
                    <a:pt x="6947" y="9742"/>
                  </a:cubicBezTo>
                  <a:lnTo>
                    <a:pt x="1927" y="9742"/>
                  </a:lnTo>
                  <a:cubicBezTo>
                    <a:pt x="1772" y="9741"/>
                    <a:pt x="1646" y="9616"/>
                    <a:pt x="1646" y="9462"/>
                  </a:cubicBezTo>
                  <a:cubicBezTo>
                    <a:pt x="1646" y="9306"/>
                    <a:pt x="1772" y="9181"/>
                    <a:pt x="1927" y="9181"/>
                  </a:cubicBezTo>
                  <a:close/>
                  <a:moveTo>
                    <a:pt x="0" y="0"/>
                  </a:moveTo>
                  <a:lnTo>
                    <a:pt x="0" y="12475"/>
                  </a:lnTo>
                  <a:lnTo>
                    <a:pt x="8983" y="12475"/>
                  </a:lnTo>
                  <a:lnTo>
                    <a:pt x="8983" y="2594"/>
                  </a:lnTo>
                  <a:lnTo>
                    <a:pt x="5982" y="2594"/>
                  </a:lnTo>
                  <a:lnTo>
                    <a:pt x="5982"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44"/>
            <p:cNvSpPr/>
            <p:nvPr/>
          </p:nvSpPr>
          <p:spPr>
            <a:xfrm>
              <a:off x="3909925" y="2333750"/>
              <a:ext cx="14325" cy="21425"/>
            </a:xfrm>
            <a:custGeom>
              <a:avLst/>
              <a:gdLst/>
              <a:ahLst/>
              <a:cxnLst/>
              <a:rect l="l" t="t" r="r" b="b"/>
              <a:pathLst>
                <a:path w="573" h="857" extrusionOk="0">
                  <a:moveTo>
                    <a:pt x="0" y="0"/>
                  </a:moveTo>
                  <a:lnTo>
                    <a:pt x="0" y="857"/>
                  </a:lnTo>
                  <a:lnTo>
                    <a:pt x="572" y="857"/>
                  </a:lnTo>
                  <a:lnTo>
                    <a:pt x="57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44"/>
            <p:cNvSpPr/>
            <p:nvPr/>
          </p:nvSpPr>
          <p:spPr>
            <a:xfrm>
              <a:off x="3909925" y="1502050"/>
              <a:ext cx="14300" cy="790125"/>
            </a:xfrm>
            <a:custGeom>
              <a:avLst/>
              <a:gdLst/>
              <a:ahLst/>
              <a:cxnLst/>
              <a:rect l="l" t="t" r="r" b="b"/>
              <a:pathLst>
                <a:path w="572" h="31605" extrusionOk="0">
                  <a:moveTo>
                    <a:pt x="0" y="1"/>
                  </a:moveTo>
                  <a:lnTo>
                    <a:pt x="0" y="1665"/>
                  </a:lnTo>
                  <a:lnTo>
                    <a:pt x="571" y="1665"/>
                  </a:lnTo>
                  <a:lnTo>
                    <a:pt x="571" y="1"/>
                  </a:lnTo>
                  <a:close/>
                  <a:moveTo>
                    <a:pt x="0" y="3328"/>
                  </a:moveTo>
                  <a:lnTo>
                    <a:pt x="0" y="4991"/>
                  </a:lnTo>
                  <a:lnTo>
                    <a:pt x="571" y="4991"/>
                  </a:lnTo>
                  <a:lnTo>
                    <a:pt x="571" y="3328"/>
                  </a:lnTo>
                  <a:close/>
                  <a:moveTo>
                    <a:pt x="0" y="6654"/>
                  </a:moveTo>
                  <a:lnTo>
                    <a:pt x="0" y="8317"/>
                  </a:lnTo>
                  <a:lnTo>
                    <a:pt x="571" y="8317"/>
                  </a:lnTo>
                  <a:lnTo>
                    <a:pt x="571" y="6654"/>
                  </a:lnTo>
                  <a:close/>
                  <a:moveTo>
                    <a:pt x="0" y="9981"/>
                  </a:moveTo>
                  <a:lnTo>
                    <a:pt x="0" y="11645"/>
                  </a:lnTo>
                  <a:lnTo>
                    <a:pt x="571" y="11645"/>
                  </a:lnTo>
                  <a:lnTo>
                    <a:pt x="571" y="9981"/>
                  </a:lnTo>
                  <a:close/>
                  <a:moveTo>
                    <a:pt x="0" y="13308"/>
                  </a:moveTo>
                  <a:lnTo>
                    <a:pt x="0" y="14972"/>
                  </a:lnTo>
                  <a:lnTo>
                    <a:pt x="571" y="14972"/>
                  </a:lnTo>
                  <a:lnTo>
                    <a:pt x="571" y="13308"/>
                  </a:lnTo>
                  <a:close/>
                  <a:moveTo>
                    <a:pt x="0" y="16635"/>
                  </a:moveTo>
                  <a:lnTo>
                    <a:pt x="0" y="18298"/>
                  </a:lnTo>
                  <a:lnTo>
                    <a:pt x="571" y="18298"/>
                  </a:lnTo>
                  <a:lnTo>
                    <a:pt x="571" y="16635"/>
                  </a:lnTo>
                  <a:close/>
                  <a:moveTo>
                    <a:pt x="0" y="19962"/>
                  </a:moveTo>
                  <a:lnTo>
                    <a:pt x="0" y="21625"/>
                  </a:lnTo>
                  <a:lnTo>
                    <a:pt x="571" y="21625"/>
                  </a:lnTo>
                  <a:lnTo>
                    <a:pt x="571" y="19962"/>
                  </a:lnTo>
                  <a:close/>
                  <a:moveTo>
                    <a:pt x="0" y="23288"/>
                  </a:moveTo>
                  <a:lnTo>
                    <a:pt x="0" y="24952"/>
                  </a:lnTo>
                  <a:lnTo>
                    <a:pt x="571" y="24952"/>
                  </a:lnTo>
                  <a:lnTo>
                    <a:pt x="571" y="23288"/>
                  </a:lnTo>
                  <a:close/>
                  <a:moveTo>
                    <a:pt x="0" y="26615"/>
                  </a:moveTo>
                  <a:lnTo>
                    <a:pt x="0" y="28278"/>
                  </a:lnTo>
                  <a:lnTo>
                    <a:pt x="571" y="28278"/>
                  </a:lnTo>
                  <a:lnTo>
                    <a:pt x="571" y="26615"/>
                  </a:lnTo>
                  <a:close/>
                  <a:moveTo>
                    <a:pt x="0" y="29942"/>
                  </a:moveTo>
                  <a:lnTo>
                    <a:pt x="0" y="31605"/>
                  </a:lnTo>
                  <a:lnTo>
                    <a:pt x="571" y="31605"/>
                  </a:lnTo>
                  <a:lnTo>
                    <a:pt x="571" y="29942"/>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44"/>
            <p:cNvSpPr/>
            <p:nvPr/>
          </p:nvSpPr>
          <p:spPr>
            <a:xfrm>
              <a:off x="3909925" y="1439075"/>
              <a:ext cx="14325" cy="21425"/>
            </a:xfrm>
            <a:custGeom>
              <a:avLst/>
              <a:gdLst/>
              <a:ahLst/>
              <a:cxnLst/>
              <a:rect l="l" t="t" r="r" b="b"/>
              <a:pathLst>
                <a:path w="573" h="857" extrusionOk="0">
                  <a:moveTo>
                    <a:pt x="0" y="1"/>
                  </a:moveTo>
                  <a:lnTo>
                    <a:pt x="0" y="856"/>
                  </a:lnTo>
                  <a:lnTo>
                    <a:pt x="572" y="856"/>
                  </a:lnTo>
                  <a:lnTo>
                    <a:pt x="572" y="1"/>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44"/>
            <p:cNvSpPr/>
            <p:nvPr/>
          </p:nvSpPr>
          <p:spPr>
            <a:xfrm>
              <a:off x="3866075" y="1395725"/>
              <a:ext cx="102000" cy="88350"/>
            </a:xfrm>
            <a:custGeom>
              <a:avLst/>
              <a:gdLst/>
              <a:ahLst/>
              <a:cxnLst/>
              <a:rect l="l" t="t" r="r" b="b"/>
              <a:pathLst>
                <a:path w="4080" h="3534" extrusionOk="0">
                  <a:moveTo>
                    <a:pt x="2040" y="1"/>
                  </a:moveTo>
                  <a:lnTo>
                    <a:pt x="1" y="3534"/>
                  </a:lnTo>
                  <a:lnTo>
                    <a:pt x="4080" y="3534"/>
                  </a:lnTo>
                  <a:lnTo>
                    <a:pt x="204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44"/>
            <p:cNvSpPr/>
            <p:nvPr/>
          </p:nvSpPr>
          <p:spPr>
            <a:xfrm>
              <a:off x="4504075" y="1439075"/>
              <a:ext cx="14300" cy="21425"/>
            </a:xfrm>
            <a:custGeom>
              <a:avLst/>
              <a:gdLst/>
              <a:ahLst/>
              <a:cxnLst/>
              <a:rect l="l" t="t" r="r" b="b"/>
              <a:pathLst>
                <a:path w="572" h="857" extrusionOk="0">
                  <a:moveTo>
                    <a:pt x="0" y="1"/>
                  </a:moveTo>
                  <a:lnTo>
                    <a:pt x="0" y="856"/>
                  </a:lnTo>
                  <a:lnTo>
                    <a:pt x="571" y="856"/>
                  </a:lnTo>
                  <a:lnTo>
                    <a:pt x="57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44"/>
            <p:cNvSpPr/>
            <p:nvPr/>
          </p:nvSpPr>
          <p:spPr>
            <a:xfrm>
              <a:off x="4504075" y="1503275"/>
              <a:ext cx="14300" cy="1070100"/>
            </a:xfrm>
            <a:custGeom>
              <a:avLst/>
              <a:gdLst/>
              <a:ahLst/>
              <a:cxnLst/>
              <a:rect l="l" t="t" r="r" b="b"/>
              <a:pathLst>
                <a:path w="572" h="42804" extrusionOk="0">
                  <a:moveTo>
                    <a:pt x="0" y="0"/>
                  </a:moveTo>
                  <a:lnTo>
                    <a:pt x="0" y="1709"/>
                  </a:lnTo>
                  <a:lnTo>
                    <a:pt x="571" y="1709"/>
                  </a:lnTo>
                  <a:lnTo>
                    <a:pt x="571" y="0"/>
                  </a:lnTo>
                  <a:close/>
                  <a:moveTo>
                    <a:pt x="0" y="3425"/>
                  </a:moveTo>
                  <a:lnTo>
                    <a:pt x="0" y="5134"/>
                  </a:lnTo>
                  <a:lnTo>
                    <a:pt x="571" y="5134"/>
                  </a:lnTo>
                  <a:lnTo>
                    <a:pt x="571" y="3425"/>
                  </a:lnTo>
                  <a:close/>
                  <a:moveTo>
                    <a:pt x="0" y="6849"/>
                  </a:moveTo>
                  <a:lnTo>
                    <a:pt x="0" y="8558"/>
                  </a:lnTo>
                  <a:lnTo>
                    <a:pt x="571" y="8558"/>
                  </a:lnTo>
                  <a:lnTo>
                    <a:pt x="571" y="6849"/>
                  </a:lnTo>
                  <a:close/>
                  <a:moveTo>
                    <a:pt x="0" y="10271"/>
                  </a:moveTo>
                  <a:lnTo>
                    <a:pt x="0" y="11983"/>
                  </a:lnTo>
                  <a:lnTo>
                    <a:pt x="571" y="11983"/>
                  </a:lnTo>
                  <a:lnTo>
                    <a:pt x="571" y="10271"/>
                  </a:lnTo>
                  <a:close/>
                  <a:moveTo>
                    <a:pt x="0" y="13695"/>
                  </a:moveTo>
                  <a:lnTo>
                    <a:pt x="0" y="15407"/>
                  </a:lnTo>
                  <a:lnTo>
                    <a:pt x="571" y="15407"/>
                  </a:lnTo>
                  <a:lnTo>
                    <a:pt x="571" y="13695"/>
                  </a:lnTo>
                  <a:close/>
                  <a:moveTo>
                    <a:pt x="0" y="17120"/>
                  </a:moveTo>
                  <a:lnTo>
                    <a:pt x="0" y="18832"/>
                  </a:lnTo>
                  <a:lnTo>
                    <a:pt x="571" y="18832"/>
                  </a:lnTo>
                  <a:lnTo>
                    <a:pt x="571" y="17120"/>
                  </a:lnTo>
                  <a:close/>
                  <a:moveTo>
                    <a:pt x="0" y="20544"/>
                  </a:moveTo>
                  <a:lnTo>
                    <a:pt x="0" y="22256"/>
                  </a:lnTo>
                  <a:lnTo>
                    <a:pt x="571" y="22256"/>
                  </a:lnTo>
                  <a:lnTo>
                    <a:pt x="571" y="20544"/>
                  </a:lnTo>
                  <a:close/>
                  <a:moveTo>
                    <a:pt x="0" y="23969"/>
                  </a:moveTo>
                  <a:lnTo>
                    <a:pt x="0" y="25681"/>
                  </a:lnTo>
                  <a:lnTo>
                    <a:pt x="571" y="25681"/>
                  </a:lnTo>
                  <a:lnTo>
                    <a:pt x="571" y="23969"/>
                  </a:lnTo>
                  <a:close/>
                  <a:moveTo>
                    <a:pt x="0" y="27393"/>
                  </a:moveTo>
                  <a:lnTo>
                    <a:pt x="0" y="29105"/>
                  </a:lnTo>
                  <a:lnTo>
                    <a:pt x="571" y="29105"/>
                  </a:lnTo>
                  <a:lnTo>
                    <a:pt x="571" y="27393"/>
                  </a:lnTo>
                  <a:close/>
                  <a:moveTo>
                    <a:pt x="0" y="30818"/>
                  </a:moveTo>
                  <a:lnTo>
                    <a:pt x="0" y="32530"/>
                  </a:lnTo>
                  <a:lnTo>
                    <a:pt x="571" y="32530"/>
                  </a:lnTo>
                  <a:lnTo>
                    <a:pt x="571" y="30818"/>
                  </a:lnTo>
                  <a:close/>
                  <a:moveTo>
                    <a:pt x="0" y="34242"/>
                  </a:moveTo>
                  <a:lnTo>
                    <a:pt x="0" y="35954"/>
                  </a:lnTo>
                  <a:lnTo>
                    <a:pt x="571" y="35954"/>
                  </a:lnTo>
                  <a:lnTo>
                    <a:pt x="571" y="34242"/>
                  </a:lnTo>
                  <a:close/>
                  <a:moveTo>
                    <a:pt x="0" y="37667"/>
                  </a:moveTo>
                  <a:lnTo>
                    <a:pt x="0" y="39379"/>
                  </a:lnTo>
                  <a:lnTo>
                    <a:pt x="571" y="39379"/>
                  </a:lnTo>
                  <a:lnTo>
                    <a:pt x="571" y="37667"/>
                  </a:lnTo>
                  <a:close/>
                  <a:moveTo>
                    <a:pt x="0" y="41091"/>
                  </a:moveTo>
                  <a:lnTo>
                    <a:pt x="0" y="42803"/>
                  </a:lnTo>
                  <a:lnTo>
                    <a:pt x="571" y="42803"/>
                  </a:lnTo>
                  <a:lnTo>
                    <a:pt x="571" y="4109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44"/>
            <p:cNvSpPr/>
            <p:nvPr/>
          </p:nvSpPr>
          <p:spPr>
            <a:xfrm>
              <a:off x="4489800" y="2616125"/>
              <a:ext cx="28575" cy="28600"/>
            </a:xfrm>
            <a:custGeom>
              <a:avLst/>
              <a:gdLst/>
              <a:ahLst/>
              <a:cxnLst/>
              <a:rect l="l" t="t" r="r" b="b"/>
              <a:pathLst>
                <a:path w="1143" h="1144" extrusionOk="0">
                  <a:moveTo>
                    <a:pt x="571" y="1"/>
                  </a:moveTo>
                  <a:lnTo>
                    <a:pt x="571" y="572"/>
                  </a:lnTo>
                  <a:lnTo>
                    <a:pt x="1" y="572"/>
                  </a:lnTo>
                  <a:lnTo>
                    <a:pt x="1" y="1143"/>
                  </a:lnTo>
                  <a:lnTo>
                    <a:pt x="1142" y="1143"/>
                  </a:lnTo>
                  <a:lnTo>
                    <a:pt x="114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44"/>
            <p:cNvSpPr/>
            <p:nvPr/>
          </p:nvSpPr>
          <p:spPr>
            <a:xfrm>
              <a:off x="4325700" y="2630425"/>
              <a:ext cx="123100" cy="14300"/>
            </a:xfrm>
            <a:custGeom>
              <a:avLst/>
              <a:gdLst/>
              <a:ahLst/>
              <a:cxnLst/>
              <a:rect l="l" t="t" r="r" b="b"/>
              <a:pathLst>
                <a:path w="4924" h="572" extrusionOk="0">
                  <a:moveTo>
                    <a:pt x="1" y="0"/>
                  </a:moveTo>
                  <a:lnTo>
                    <a:pt x="1" y="571"/>
                  </a:lnTo>
                  <a:lnTo>
                    <a:pt x="1642" y="571"/>
                  </a:lnTo>
                  <a:lnTo>
                    <a:pt x="1642" y="0"/>
                  </a:lnTo>
                  <a:close/>
                  <a:moveTo>
                    <a:pt x="3283" y="0"/>
                  </a:moveTo>
                  <a:lnTo>
                    <a:pt x="3283" y="571"/>
                  </a:lnTo>
                  <a:lnTo>
                    <a:pt x="4923" y="571"/>
                  </a:lnTo>
                  <a:lnTo>
                    <a:pt x="492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44"/>
            <p:cNvSpPr/>
            <p:nvPr/>
          </p:nvSpPr>
          <p:spPr>
            <a:xfrm>
              <a:off x="4263250" y="2630425"/>
              <a:ext cx="21425" cy="14300"/>
            </a:xfrm>
            <a:custGeom>
              <a:avLst/>
              <a:gdLst/>
              <a:ahLst/>
              <a:cxnLst/>
              <a:rect l="l" t="t" r="r" b="b"/>
              <a:pathLst>
                <a:path w="857" h="572" extrusionOk="0">
                  <a:moveTo>
                    <a:pt x="0" y="0"/>
                  </a:moveTo>
                  <a:lnTo>
                    <a:pt x="0" y="571"/>
                  </a:lnTo>
                  <a:lnTo>
                    <a:pt x="857" y="571"/>
                  </a:lnTo>
                  <a:lnTo>
                    <a:pt x="857" y="0"/>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44"/>
            <p:cNvSpPr/>
            <p:nvPr/>
          </p:nvSpPr>
          <p:spPr>
            <a:xfrm>
              <a:off x="4215200" y="2585625"/>
              <a:ext cx="88350" cy="102000"/>
            </a:xfrm>
            <a:custGeom>
              <a:avLst/>
              <a:gdLst/>
              <a:ahLst/>
              <a:cxnLst/>
              <a:rect l="l" t="t" r="r" b="b"/>
              <a:pathLst>
                <a:path w="3534" h="4080" extrusionOk="0">
                  <a:moveTo>
                    <a:pt x="3533" y="1"/>
                  </a:moveTo>
                  <a:lnTo>
                    <a:pt x="0" y="2040"/>
                  </a:lnTo>
                  <a:lnTo>
                    <a:pt x="3533" y="4080"/>
                  </a:lnTo>
                  <a:lnTo>
                    <a:pt x="35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44"/>
            <p:cNvSpPr/>
            <p:nvPr/>
          </p:nvSpPr>
          <p:spPr>
            <a:xfrm>
              <a:off x="4354514" y="490059"/>
              <a:ext cx="65425" cy="57650"/>
            </a:xfrm>
            <a:custGeom>
              <a:avLst/>
              <a:gdLst/>
              <a:ahLst/>
              <a:cxnLst/>
              <a:rect l="l" t="t" r="r" b="b"/>
              <a:pathLst>
                <a:path w="2617" h="2306" extrusionOk="0">
                  <a:moveTo>
                    <a:pt x="1" y="1"/>
                  </a:moveTo>
                  <a:lnTo>
                    <a:pt x="1" y="2306"/>
                  </a:lnTo>
                  <a:lnTo>
                    <a:pt x="2616" y="2306"/>
                  </a:lnTo>
                  <a:lnTo>
                    <a:pt x="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44"/>
            <p:cNvSpPr/>
            <p:nvPr/>
          </p:nvSpPr>
          <p:spPr>
            <a:xfrm>
              <a:off x="3567150" y="1027350"/>
              <a:ext cx="276825" cy="237300"/>
            </a:xfrm>
            <a:custGeom>
              <a:avLst/>
              <a:gdLst/>
              <a:ahLst/>
              <a:cxnLst/>
              <a:rect l="l" t="t" r="r" b="b"/>
              <a:pathLst>
                <a:path w="11073" h="9492" extrusionOk="0">
                  <a:moveTo>
                    <a:pt x="0" y="1"/>
                  </a:moveTo>
                  <a:lnTo>
                    <a:pt x="0" y="9491"/>
                  </a:lnTo>
                  <a:lnTo>
                    <a:pt x="11073" y="9491"/>
                  </a:lnTo>
                  <a:lnTo>
                    <a:pt x="11073" y="1"/>
                  </a:lnTo>
                  <a:close/>
                </a:path>
              </a:pathLst>
            </a:custGeom>
            <a:noFill/>
            <a:ln w="9525" cap="flat" cmpd="sng">
              <a:solidFill>
                <a:schemeClr val="accent1"/>
              </a:solidFill>
              <a:prstDash val="solid"/>
              <a:miter lim="10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44"/>
            <p:cNvSpPr/>
            <p:nvPr/>
          </p:nvSpPr>
          <p:spPr>
            <a:xfrm>
              <a:off x="3616050" y="1055050"/>
              <a:ext cx="65800" cy="63300"/>
            </a:xfrm>
            <a:custGeom>
              <a:avLst/>
              <a:gdLst/>
              <a:ahLst/>
              <a:cxnLst/>
              <a:rect l="l" t="t" r="r" b="b"/>
              <a:pathLst>
                <a:path w="2632" h="2532" extrusionOk="0">
                  <a:moveTo>
                    <a:pt x="1366" y="0"/>
                  </a:moveTo>
                  <a:cubicBezTo>
                    <a:pt x="854" y="0"/>
                    <a:pt x="393" y="308"/>
                    <a:pt x="197" y="781"/>
                  </a:cubicBezTo>
                  <a:cubicBezTo>
                    <a:pt x="0" y="1254"/>
                    <a:pt x="109" y="1798"/>
                    <a:pt x="471" y="2160"/>
                  </a:cubicBezTo>
                  <a:cubicBezTo>
                    <a:pt x="713" y="2403"/>
                    <a:pt x="1037" y="2531"/>
                    <a:pt x="1366" y="2531"/>
                  </a:cubicBezTo>
                  <a:cubicBezTo>
                    <a:pt x="1529" y="2531"/>
                    <a:pt x="1694" y="2500"/>
                    <a:pt x="1851" y="2434"/>
                  </a:cubicBezTo>
                  <a:cubicBezTo>
                    <a:pt x="2323" y="2239"/>
                    <a:pt x="2631" y="1778"/>
                    <a:pt x="2631" y="1266"/>
                  </a:cubicBezTo>
                  <a:cubicBezTo>
                    <a:pt x="2631" y="567"/>
                    <a:pt x="2065" y="0"/>
                    <a:pt x="1366"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44"/>
            <p:cNvSpPr/>
            <p:nvPr/>
          </p:nvSpPr>
          <p:spPr>
            <a:xfrm>
              <a:off x="3567150" y="1098525"/>
              <a:ext cx="276825" cy="166150"/>
            </a:xfrm>
            <a:custGeom>
              <a:avLst/>
              <a:gdLst/>
              <a:ahLst/>
              <a:cxnLst/>
              <a:rect l="l" t="t" r="r" b="b"/>
              <a:pathLst>
                <a:path w="11073" h="6646" extrusionOk="0">
                  <a:moveTo>
                    <a:pt x="9175" y="1"/>
                  </a:moveTo>
                  <a:lnTo>
                    <a:pt x="6802" y="3482"/>
                  </a:lnTo>
                  <a:lnTo>
                    <a:pt x="4113" y="2532"/>
                  </a:lnTo>
                  <a:lnTo>
                    <a:pt x="0" y="6645"/>
                  </a:lnTo>
                  <a:lnTo>
                    <a:pt x="11073" y="6645"/>
                  </a:lnTo>
                  <a:lnTo>
                    <a:pt x="11073" y="1688"/>
                  </a:lnTo>
                  <a:lnTo>
                    <a:pt x="9175"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K’s are addressed through the project and mapping</a:t>
            </a:r>
            <a:endParaRPr dirty="0"/>
          </a:p>
        </p:txBody>
      </p:sp>
      <p:graphicFrame>
        <p:nvGraphicFramePr>
          <p:cNvPr id="15" name="Table 14">
            <a:extLst>
              <a:ext uri="{FF2B5EF4-FFF2-40B4-BE49-F238E27FC236}">
                <a16:creationId xmlns:a16="http://schemas.microsoft.com/office/drawing/2014/main" id="{574ACA13-DC12-C814-20BB-A43ABAFEBA2D}"/>
              </a:ext>
            </a:extLst>
          </p:cNvPr>
          <p:cNvGraphicFramePr>
            <a:graphicFrameLocks noGrp="1"/>
          </p:cNvGraphicFramePr>
          <p:nvPr>
            <p:extLst>
              <p:ext uri="{D42A27DB-BD31-4B8C-83A1-F6EECF244321}">
                <p14:modId xmlns:p14="http://schemas.microsoft.com/office/powerpoint/2010/main" val="89641446"/>
              </p:ext>
            </p:extLst>
          </p:nvPr>
        </p:nvGraphicFramePr>
        <p:xfrm>
          <a:off x="1630496" y="862058"/>
          <a:ext cx="6059277" cy="4341980"/>
        </p:xfrm>
        <a:graphic>
          <a:graphicData uri="http://schemas.openxmlformats.org/drawingml/2006/table">
            <a:tbl>
              <a:tblPr firstRow="1" firstCol="1" bandRow="1"/>
              <a:tblGrid>
                <a:gridCol w="623426">
                  <a:extLst>
                    <a:ext uri="{9D8B030D-6E8A-4147-A177-3AD203B41FA5}">
                      <a16:colId xmlns:a16="http://schemas.microsoft.com/office/drawing/2014/main" val="4172300727"/>
                    </a:ext>
                  </a:extLst>
                </a:gridCol>
                <a:gridCol w="1609109">
                  <a:extLst>
                    <a:ext uri="{9D8B030D-6E8A-4147-A177-3AD203B41FA5}">
                      <a16:colId xmlns:a16="http://schemas.microsoft.com/office/drawing/2014/main" val="1122839714"/>
                    </a:ext>
                  </a:extLst>
                </a:gridCol>
                <a:gridCol w="2138568">
                  <a:extLst>
                    <a:ext uri="{9D8B030D-6E8A-4147-A177-3AD203B41FA5}">
                      <a16:colId xmlns:a16="http://schemas.microsoft.com/office/drawing/2014/main" val="3992472299"/>
                    </a:ext>
                  </a:extLst>
                </a:gridCol>
                <a:gridCol w="745908">
                  <a:extLst>
                    <a:ext uri="{9D8B030D-6E8A-4147-A177-3AD203B41FA5}">
                      <a16:colId xmlns:a16="http://schemas.microsoft.com/office/drawing/2014/main" val="3047552831"/>
                    </a:ext>
                  </a:extLst>
                </a:gridCol>
                <a:gridCol w="942266">
                  <a:extLst>
                    <a:ext uri="{9D8B030D-6E8A-4147-A177-3AD203B41FA5}">
                      <a16:colId xmlns:a16="http://schemas.microsoft.com/office/drawing/2014/main" val="3455588701"/>
                    </a:ext>
                  </a:extLst>
                </a:gridCol>
              </a:tblGrid>
              <a:tr h="498515">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Ks</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Attribute</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How Ks are addressed through the project </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COs</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POs</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185122738"/>
                  </a:ext>
                </a:extLst>
              </a:tr>
              <a:tr h="666210">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K1</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Complex Engineering</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VS Code, Solidity, </a:t>
                      </a:r>
                      <a:r>
                        <a:rPr lang="en-US" sz="1400" dirty="0" err="1">
                          <a:solidFill>
                            <a:srgbClr val="1F1C51"/>
                          </a:solidFill>
                          <a:effectLst/>
                          <a:latin typeface="DM Sans" panose="020B0604020202020204" charset="0"/>
                        </a:rPr>
                        <a:t>Pycharm</a:t>
                      </a:r>
                      <a:r>
                        <a:rPr lang="en-US" sz="1400" dirty="0">
                          <a:solidFill>
                            <a:srgbClr val="1F1C51"/>
                          </a:solidFill>
                          <a:effectLst/>
                          <a:latin typeface="DM Sans" panose="020B0604020202020204" charset="0"/>
                        </a:rPr>
                        <a:t>, Python Libraries for Web Development</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CO1,</a:t>
                      </a:r>
                    </a:p>
                    <a:p>
                      <a:pPr marL="0" marR="0">
                        <a:lnSpc>
                          <a:spcPct val="107000"/>
                        </a:lnSpc>
                        <a:spcBef>
                          <a:spcPts val="0"/>
                        </a:spcBef>
                        <a:spcAft>
                          <a:spcPts val="0"/>
                        </a:spcAft>
                      </a:pPr>
                      <a:r>
                        <a:rPr lang="en-US" sz="1400">
                          <a:solidFill>
                            <a:srgbClr val="1F1C51"/>
                          </a:solidFill>
                          <a:effectLst/>
                          <a:latin typeface="DM Sans" panose="020B0604020202020204" charset="0"/>
                        </a:rPr>
                        <a:t>CO2</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618246361"/>
                  </a:ext>
                </a:extLst>
              </a:tr>
              <a:tr h="666210">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K3</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Engineering Discipline</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err="1">
                          <a:solidFill>
                            <a:srgbClr val="1F1C51"/>
                          </a:solidFill>
                          <a:effectLst/>
                          <a:latin typeface="DM Sans" panose="020B0604020202020204" charset="0"/>
                        </a:rPr>
                        <a:t>Github</a:t>
                      </a:r>
                      <a:r>
                        <a:rPr lang="en-US" sz="1400" dirty="0">
                          <a:solidFill>
                            <a:srgbClr val="1F1C51"/>
                          </a:solidFill>
                          <a:effectLst/>
                          <a:latin typeface="DM Sans" panose="020B0604020202020204" charset="0"/>
                        </a:rPr>
                        <a:t>, Grant Chart, </a:t>
                      </a:r>
                      <a:r>
                        <a:rPr lang="en-US" sz="1400" dirty="0" err="1">
                          <a:solidFill>
                            <a:srgbClr val="1F1C51"/>
                          </a:solidFill>
                          <a:effectLst/>
                          <a:latin typeface="DM Sans" panose="020B0604020202020204" charset="0"/>
                        </a:rPr>
                        <a:t>Codeblocks</a:t>
                      </a:r>
                      <a:r>
                        <a:rPr lang="en-US" sz="1400" dirty="0">
                          <a:solidFill>
                            <a:srgbClr val="1F1C51"/>
                          </a:solidFill>
                          <a:effectLst/>
                          <a:latin typeface="DM Sans" panose="020B0604020202020204" charset="0"/>
                        </a:rPr>
                        <a:t>, HTML viewer, Browser</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CO1,</a:t>
                      </a:r>
                    </a:p>
                    <a:p>
                      <a:pPr marL="0" marR="0">
                        <a:lnSpc>
                          <a:spcPct val="107000"/>
                        </a:lnSpc>
                        <a:spcBef>
                          <a:spcPts val="0"/>
                        </a:spcBef>
                        <a:spcAft>
                          <a:spcPts val="0"/>
                        </a:spcAft>
                      </a:pPr>
                      <a:r>
                        <a:rPr lang="en-US" sz="1400">
                          <a:solidFill>
                            <a:srgbClr val="1F1C51"/>
                          </a:solidFill>
                          <a:effectLst/>
                          <a:latin typeface="DM Sans" panose="020B0604020202020204" charset="0"/>
                        </a:rPr>
                        <a:t>CO2</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p>
                    <a:p>
                      <a:pPr marL="0" marR="0">
                        <a:lnSpc>
                          <a:spcPct val="107000"/>
                        </a:lnSpc>
                        <a:spcBef>
                          <a:spcPts val="0"/>
                        </a:spcBef>
                        <a:spcAft>
                          <a:spcPts val="0"/>
                        </a:spcAft>
                      </a:pPr>
                      <a:br>
                        <a:rPr lang="en-US" sz="1400">
                          <a:solidFill>
                            <a:srgbClr val="1F1C51"/>
                          </a:solidFill>
                          <a:effectLst/>
                          <a:latin typeface="DM Sans" panose="020B0604020202020204" charset="0"/>
                        </a:rPr>
                      </a:b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2378784761"/>
                  </a:ext>
                </a:extLst>
              </a:tr>
              <a:tr h="330820">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K4</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Specialist Knowledge</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Figma for HTML UI/UX Design</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CO1,</a:t>
                      </a:r>
                    </a:p>
                    <a:p>
                      <a:pPr marL="0" marR="0">
                        <a:lnSpc>
                          <a:spcPct val="107000"/>
                        </a:lnSpc>
                        <a:spcBef>
                          <a:spcPts val="0"/>
                        </a:spcBef>
                        <a:spcAft>
                          <a:spcPts val="0"/>
                        </a:spcAft>
                      </a:pPr>
                      <a:r>
                        <a:rPr lang="en-US" sz="1400" dirty="0">
                          <a:solidFill>
                            <a:srgbClr val="1F1C51"/>
                          </a:solidFill>
                          <a:effectLst/>
                          <a:latin typeface="DM Sans" panose="020B0604020202020204" charset="0"/>
                        </a:rPr>
                        <a:t>CO2</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231640915"/>
                  </a:ext>
                </a:extLst>
              </a:tr>
              <a:tr h="666210">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K5</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Engineering </a:t>
                      </a:r>
                    </a:p>
                    <a:p>
                      <a:pPr marL="0" marR="0">
                        <a:lnSpc>
                          <a:spcPct val="107000"/>
                        </a:lnSpc>
                        <a:spcBef>
                          <a:spcPts val="0"/>
                        </a:spcBef>
                        <a:spcAft>
                          <a:spcPts val="0"/>
                        </a:spcAft>
                      </a:pPr>
                      <a:r>
                        <a:rPr lang="en-US" sz="1400">
                          <a:solidFill>
                            <a:srgbClr val="1F1C51"/>
                          </a:solidFill>
                          <a:effectLst/>
                          <a:latin typeface="DM Sans" panose="020B0604020202020204" charset="0"/>
                        </a:rPr>
                        <a:t>Design</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Python, HTML, Bootstrap, JavaScript, DB Browser</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CO3</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PO-(c)</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646692031"/>
                  </a:ext>
                </a:extLst>
              </a:tr>
              <a:tr h="330820">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K6</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Engineering Practice</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VS Code, Pycharm, Github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CO9</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PO-(k)</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016066311"/>
                  </a:ext>
                </a:extLst>
              </a:tr>
              <a:tr h="330820">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K8</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Research Literature</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The Programming Journal</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CO5</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PO-(d)</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05376428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P’s are addressed through the project and mapping</a:t>
            </a:r>
            <a:endParaRPr dirty="0"/>
          </a:p>
        </p:txBody>
      </p:sp>
      <p:graphicFrame>
        <p:nvGraphicFramePr>
          <p:cNvPr id="3" name="Table 2">
            <a:extLst>
              <a:ext uri="{FF2B5EF4-FFF2-40B4-BE49-F238E27FC236}">
                <a16:creationId xmlns:a16="http://schemas.microsoft.com/office/drawing/2014/main" id="{AEC0B3D7-16A2-AD71-75E2-3B78DADAF2CE}"/>
              </a:ext>
            </a:extLst>
          </p:cNvPr>
          <p:cNvGraphicFramePr>
            <a:graphicFrameLocks noGrp="1"/>
          </p:cNvGraphicFramePr>
          <p:nvPr/>
        </p:nvGraphicFramePr>
        <p:xfrm>
          <a:off x="574003" y="914399"/>
          <a:ext cx="8062739" cy="4104789"/>
        </p:xfrm>
        <a:graphic>
          <a:graphicData uri="http://schemas.openxmlformats.org/drawingml/2006/table">
            <a:tbl>
              <a:tblPr firstRow="1" firstCol="1" bandRow="1"/>
              <a:tblGrid>
                <a:gridCol w="828696">
                  <a:extLst>
                    <a:ext uri="{9D8B030D-6E8A-4147-A177-3AD203B41FA5}">
                      <a16:colId xmlns:a16="http://schemas.microsoft.com/office/drawing/2014/main" val="4081616090"/>
                    </a:ext>
                  </a:extLst>
                </a:gridCol>
                <a:gridCol w="2317067">
                  <a:extLst>
                    <a:ext uri="{9D8B030D-6E8A-4147-A177-3AD203B41FA5}">
                      <a16:colId xmlns:a16="http://schemas.microsoft.com/office/drawing/2014/main" val="1463739452"/>
                    </a:ext>
                  </a:extLst>
                </a:gridCol>
                <a:gridCol w="2674070">
                  <a:extLst>
                    <a:ext uri="{9D8B030D-6E8A-4147-A177-3AD203B41FA5}">
                      <a16:colId xmlns:a16="http://schemas.microsoft.com/office/drawing/2014/main" val="3742307185"/>
                    </a:ext>
                  </a:extLst>
                </a:gridCol>
                <a:gridCol w="1005472">
                  <a:extLst>
                    <a:ext uri="{9D8B030D-6E8A-4147-A177-3AD203B41FA5}">
                      <a16:colId xmlns:a16="http://schemas.microsoft.com/office/drawing/2014/main" val="2353190621"/>
                    </a:ext>
                  </a:extLst>
                </a:gridCol>
                <a:gridCol w="1237434">
                  <a:extLst>
                    <a:ext uri="{9D8B030D-6E8A-4147-A177-3AD203B41FA5}">
                      <a16:colId xmlns:a16="http://schemas.microsoft.com/office/drawing/2014/main" val="150852135"/>
                    </a:ext>
                  </a:extLst>
                </a:gridCol>
              </a:tblGrid>
              <a:tr h="403978">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Ps</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Attribute</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How Ps are addressed through the project</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COs</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POs</a:t>
                      </a:r>
                      <a:endParaRPr lang="en-US" sz="120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19576348"/>
                  </a:ext>
                </a:extLst>
              </a:tr>
              <a:tr h="1919283">
                <a:tc>
                  <a:txBody>
                    <a:bodyPr/>
                    <a:lstStyle/>
                    <a:p>
                      <a:pPr marL="0" marR="0">
                        <a:lnSpc>
                          <a:spcPct val="107000"/>
                        </a:lnSpc>
                        <a:spcBef>
                          <a:spcPts val="0"/>
                        </a:spcBef>
                        <a:spcAft>
                          <a:spcPts val="0"/>
                        </a:spcAft>
                      </a:pPr>
                      <a:r>
                        <a:rPr lang="en-US" sz="1200">
                          <a:solidFill>
                            <a:srgbClr val="1F1C51"/>
                          </a:solidFill>
                          <a:effectLst/>
                          <a:latin typeface="DM Sans" pitchFamily="2" charset="0"/>
                        </a:rPr>
                        <a:t>P1</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Depth of knowledge required</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gn="just">
                        <a:lnSpc>
                          <a:spcPct val="107000"/>
                        </a:lnSpc>
                        <a:spcBef>
                          <a:spcPts val="0"/>
                        </a:spcBef>
                        <a:spcAft>
                          <a:spcPts val="0"/>
                        </a:spcAft>
                      </a:pPr>
                      <a:r>
                        <a:rPr lang="en-US" sz="1200" dirty="0">
                          <a:solidFill>
                            <a:srgbClr val="1F1C51"/>
                          </a:solidFill>
                          <a:effectLst/>
                          <a:latin typeface="DM Sans" pitchFamily="2" charset="0"/>
                        </a:rPr>
                        <a:t>This system requires mathematical knowledge, engineering fundamentals to set question for contestants to solve (K2). Identify, formulate and analyze complex engineering problems to reach conclusion (K3). Problem will be set by professionals (K4).</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CO1,</a:t>
                      </a:r>
                    </a:p>
                    <a:p>
                      <a:pPr marL="0" marR="0">
                        <a:lnSpc>
                          <a:spcPct val="107000"/>
                        </a:lnSpc>
                        <a:spcBef>
                          <a:spcPts val="0"/>
                        </a:spcBef>
                        <a:spcAft>
                          <a:spcPts val="0"/>
                        </a:spcAft>
                      </a:pPr>
                      <a:r>
                        <a:rPr lang="en-US" sz="1200" dirty="0">
                          <a:solidFill>
                            <a:srgbClr val="1F1C51"/>
                          </a:solidFill>
                          <a:effectLst/>
                          <a:latin typeface="DM Sans" pitchFamily="2" charset="0"/>
                        </a:rPr>
                        <a:t>CO2,</a:t>
                      </a:r>
                    </a:p>
                    <a:p>
                      <a:pPr marL="0" marR="0">
                        <a:lnSpc>
                          <a:spcPct val="107000"/>
                        </a:lnSpc>
                        <a:spcBef>
                          <a:spcPts val="0"/>
                        </a:spcBef>
                        <a:spcAft>
                          <a:spcPts val="0"/>
                        </a:spcAft>
                      </a:pPr>
                      <a:r>
                        <a:rPr lang="en-US" sz="1200" dirty="0">
                          <a:solidFill>
                            <a:srgbClr val="1F1C51"/>
                          </a:solidFill>
                          <a:effectLst/>
                          <a:latin typeface="DM Sans" pitchFamily="2" charset="0"/>
                        </a:rPr>
                        <a:t>CO5</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PO-(a),</a:t>
                      </a:r>
                    </a:p>
                    <a:p>
                      <a:pPr marL="0" marR="0">
                        <a:lnSpc>
                          <a:spcPct val="107000"/>
                        </a:lnSpc>
                        <a:spcBef>
                          <a:spcPts val="0"/>
                        </a:spcBef>
                        <a:spcAft>
                          <a:spcPts val="0"/>
                        </a:spcAft>
                      </a:pPr>
                      <a:r>
                        <a:rPr lang="en-US" sz="1200">
                          <a:solidFill>
                            <a:srgbClr val="1F1C51"/>
                          </a:solidFill>
                          <a:effectLst/>
                          <a:latin typeface="DM Sans" pitchFamily="2" charset="0"/>
                        </a:rPr>
                        <a:t>PO-(b),</a:t>
                      </a:r>
                    </a:p>
                    <a:p>
                      <a:pPr marL="0" marR="0">
                        <a:lnSpc>
                          <a:spcPct val="107000"/>
                        </a:lnSpc>
                        <a:spcBef>
                          <a:spcPts val="0"/>
                        </a:spcBef>
                        <a:spcAft>
                          <a:spcPts val="0"/>
                        </a:spcAft>
                      </a:pPr>
                      <a:r>
                        <a:rPr lang="en-US" sz="1200">
                          <a:solidFill>
                            <a:srgbClr val="1F1C51"/>
                          </a:solidFill>
                          <a:effectLst/>
                          <a:latin typeface="DM Sans" pitchFamily="2" charset="0"/>
                        </a:rPr>
                        <a:t>PO-(d)</a:t>
                      </a:r>
                      <a:endParaRPr lang="en-US" sz="120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482519278"/>
                  </a:ext>
                </a:extLst>
              </a:tr>
              <a:tr h="1781528">
                <a:tc>
                  <a:txBody>
                    <a:bodyPr/>
                    <a:lstStyle/>
                    <a:p>
                      <a:pPr marL="0" marR="0">
                        <a:lnSpc>
                          <a:spcPct val="107000"/>
                        </a:lnSpc>
                        <a:spcBef>
                          <a:spcPts val="0"/>
                        </a:spcBef>
                        <a:spcAft>
                          <a:spcPts val="0"/>
                        </a:spcAft>
                      </a:pPr>
                      <a:r>
                        <a:rPr lang="en-US" sz="1200">
                          <a:solidFill>
                            <a:srgbClr val="1F1C51"/>
                          </a:solidFill>
                          <a:effectLst/>
                          <a:latin typeface="DM Sans" pitchFamily="2" charset="0"/>
                        </a:rPr>
                        <a:t>P2</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Range of conflicting requirements</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gn="just">
                        <a:lnSpc>
                          <a:spcPct val="107000"/>
                        </a:lnSpc>
                        <a:spcBef>
                          <a:spcPts val="0"/>
                        </a:spcBef>
                        <a:spcAft>
                          <a:spcPts val="0"/>
                        </a:spcAft>
                      </a:pPr>
                      <a:r>
                        <a:rPr lang="en-US" sz="1200">
                          <a:solidFill>
                            <a:srgbClr val="1F1C51"/>
                          </a:solidFill>
                          <a:effectLst/>
                          <a:latin typeface="DM Sans" pitchFamily="2" charset="0"/>
                        </a:rPr>
                        <a:t>The server needs to be fast and responsive. Provide the result, point out the error and update the leader board almost instant.</a:t>
                      </a:r>
                      <a:br>
                        <a:rPr lang="en-US" sz="1200">
                          <a:solidFill>
                            <a:srgbClr val="1F1C51"/>
                          </a:solidFill>
                          <a:effectLst/>
                          <a:latin typeface="DM Sans" pitchFamily="2" charset="0"/>
                        </a:rPr>
                      </a:br>
                      <a:r>
                        <a:rPr lang="en-US" sz="1200">
                          <a:solidFill>
                            <a:srgbClr val="1F1C51"/>
                          </a:solidFill>
                          <a:effectLst/>
                          <a:latin typeface="DM Sans" pitchFamily="2" charset="0"/>
                        </a:rPr>
                        <a:t>But in test or contests some time the result will only show if it can be accepted and update the leaderboard after the contest is over.</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CO6,</a:t>
                      </a:r>
                    </a:p>
                    <a:p>
                      <a:pPr marL="0" marR="0">
                        <a:lnSpc>
                          <a:spcPct val="107000"/>
                        </a:lnSpc>
                        <a:spcBef>
                          <a:spcPts val="0"/>
                        </a:spcBef>
                        <a:spcAft>
                          <a:spcPts val="0"/>
                        </a:spcAft>
                      </a:pPr>
                      <a:r>
                        <a:rPr lang="en-US" sz="1200" dirty="0">
                          <a:solidFill>
                            <a:srgbClr val="1F1C51"/>
                          </a:solidFill>
                          <a:effectLst/>
                          <a:latin typeface="DM Sans" pitchFamily="2" charset="0"/>
                        </a:rPr>
                        <a:t>CO7</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PO-(c),</a:t>
                      </a:r>
                    </a:p>
                    <a:p>
                      <a:pPr marL="0" marR="0">
                        <a:lnSpc>
                          <a:spcPct val="107000"/>
                        </a:lnSpc>
                        <a:spcBef>
                          <a:spcPts val="0"/>
                        </a:spcBef>
                        <a:spcAft>
                          <a:spcPts val="0"/>
                        </a:spcAft>
                      </a:pPr>
                      <a:r>
                        <a:rPr lang="en-US" sz="1200" dirty="0">
                          <a:solidFill>
                            <a:srgbClr val="1F1C51"/>
                          </a:solidFill>
                          <a:effectLst/>
                          <a:latin typeface="DM Sans" pitchFamily="2" charset="0"/>
                        </a:rPr>
                        <a:t>PO-(g)</a:t>
                      </a:r>
                      <a:endParaRPr lang="en-US" sz="1200" dirty="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3595348855"/>
                  </a:ext>
                </a:extLst>
              </a:tr>
            </a:tbl>
          </a:graphicData>
        </a:graphic>
      </p:graphicFrame>
    </p:spTree>
    <p:extLst>
      <p:ext uri="{BB962C8B-B14F-4D97-AF65-F5344CB8AC3E}">
        <p14:creationId xmlns:p14="http://schemas.microsoft.com/office/powerpoint/2010/main" val="214469431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P’s are addressed through the project and mapping</a:t>
            </a:r>
            <a:endParaRPr dirty="0"/>
          </a:p>
        </p:txBody>
      </p:sp>
      <p:graphicFrame>
        <p:nvGraphicFramePr>
          <p:cNvPr id="2" name="Table 1">
            <a:extLst>
              <a:ext uri="{FF2B5EF4-FFF2-40B4-BE49-F238E27FC236}">
                <a16:creationId xmlns:a16="http://schemas.microsoft.com/office/drawing/2014/main" id="{9B77C863-8013-6592-87D9-92642DD6AAB6}"/>
              </a:ext>
            </a:extLst>
          </p:cNvPr>
          <p:cNvGraphicFramePr>
            <a:graphicFrameLocks noGrp="1"/>
          </p:cNvGraphicFramePr>
          <p:nvPr/>
        </p:nvGraphicFramePr>
        <p:xfrm>
          <a:off x="1289674" y="1112502"/>
          <a:ext cx="7056884" cy="3116707"/>
        </p:xfrm>
        <a:graphic>
          <a:graphicData uri="http://schemas.openxmlformats.org/drawingml/2006/table">
            <a:tbl>
              <a:tblPr firstRow="1" firstCol="1" bandRow="1"/>
              <a:tblGrid>
                <a:gridCol w="725312">
                  <a:extLst>
                    <a:ext uri="{9D8B030D-6E8A-4147-A177-3AD203B41FA5}">
                      <a16:colId xmlns:a16="http://schemas.microsoft.com/office/drawing/2014/main" val="1516927668"/>
                    </a:ext>
                  </a:extLst>
                </a:gridCol>
                <a:gridCol w="2089181">
                  <a:extLst>
                    <a:ext uri="{9D8B030D-6E8A-4147-A177-3AD203B41FA5}">
                      <a16:colId xmlns:a16="http://schemas.microsoft.com/office/drawing/2014/main" val="3286401048"/>
                    </a:ext>
                  </a:extLst>
                </a:gridCol>
                <a:gridCol w="2279294">
                  <a:extLst>
                    <a:ext uri="{9D8B030D-6E8A-4147-A177-3AD203B41FA5}">
                      <a16:colId xmlns:a16="http://schemas.microsoft.com/office/drawing/2014/main" val="1205142957"/>
                    </a:ext>
                  </a:extLst>
                </a:gridCol>
                <a:gridCol w="880035">
                  <a:extLst>
                    <a:ext uri="{9D8B030D-6E8A-4147-A177-3AD203B41FA5}">
                      <a16:colId xmlns:a16="http://schemas.microsoft.com/office/drawing/2014/main" val="3196150217"/>
                    </a:ext>
                  </a:extLst>
                </a:gridCol>
                <a:gridCol w="1083062">
                  <a:extLst>
                    <a:ext uri="{9D8B030D-6E8A-4147-A177-3AD203B41FA5}">
                      <a16:colId xmlns:a16="http://schemas.microsoft.com/office/drawing/2014/main" val="1274678479"/>
                    </a:ext>
                  </a:extLst>
                </a:gridCol>
              </a:tblGrid>
              <a:tr h="0">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P4</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Familiarity of issues</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gn="just">
                        <a:lnSpc>
                          <a:spcPct val="107000"/>
                        </a:lnSpc>
                        <a:spcBef>
                          <a:spcPts val="0"/>
                        </a:spcBef>
                        <a:spcAft>
                          <a:spcPts val="0"/>
                        </a:spcAft>
                      </a:pPr>
                      <a:r>
                        <a:rPr lang="en-US" sz="1600" dirty="0">
                          <a:solidFill>
                            <a:srgbClr val="1F1C51"/>
                          </a:solidFill>
                          <a:effectLst/>
                          <a:latin typeface="DM Sans" pitchFamily="2" charset="0"/>
                        </a:rPr>
                        <a:t>Contest with lot of participants can slow down the server decreasing the server performance.</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CO7,</a:t>
                      </a:r>
                      <a:endParaRPr lang="en-US" sz="1200">
                        <a:solidFill>
                          <a:srgbClr val="1F1C51"/>
                        </a:solidFill>
                        <a:effectLst/>
                        <a:latin typeface="DM Sans" pitchFamily="2" charset="0"/>
                      </a:endParaRPr>
                    </a:p>
                    <a:p>
                      <a:pPr marL="0" marR="0">
                        <a:lnSpc>
                          <a:spcPct val="107000"/>
                        </a:lnSpc>
                        <a:spcBef>
                          <a:spcPts val="0"/>
                        </a:spcBef>
                        <a:spcAft>
                          <a:spcPts val="0"/>
                        </a:spcAft>
                      </a:pPr>
                      <a:r>
                        <a:rPr lang="en-US" sz="1600">
                          <a:solidFill>
                            <a:srgbClr val="1F1C51"/>
                          </a:solidFill>
                          <a:effectLst/>
                          <a:latin typeface="DM Sans" pitchFamily="2" charset="0"/>
                        </a:rPr>
                        <a:t>CO8</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PO-(i),</a:t>
                      </a:r>
                      <a:endParaRPr lang="en-US" sz="1200">
                        <a:solidFill>
                          <a:srgbClr val="1F1C51"/>
                        </a:solidFill>
                        <a:effectLst/>
                        <a:latin typeface="DM Sans" pitchFamily="2" charset="0"/>
                      </a:endParaRPr>
                    </a:p>
                    <a:p>
                      <a:pPr marL="0" marR="0">
                        <a:lnSpc>
                          <a:spcPct val="107000"/>
                        </a:lnSpc>
                        <a:spcBef>
                          <a:spcPts val="0"/>
                        </a:spcBef>
                        <a:spcAft>
                          <a:spcPts val="0"/>
                        </a:spcAft>
                      </a:pPr>
                      <a:r>
                        <a:rPr lang="en-US" sz="1600">
                          <a:solidFill>
                            <a:srgbClr val="1F1C51"/>
                          </a:solidFill>
                          <a:effectLst/>
                          <a:latin typeface="DM Sans" pitchFamily="2" charset="0"/>
                        </a:rPr>
                        <a:t>PO-(j)</a:t>
                      </a:r>
                      <a:endParaRPr lang="en-US" sz="1200">
                        <a:solidFill>
                          <a:srgbClr val="1F1C51"/>
                        </a:solidFill>
                        <a:effectLst/>
                        <a:latin typeface="DM Sans" pitchFamily="2" charset="0"/>
                        <a:ea typeface="Calibri" panose="020F0502020204030204" pitchFamily="34" charset="0"/>
                      </a:endParaRPr>
                    </a:p>
                  </a:txBody>
                  <a:tcPr marL="68580" marR="68580" marT="0" marB="0"/>
                </a:tc>
                <a:extLst>
                  <a:ext uri="{0D108BD9-81ED-4DB2-BD59-A6C34878D82A}">
                    <a16:rowId xmlns:a16="http://schemas.microsoft.com/office/drawing/2014/main" val="1184369007"/>
                  </a:ext>
                </a:extLst>
              </a:tr>
              <a:tr h="0">
                <a:tc>
                  <a:txBody>
                    <a:bodyPr/>
                    <a:lstStyle/>
                    <a:p>
                      <a:pPr marL="0" marR="0">
                        <a:lnSpc>
                          <a:spcPct val="107000"/>
                        </a:lnSpc>
                        <a:spcBef>
                          <a:spcPts val="0"/>
                        </a:spcBef>
                        <a:spcAft>
                          <a:spcPts val="0"/>
                        </a:spcAft>
                      </a:pPr>
                      <a:r>
                        <a:rPr lang="en-US" sz="1600">
                          <a:solidFill>
                            <a:srgbClr val="1F1C51"/>
                          </a:solidFill>
                          <a:effectLst/>
                          <a:latin typeface="DM Sans" pitchFamily="2" charset="0"/>
                        </a:rPr>
                        <a:t>P7</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Interdependence</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Interdependency subsystem like</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Data Collection</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Problem organization</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Generate results</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Working IDE</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CO4,</a:t>
                      </a:r>
                      <a:endParaRPr lang="en-US" sz="1200" dirty="0">
                        <a:solidFill>
                          <a:srgbClr val="1F1C51"/>
                        </a:solidFill>
                        <a:effectLst/>
                        <a:latin typeface="DM Sans" pitchFamily="2" charset="0"/>
                      </a:endParaRPr>
                    </a:p>
                    <a:p>
                      <a:pPr marL="0" marR="0">
                        <a:lnSpc>
                          <a:spcPct val="107000"/>
                        </a:lnSpc>
                        <a:spcBef>
                          <a:spcPts val="0"/>
                        </a:spcBef>
                        <a:spcAft>
                          <a:spcPts val="0"/>
                        </a:spcAft>
                      </a:pPr>
                      <a:r>
                        <a:rPr lang="en-US" sz="1600" dirty="0">
                          <a:solidFill>
                            <a:srgbClr val="1F1C51"/>
                          </a:solidFill>
                          <a:effectLst/>
                          <a:latin typeface="DM Sans" pitchFamily="2" charset="0"/>
                        </a:rPr>
                        <a:t>CO9</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PO-(e),</a:t>
                      </a:r>
                      <a:endParaRPr lang="en-US" sz="1200" dirty="0">
                        <a:solidFill>
                          <a:srgbClr val="1F1C51"/>
                        </a:solidFill>
                        <a:effectLst/>
                        <a:latin typeface="DM Sans" pitchFamily="2" charset="0"/>
                      </a:endParaRPr>
                    </a:p>
                    <a:p>
                      <a:pPr marL="0" marR="0">
                        <a:lnSpc>
                          <a:spcPct val="107000"/>
                        </a:lnSpc>
                        <a:spcBef>
                          <a:spcPts val="0"/>
                        </a:spcBef>
                        <a:spcAft>
                          <a:spcPts val="0"/>
                        </a:spcAft>
                      </a:pPr>
                      <a:r>
                        <a:rPr lang="en-US" sz="1600" dirty="0">
                          <a:solidFill>
                            <a:srgbClr val="1F1C51"/>
                          </a:solidFill>
                          <a:effectLst/>
                          <a:latin typeface="DM Sans" pitchFamily="2" charset="0"/>
                        </a:rPr>
                        <a:t>PO-(k)</a:t>
                      </a:r>
                      <a:endParaRPr lang="en-US" sz="1200" dirty="0">
                        <a:solidFill>
                          <a:srgbClr val="1F1C51"/>
                        </a:solidFill>
                        <a:effectLst/>
                        <a:latin typeface="DM Sans" pitchFamily="2" charset="0"/>
                        <a:ea typeface="Calibri" panose="020F0502020204030204" pitchFamily="34" charset="0"/>
                      </a:endParaRPr>
                    </a:p>
                  </a:txBody>
                  <a:tcPr marL="68580" marR="68580" marT="0" marB="0"/>
                </a:tc>
                <a:extLst>
                  <a:ext uri="{0D108BD9-81ED-4DB2-BD59-A6C34878D82A}">
                    <a16:rowId xmlns:a16="http://schemas.microsoft.com/office/drawing/2014/main" val="328999812"/>
                  </a:ext>
                </a:extLst>
              </a:tr>
            </a:tbl>
          </a:graphicData>
        </a:graphic>
      </p:graphicFrame>
    </p:spTree>
    <p:extLst>
      <p:ext uri="{BB962C8B-B14F-4D97-AF65-F5344CB8AC3E}">
        <p14:creationId xmlns:p14="http://schemas.microsoft.com/office/powerpoint/2010/main" val="13178192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MANAGEMENT</a:t>
            </a:r>
            <a:endParaRPr dirty="0"/>
          </a:p>
        </p:txBody>
      </p:sp>
      <p:sp>
        <p:nvSpPr>
          <p:cNvPr id="2088" name="Google Shape;2088;p51"/>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grpSp>
        <p:nvGrpSpPr>
          <p:cNvPr id="2089" name="Google Shape;2089;p51"/>
          <p:cNvGrpSpPr/>
          <p:nvPr/>
        </p:nvGrpSpPr>
        <p:grpSpPr>
          <a:xfrm>
            <a:off x="5191074" y="918576"/>
            <a:ext cx="4095849" cy="4053140"/>
            <a:chOff x="1179935" y="-209451"/>
            <a:chExt cx="5745334" cy="5685426"/>
          </a:xfrm>
        </p:grpSpPr>
        <p:sp>
          <p:nvSpPr>
            <p:cNvPr id="2090" name="Google Shape;2090;p51"/>
            <p:cNvSpPr/>
            <p:nvPr/>
          </p:nvSpPr>
          <p:spPr>
            <a:xfrm>
              <a:off x="1179935" y="-209451"/>
              <a:ext cx="5745334" cy="4760386"/>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51"/>
            <p:cNvSpPr/>
            <p:nvPr/>
          </p:nvSpPr>
          <p:spPr>
            <a:xfrm>
              <a:off x="1436950" y="5221775"/>
              <a:ext cx="4967025" cy="254200"/>
            </a:xfrm>
            <a:custGeom>
              <a:avLst/>
              <a:gdLst/>
              <a:ahLst/>
              <a:cxnLst/>
              <a:rect l="l" t="t" r="r" b="b"/>
              <a:pathLst>
                <a:path w="198681" h="10168" extrusionOk="0">
                  <a:moveTo>
                    <a:pt x="99341" y="0"/>
                  </a:moveTo>
                  <a:cubicBezTo>
                    <a:pt x="72994" y="0"/>
                    <a:pt x="47726" y="536"/>
                    <a:pt x="29096" y="1489"/>
                  </a:cubicBezTo>
                  <a:cubicBezTo>
                    <a:pt x="10467" y="2443"/>
                    <a:pt x="0" y="3736"/>
                    <a:pt x="0" y="5084"/>
                  </a:cubicBezTo>
                  <a:cubicBezTo>
                    <a:pt x="0" y="6432"/>
                    <a:pt x="10467" y="7724"/>
                    <a:pt x="29096" y="8679"/>
                  </a:cubicBezTo>
                  <a:cubicBezTo>
                    <a:pt x="47726" y="9632"/>
                    <a:pt x="72994" y="10167"/>
                    <a:pt x="99341" y="10167"/>
                  </a:cubicBezTo>
                  <a:cubicBezTo>
                    <a:pt x="125687" y="10167"/>
                    <a:pt x="150954" y="9632"/>
                    <a:pt x="169584" y="8679"/>
                  </a:cubicBezTo>
                  <a:cubicBezTo>
                    <a:pt x="188215" y="7724"/>
                    <a:pt x="198680" y="6432"/>
                    <a:pt x="198680" y="5084"/>
                  </a:cubicBezTo>
                  <a:cubicBezTo>
                    <a:pt x="198680" y="3736"/>
                    <a:pt x="188215" y="2443"/>
                    <a:pt x="169584" y="1489"/>
                  </a:cubicBezTo>
                  <a:cubicBezTo>
                    <a:pt x="150954" y="536"/>
                    <a:pt x="125687" y="0"/>
                    <a:pt x="9934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51"/>
            <p:cNvSpPr/>
            <p:nvPr/>
          </p:nvSpPr>
          <p:spPr>
            <a:xfrm>
              <a:off x="1830725" y="499100"/>
              <a:ext cx="4045100" cy="2678700"/>
            </a:xfrm>
            <a:custGeom>
              <a:avLst/>
              <a:gdLst/>
              <a:ahLst/>
              <a:cxnLst/>
              <a:rect l="l" t="t" r="r" b="b"/>
              <a:pathLst>
                <a:path w="161804" h="107148" extrusionOk="0">
                  <a:moveTo>
                    <a:pt x="161235" y="569"/>
                  </a:moveTo>
                  <a:lnTo>
                    <a:pt x="161235" y="106580"/>
                  </a:lnTo>
                  <a:lnTo>
                    <a:pt x="568" y="106580"/>
                  </a:lnTo>
                  <a:lnTo>
                    <a:pt x="569" y="569"/>
                  </a:lnTo>
                  <a:close/>
                  <a:moveTo>
                    <a:pt x="285" y="1"/>
                  </a:moveTo>
                  <a:cubicBezTo>
                    <a:pt x="128" y="1"/>
                    <a:pt x="1" y="128"/>
                    <a:pt x="1" y="285"/>
                  </a:cubicBezTo>
                  <a:lnTo>
                    <a:pt x="1" y="106863"/>
                  </a:lnTo>
                  <a:cubicBezTo>
                    <a:pt x="1" y="107019"/>
                    <a:pt x="128" y="107147"/>
                    <a:pt x="285" y="107147"/>
                  </a:cubicBezTo>
                  <a:lnTo>
                    <a:pt x="161518" y="107147"/>
                  </a:lnTo>
                  <a:cubicBezTo>
                    <a:pt x="161674" y="107147"/>
                    <a:pt x="161802" y="107021"/>
                    <a:pt x="161803" y="10686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51"/>
            <p:cNvSpPr/>
            <p:nvPr/>
          </p:nvSpPr>
          <p:spPr>
            <a:xfrm>
              <a:off x="2953725" y="803275"/>
              <a:ext cx="2811775" cy="2285975"/>
            </a:xfrm>
            <a:custGeom>
              <a:avLst/>
              <a:gdLst/>
              <a:ahLst/>
              <a:cxnLst/>
              <a:rect l="l" t="t" r="r" b="b"/>
              <a:pathLst>
                <a:path w="112471" h="91439" extrusionOk="0">
                  <a:moveTo>
                    <a:pt x="1" y="0"/>
                  </a:moveTo>
                  <a:lnTo>
                    <a:pt x="1" y="91438"/>
                  </a:lnTo>
                  <a:lnTo>
                    <a:pt x="112470" y="91438"/>
                  </a:lnTo>
                  <a:lnTo>
                    <a:pt x="11247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51"/>
            <p:cNvSpPr/>
            <p:nvPr/>
          </p:nvSpPr>
          <p:spPr>
            <a:xfrm>
              <a:off x="3342350" y="1015575"/>
              <a:ext cx="407700" cy="827825"/>
            </a:xfrm>
            <a:custGeom>
              <a:avLst/>
              <a:gdLst/>
              <a:ahLst/>
              <a:cxnLst/>
              <a:rect l="l" t="t" r="r" b="b"/>
              <a:pathLst>
                <a:path w="16308" h="33113" extrusionOk="0">
                  <a:moveTo>
                    <a:pt x="1" y="1"/>
                  </a:moveTo>
                  <a:lnTo>
                    <a:pt x="1" y="33112"/>
                  </a:lnTo>
                  <a:lnTo>
                    <a:pt x="16307" y="33112"/>
                  </a:lnTo>
                  <a:lnTo>
                    <a:pt x="16307"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51"/>
            <p:cNvSpPr/>
            <p:nvPr/>
          </p:nvSpPr>
          <p:spPr>
            <a:xfrm>
              <a:off x="5361625" y="1020425"/>
              <a:ext cx="407675" cy="411500"/>
            </a:xfrm>
            <a:custGeom>
              <a:avLst/>
              <a:gdLst/>
              <a:ahLst/>
              <a:cxnLst/>
              <a:rect l="l" t="t" r="r" b="b"/>
              <a:pathLst>
                <a:path w="16307" h="16460" extrusionOk="0">
                  <a:moveTo>
                    <a:pt x="0" y="0"/>
                  </a:moveTo>
                  <a:lnTo>
                    <a:pt x="0"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51"/>
            <p:cNvSpPr/>
            <p:nvPr/>
          </p:nvSpPr>
          <p:spPr>
            <a:xfrm>
              <a:off x="4148400" y="1020425"/>
              <a:ext cx="407675" cy="411500"/>
            </a:xfrm>
            <a:custGeom>
              <a:avLst/>
              <a:gdLst/>
              <a:ahLst/>
              <a:cxnLst/>
              <a:rect l="l" t="t" r="r" b="b"/>
              <a:pathLst>
                <a:path w="16307" h="16460" extrusionOk="0">
                  <a:moveTo>
                    <a:pt x="1" y="0"/>
                  </a:moveTo>
                  <a:lnTo>
                    <a:pt x="1"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51"/>
            <p:cNvSpPr/>
            <p:nvPr/>
          </p:nvSpPr>
          <p:spPr>
            <a:xfrm>
              <a:off x="2950050" y="2262200"/>
              <a:ext cx="798775" cy="411500"/>
            </a:xfrm>
            <a:custGeom>
              <a:avLst/>
              <a:gdLst/>
              <a:ahLst/>
              <a:cxnLst/>
              <a:rect l="l" t="t" r="r" b="b"/>
              <a:pathLst>
                <a:path w="31951" h="16460" extrusionOk="0">
                  <a:moveTo>
                    <a:pt x="1" y="1"/>
                  </a:moveTo>
                  <a:lnTo>
                    <a:pt x="1" y="16460"/>
                  </a:lnTo>
                  <a:lnTo>
                    <a:pt x="31950" y="16460"/>
                  </a:lnTo>
                  <a:lnTo>
                    <a:pt x="31950"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51"/>
            <p:cNvSpPr/>
            <p:nvPr/>
          </p:nvSpPr>
          <p:spPr>
            <a:xfrm>
              <a:off x="1837825" y="506225"/>
              <a:ext cx="4030850" cy="258950"/>
            </a:xfrm>
            <a:custGeom>
              <a:avLst/>
              <a:gdLst/>
              <a:ahLst/>
              <a:cxnLst/>
              <a:rect l="l" t="t" r="r" b="b"/>
              <a:pathLst>
                <a:path w="161234" h="10358" extrusionOk="0">
                  <a:moveTo>
                    <a:pt x="0" y="0"/>
                  </a:moveTo>
                  <a:lnTo>
                    <a:pt x="0" y="10358"/>
                  </a:lnTo>
                  <a:lnTo>
                    <a:pt x="161234" y="10358"/>
                  </a:lnTo>
                  <a:lnTo>
                    <a:pt x="161234" y="0"/>
                  </a:lnTo>
                  <a:close/>
                </a:path>
              </a:pathLst>
            </a:cu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51"/>
            <p:cNvSpPr/>
            <p:nvPr/>
          </p:nvSpPr>
          <p:spPr>
            <a:xfrm>
              <a:off x="1830725" y="499100"/>
              <a:ext cx="4045100" cy="273175"/>
            </a:xfrm>
            <a:custGeom>
              <a:avLst/>
              <a:gdLst/>
              <a:ahLst/>
              <a:cxnLst/>
              <a:rect l="l" t="t" r="r" b="b"/>
              <a:pathLst>
                <a:path w="161804" h="10927" extrusionOk="0">
                  <a:moveTo>
                    <a:pt x="161235" y="569"/>
                  </a:moveTo>
                  <a:lnTo>
                    <a:pt x="161235" y="10359"/>
                  </a:lnTo>
                  <a:lnTo>
                    <a:pt x="568" y="10359"/>
                  </a:lnTo>
                  <a:lnTo>
                    <a:pt x="569" y="569"/>
                  </a:lnTo>
                  <a:close/>
                  <a:moveTo>
                    <a:pt x="285" y="1"/>
                  </a:moveTo>
                  <a:cubicBezTo>
                    <a:pt x="128" y="1"/>
                    <a:pt x="1" y="128"/>
                    <a:pt x="1" y="285"/>
                  </a:cubicBezTo>
                  <a:lnTo>
                    <a:pt x="1" y="10643"/>
                  </a:lnTo>
                  <a:cubicBezTo>
                    <a:pt x="1" y="10799"/>
                    <a:pt x="128" y="10926"/>
                    <a:pt x="285" y="10926"/>
                  </a:cubicBezTo>
                  <a:lnTo>
                    <a:pt x="161518" y="10926"/>
                  </a:lnTo>
                  <a:cubicBezTo>
                    <a:pt x="161674" y="10926"/>
                    <a:pt x="161802" y="10800"/>
                    <a:pt x="161803" y="1064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51"/>
            <p:cNvSpPr/>
            <p:nvPr/>
          </p:nvSpPr>
          <p:spPr>
            <a:xfrm>
              <a:off x="2946650" y="796150"/>
              <a:ext cx="2825925" cy="2300175"/>
            </a:xfrm>
            <a:custGeom>
              <a:avLst/>
              <a:gdLst/>
              <a:ahLst/>
              <a:cxnLst/>
              <a:rect l="l" t="t" r="r" b="b"/>
              <a:pathLst>
                <a:path w="113037" h="92007" extrusionOk="0">
                  <a:moveTo>
                    <a:pt x="112470" y="569"/>
                  </a:moveTo>
                  <a:lnTo>
                    <a:pt x="112470" y="91440"/>
                  </a:lnTo>
                  <a:lnTo>
                    <a:pt x="567" y="91440"/>
                  </a:lnTo>
                  <a:lnTo>
                    <a:pt x="567" y="569"/>
                  </a:lnTo>
                  <a:close/>
                  <a:moveTo>
                    <a:pt x="284" y="1"/>
                  </a:moveTo>
                  <a:cubicBezTo>
                    <a:pt x="127" y="1"/>
                    <a:pt x="0" y="128"/>
                    <a:pt x="0" y="285"/>
                  </a:cubicBezTo>
                  <a:lnTo>
                    <a:pt x="0" y="91723"/>
                  </a:lnTo>
                  <a:cubicBezTo>
                    <a:pt x="0" y="91880"/>
                    <a:pt x="127" y="92007"/>
                    <a:pt x="284" y="92007"/>
                  </a:cubicBezTo>
                  <a:lnTo>
                    <a:pt x="112753" y="92007"/>
                  </a:lnTo>
                  <a:cubicBezTo>
                    <a:pt x="112909" y="92007"/>
                    <a:pt x="113037" y="91880"/>
                    <a:pt x="113037" y="91723"/>
                  </a:cubicBezTo>
                  <a:lnTo>
                    <a:pt x="113037" y="285"/>
                  </a:lnTo>
                  <a:cubicBezTo>
                    <a:pt x="113037" y="128"/>
                    <a:pt x="112910" y="1"/>
                    <a:pt x="11275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51"/>
            <p:cNvSpPr/>
            <p:nvPr/>
          </p:nvSpPr>
          <p:spPr>
            <a:xfrm>
              <a:off x="33417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51"/>
            <p:cNvSpPr/>
            <p:nvPr/>
          </p:nvSpPr>
          <p:spPr>
            <a:xfrm>
              <a:off x="3744550" y="1025150"/>
              <a:ext cx="14200" cy="2063575"/>
            </a:xfrm>
            <a:custGeom>
              <a:avLst/>
              <a:gdLst/>
              <a:ahLst/>
              <a:cxnLst/>
              <a:rect l="l" t="t" r="r" b="b"/>
              <a:pathLst>
                <a:path w="568" h="82543" extrusionOk="0">
                  <a:moveTo>
                    <a:pt x="284" y="1"/>
                  </a:moveTo>
                  <a:cubicBezTo>
                    <a:pt x="134" y="1"/>
                    <a:pt x="9" y="118"/>
                    <a:pt x="1" y="269"/>
                  </a:cubicBezTo>
                  <a:lnTo>
                    <a:pt x="1" y="82258"/>
                  </a:lnTo>
                  <a:cubicBezTo>
                    <a:pt x="1" y="82415"/>
                    <a:pt x="127" y="82543"/>
                    <a:pt x="284" y="82543"/>
                  </a:cubicBezTo>
                  <a:cubicBezTo>
                    <a:pt x="441" y="82542"/>
                    <a:pt x="567" y="82415"/>
                    <a:pt x="567" y="82259"/>
                  </a:cubicBezTo>
                  <a:lnTo>
                    <a:pt x="567" y="269"/>
                  </a:lnTo>
                  <a:cubicBezTo>
                    <a:pt x="559"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51"/>
            <p:cNvSpPr/>
            <p:nvPr/>
          </p:nvSpPr>
          <p:spPr>
            <a:xfrm>
              <a:off x="4147325"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7" y="82543"/>
                    <a:pt x="284"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51"/>
            <p:cNvSpPr/>
            <p:nvPr/>
          </p:nvSpPr>
          <p:spPr>
            <a:xfrm>
              <a:off x="45500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51"/>
            <p:cNvSpPr/>
            <p:nvPr/>
          </p:nvSpPr>
          <p:spPr>
            <a:xfrm>
              <a:off x="4952850" y="1025150"/>
              <a:ext cx="14200" cy="2063575"/>
            </a:xfrm>
            <a:custGeom>
              <a:avLst/>
              <a:gdLst/>
              <a:ahLst/>
              <a:cxnLst/>
              <a:rect l="l" t="t" r="r" b="b"/>
              <a:pathLst>
                <a:path w="568" h="82543" extrusionOk="0">
                  <a:moveTo>
                    <a:pt x="284" y="1"/>
                  </a:moveTo>
                  <a:cubicBezTo>
                    <a:pt x="133" y="1"/>
                    <a:pt x="9" y="118"/>
                    <a:pt x="1" y="269"/>
                  </a:cubicBezTo>
                  <a:lnTo>
                    <a:pt x="1" y="82258"/>
                  </a:lnTo>
                  <a:cubicBezTo>
                    <a:pt x="1" y="82415"/>
                    <a:pt x="127" y="82543"/>
                    <a:pt x="284" y="82543"/>
                  </a:cubicBezTo>
                  <a:cubicBezTo>
                    <a:pt x="440" y="82542"/>
                    <a:pt x="566" y="82415"/>
                    <a:pt x="567" y="82259"/>
                  </a:cubicBezTo>
                  <a:lnTo>
                    <a:pt x="567" y="269"/>
                  </a:lnTo>
                  <a:cubicBezTo>
                    <a:pt x="559" y="118"/>
                    <a:pt x="434" y="1"/>
                    <a:pt x="28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51"/>
            <p:cNvSpPr/>
            <p:nvPr/>
          </p:nvSpPr>
          <p:spPr>
            <a:xfrm>
              <a:off x="5355600"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8" y="82543"/>
                    <a:pt x="285"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51"/>
            <p:cNvSpPr/>
            <p:nvPr/>
          </p:nvSpPr>
          <p:spPr>
            <a:xfrm>
              <a:off x="2953725" y="1024225"/>
              <a:ext cx="2811775" cy="25"/>
            </a:xfrm>
            <a:custGeom>
              <a:avLst/>
              <a:gdLst/>
              <a:ahLst/>
              <a:cxnLst/>
              <a:rect l="l" t="t" r="r" b="b"/>
              <a:pathLst>
                <a:path w="112471" h="1" extrusionOk="0">
                  <a:moveTo>
                    <a:pt x="1" y="1"/>
                  </a:moveTo>
                  <a:lnTo>
                    <a:pt x="112470"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51"/>
            <p:cNvSpPr/>
            <p:nvPr/>
          </p:nvSpPr>
          <p:spPr>
            <a:xfrm>
              <a:off x="2947075" y="1017125"/>
              <a:ext cx="2825950" cy="14225"/>
            </a:xfrm>
            <a:custGeom>
              <a:avLst/>
              <a:gdLst/>
              <a:ahLst/>
              <a:cxnLst/>
              <a:rect l="l" t="t" r="r" b="b"/>
              <a:pathLst>
                <a:path w="113038" h="569" extrusionOk="0">
                  <a:moveTo>
                    <a:pt x="112754" y="1"/>
                  </a:moveTo>
                  <a:cubicBezTo>
                    <a:pt x="112748" y="1"/>
                    <a:pt x="112742" y="1"/>
                    <a:pt x="112736" y="1"/>
                  </a:cubicBezTo>
                  <a:lnTo>
                    <a:pt x="267" y="1"/>
                  </a:lnTo>
                  <a:cubicBezTo>
                    <a:pt x="117" y="10"/>
                    <a:pt x="1" y="134"/>
                    <a:pt x="1" y="285"/>
                  </a:cubicBezTo>
                  <a:cubicBezTo>
                    <a:pt x="1" y="435"/>
                    <a:pt x="117" y="558"/>
                    <a:pt x="267" y="568"/>
                  </a:cubicBezTo>
                  <a:lnTo>
                    <a:pt x="112736" y="568"/>
                  </a:lnTo>
                  <a:cubicBezTo>
                    <a:pt x="112742" y="569"/>
                    <a:pt x="112748" y="569"/>
                    <a:pt x="112754" y="569"/>
                  </a:cubicBezTo>
                  <a:cubicBezTo>
                    <a:pt x="112909" y="569"/>
                    <a:pt x="113037" y="442"/>
                    <a:pt x="113037" y="285"/>
                  </a:cubicBezTo>
                  <a:cubicBezTo>
                    <a:pt x="113037" y="127"/>
                    <a:pt x="112909" y="1"/>
                    <a:pt x="1127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51"/>
            <p:cNvSpPr/>
            <p:nvPr/>
          </p:nvSpPr>
          <p:spPr>
            <a:xfrm>
              <a:off x="2947050" y="1428600"/>
              <a:ext cx="2825950" cy="14225"/>
            </a:xfrm>
            <a:custGeom>
              <a:avLst/>
              <a:gdLst/>
              <a:ahLst/>
              <a:cxnLst/>
              <a:rect l="l" t="t" r="r" b="b"/>
              <a:pathLst>
                <a:path w="113038" h="569" extrusionOk="0">
                  <a:moveTo>
                    <a:pt x="112755" y="1"/>
                  </a:moveTo>
                  <a:cubicBezTo>
                    <a:pt x="112749" y="1"/>
                    <a:pt x="112743" y="1"/>
                    <a:pt x="112737" y="1"/>
                  </a:cubicBezTo>
                  <a:lnTo>
                    <a:pt x="268" y="1"/>
                  </a:lnTo>
                  <a:cubicBezTo>
                    <a:pt x="117" y="10"/>
                    <a:pt x="0" y="134"/>
                    <a:pt x="0" y="285"/>
                  </a:cubicBezTo>
                  <a:cubicBezTo>
                    <a:pt x="0" y="435"/>
                    <a:pt x="117" y="560"/>
                    <a:pt x="268" y="568"/>
                  </a:cubicBezTo>
                  <a:lnTo>
                    <a:pt x="112737" y="568"/>
                  </a:lnTo>
                  <a:cubicBezTo>
                    <a:pt x="112743" y="569"/>
                    <a:pt x="112749" y="569"/>
                    <a:pt x="112755" y="569"/>
                  </a:cubicBezTo>
                  <a:cubicBezTo>
                    <a:pt x="112909" y="569"/>
                    <a:pt x="113037" y="442"/>
                    <a:pt x="113037" y="285"/>
                  </a:cubicBezTo>
                  <a:cubicBezTo>
                    <a:pt x="113037" y="127"/>
                    <a:pt x="112909" y="1"/>
                    <a:pt x="11275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51"/>
            <p:cNvSpPr/>
            <p:nvPr/>
          </p:nvSpPr>
          <p:spPr>
            <a:xfrm>
              <a:off x="2947075" y="1840075"/>
              <a:ext cx="2825950" cy="14225"/>
            </a:xfrm>
            <a:custGeom>
              <a:avLst/>
              <a:gdLst/>
              <a:ahLst/>
              <a:cxnLst/>
              <a:rect l="l" t="t" r="r" b="b"/>
              <a:pathLst>
                <a:path w="113038" h="569" extrusionOk="0">
                  <a:moveTo>
                    <a:pt x="112755" y="1"/>
                  </a:moveTo>
                  <a:cubicBezTo>
                    <a:pt x="112749" y="1"/>
                    <a:pt x="112743" y="1"/>
                    <a:pt x="112736" y="1"/>
                  </a:cubicBezTo>
                  <a:lnTo>
                    <a:pt x="267" y="1"/>
                  </a:lnTo>
                  <a:cubicBezTo>
                    <a:pt x="117" y="10"/>
                    <a:pt x="1" y="135"/>
                    <a:pt x="1" y="285"/>
                  </a:cubicBezTo>
                  <a:cubicBezTo>
                    <a:pt x="1" y="434"/>
                    <a:pt x="117" y="559"/>
                    <a:pt x="267" y="568"/>
                  </a:cubicBezTo>
                  <a:lnTo>
                    <a:pt x="112736" y="568"/>
                  </a:lnTo>
                  <a:cubicBezTo>
                    <a:pt x="112742" y="569"/>
                    <a:pt x="112748" y="569"/>
                    <a:pt x="112754" y="569"/>
                  </a:cubicBezTo>
                  <a:cubicBezTo>
                    <a:pt x="112909" y="569"/>
                    <a:pt x="113037" y="442"/>
                    <a:pt x="113037" y="285"/>
                  </a:cubicBezTo>
                  <a:cubicBezTo>
                    <a:pt x="113037" y="127"/>
                    <a:pt x="112910" y="1"/>
                    <a:pt x="11275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51"/>
            <p:cNvSpPr/>
            <p:nvPr/>
          </p:nvSpPr>
          <p:spPr>
            <a:xfrm>
              <a:off x="2947050" y="2251575"/>
              <a:ext cx="2825950" cy="14200"/>
            </a:xfrm>
            <a:custGeom>
              <a:avLst/>
              <a:gdLst/>
              <a:ahLst/>
              <a:cxnLst/>
              <a:rect l="l" t="t" r="r" b="b"/>
              <a:pathLst>
                <a:path w="113038" h="568" extrusionOk="0">
                  <a:moveTo>
                    <a:pt x="112755" y="0"/>
                  </a:moveTo>
                  <a:cubicBezTo>
                    <a:pt x="112749" y="0"/>
                    <a:pt x="112743" y="0"/>
                    <a:pt x="112737" y="1"/>
                  </a:cubicBezTo>
                  <a:lnTo>
                    <a:pt x="268" y="1"/>
                  </a:lnTo>
                  <a:cubicBezTo>
                    <a:pt x="117" y="9"/>
                    <a:pt x="0" y="134"/>
                    <a:pt x="0" y="284"/>
                  </a:cubicBezTo>
                  <a:cubicBezTo>
                    <a:pt x="0" y="434"/>
                    <a:pt x="117" y="559"/>
                    <a:pt x="268" y="567"/>
                  </a:cubicBezTo>
                  <a:lnTo>
                    <a:pt x="112737" y="567"/>
                  </a:lnTo>
                  <a:cubicBezTo>
                    <a:pt x="112743" y="568"/>
                    <a:pt x="112748" y="568"/>
                    <a:pt x="112753" y="568"/>
                  </a:cubicBezTo>
                  <a:cubicBezTo>
                    <a:pt x="112908" y="568"/>
                    <a:pt x="113037" y="442"/>
                    <a:pt x="113037" y="284"/>
                  </a:cubicBezTo>
                  <a:cubicBezTo>
                    <a:pt x="113037" y="126"/>
                    <a:pt x="112909" y="0"/>
                    <a:pt x="1127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5" name="Google Shape;2115;p51"/>
            <p:cNvSpPr/>
            <p:nvPr/>
          </p:nvSpPr>
          <p:spPr>
            <a:xfrm>
              <a:off x="2947075" y="2663050"/>
              <a:ext cx="2825950" cy="14225"/>
            </a:xfrm>
            <a:custGeom>
              <a:avLst/>
              <a:gdLst/>
              <a:ahLst/>
              <a:cxnLst/>
              <a:rect l="l" t="t" r="r" b="b"/>
              <a:pathLst>
                <a:path w="113038" h="569" extrusionOk="0">
                  <a:moveTo>
                    <a:pt x="112755" y="0"/>
                  </a:moveTo>
                  <a:cubicBezTo>
                    <a:pt x="112749" y="0"/>
                    <a:pt x="112743" y="0"/>
                    <a:pt x="112736" y="1"/>
                  </a:cubicBezTo>
                  <a:lnTo>
                    <a:pt x="267" y="1"/>
                  </a:lnTo>
                  <a:cubicBezTo>
                    <a:pt x="117" y="9"/>
                    <a:pt x="1" y="134"/>
                    <a:pt x="1" y="284"/>
                  </a:cubicBezTo>
                  <a:cubicBezTo>
                    <a:pt x="1" y="433"/>
                    <a:pt x="117" y="558"/>
                    <a:pt x="267" y="568"/>
                  </a:cubicBezTo>
                  <a:lnTo>
                    <a:pt x="112736" y="568"/>
                  </a:lnTo>
                  <a:cubicBezTo>
                    <a:pt x="112742" y="568"/>
                    <a:pt x="112748" y="568"/>
                    <a:pt x="112754" y="568"/>
                  </a:cubicBezTo>
                  <a:cubicBezTo>
                    <a:pt x="112909" y="568"/>
                    <a:pt x="113037" y="442"/>
                    <a:pt x="113037" y="284"/>
                  </a:cubicBezTo>
                  <a:cubicBezTo>
                    <a:pt x="113037" y="126"/>
                    <a:pt x="112910" y="0"/>
                    <a:pt x="11275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51"/>
            <p:cNvSpPr/>
            <p:nvPr/>
          </p:nvSpPr>
          <p:spPr>
            <a:xfrm>
              <a:off x="199362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51"/>
            <p:cNvSpPr/>
            <p:nvPr/>
          </p:nvSpPr>
          <p:spPr>
            <a:xfrm>
              <a:off x="2118150" y="918350"/>
              <a:ext cx="45325" cy="45325"/>
            </a:xfrm>
            <a:custGeom>
              <a:avLst/>
              <a:gdLst/>
              <a:ahLst/>
              <a:cxnLst/>
              <a:rect l="l" t="t" r="r" b="b"/>
              <a:pathLst>
                <a:path w="1813" h="1813" extrusionOk="0">
                  <a:moveTo>
                    <a:pt x="906" y="0"/>
                  </a:moveTo>
                  <a:cubicBezTo>
                    <a:pt x="406" y="0"/>
                    <a:pt x="0" y="406"/>
                    <a:pt x="0" y="906"/>
                  </a:cubicBezTo>
                  <a:cubicBezTo>
                    <a:pt x="0"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51"/>
            <p:cNvSpPr/>
            <p:nvPr/>
          </p:nvSpPr>
          <p:spPr>
            <a:xfrm>
              <a:off x="2242700" y="918350"/>
              <a:ext cx="45300" cy="45325"/>
            </a:xfrm>
            <a:custGeom>
              <a:avLst/>
              <a:gdLst/>
              <a:ahLst/>
              <a:cxnLst/>
              <a:rect l="l" t="t" r="r" b="b"/>
              <a:pathLst>
                <a:path w="1812" h="1813" extrusionOk="0">
                  <a:moveTo>
                    <a:pt x="906" y="0"/>
                  </a:moveTo>
                  <a:cubicBezTo>
                    <a:pt x="406" y="0"/>
                    <a:pt x="0" y="406"/>
                    <a:pt x="0" y="906"/>
                  </a:cubicBezTo>
                  <a:cubicBezTo>
                    <a:pt x="0" y="1407"/>
                    <a:pt x="406"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51"/>
            <p:cNvSpPr/>
            <p:nvPr/>
          </p:nvSpPr>
          <p:spPr>
            <a:xfrm>
              <a:off x="2365425" y="918350"/>
              <a:ext cx="47125" cy="45325"/>
            </a:xfrm>
            <a:custGeom>
              <a:avLst/>
              <a:gdLst/>
              <a:ahLst/>
              <a:cxnLst/>
              <a:rect l="l" t="t" r="r" b="b"/>
              <a:pathLst>
                <a:path w="1885" h="1813" extrusionOk="0">
                  <a:moveTo>
                    <a:pt x="978" y="0"/>
                  </a:moveTo>
                  <a:cubicBezTo>
                    <a:pt x="611" y="0"/>
                    <a:pt x="281" y="221"/>
                    <a:pt x="140" y="560"/>
                  </a:cubicBezTo>
                  <a:cubicBezTo>
                    <a:pt x="1" y="898"/>
                    <a:pt x="77" y="1288"/>
                    <a:pt x="337" y="1547"/>
                  </a:cubicBezTo>
                  <a:cubicBezTo>
                    <a:pt x="510" y="1720"/>
                    <a:pt x="742" y="1812"/>
                    <a:pt x="978" y="1812"/>
                  </a:cubicBezTo>
                  <a:cubicBezTo>
                    <a:pt x="1095" y="1812"/>
                    <a:pt x="1213" y="1790"/>
                    <a:pt x="1325" y="1743"/>
                  </a:cubicBezTo>
                  <a:cubicBezTo>
                    <a:pt x="1662" y="1603"/>
                    <a:pt x="1884" y="1273"/>
                    <a:pt x="1884" y="906"/>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51"/>
            <p:cNvSpPr/>
            <p:nvPr/>
          </p:nvSpPr>
          <p:spPr>
            <a:xfrm>
              <a:off x="2491750" y="918350"/>
              <a:ext cx="45300" cy="45325"/>
            </a:xfrm>
            <a:custGeom>
              <a:avLst/>
              <a:gdLst/>
              <a:ahLst/>
              <a:cxnLst/>
              <a:rect l="l" t="t" r="r" b="b"/>
              <a:pathLst>
                <a:path w="1812" h="1813" extrusionOk="0">
                  <a:moveTo>
                    <a:pt x="906" y="0"/>
                  </a:moveTo>
                  <a:cubicBezTo>
                    <a:pt x="405" y="0"/>
                    <a:pt x="1" y="406"/>
                    <a:pt x="1" y="906"/>
                  </a:cubicBezTo>
                  <a:cubicBezTo>
                    <a:pt x="1" y="1407"/>
                    <a:pt x="405"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51"/>
            <p:cNvSpPr/>
            <p:nvPr/>
          </p:nvSpPr>
          <p:spPr>
            <a:xfrm>
              <a:off x="261627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51"/>
            <p:cNvSpPr/>
            <p:nvPr/>
          </p:nvSpPr>
          <p:spPr>
            <a:xfrm>
              <a:off x="2740825" y="918350"/>
              <a:ext cx="45300" cy="45325"/>
            </a:xfrm>
            <a:custGeom>
              <a:avLst/>
              <a:gdLst/>
              <a:ahLst/>
              <a:cxnLst/>
              <a:rect l="l" t="t" r="r" b="b"/>
              <a:pathLst>
                <a:path w="1812" h="1813" extrusionOk="0">
                  <a:moveTo>
                    <a:pt x="906" y="0"/>
                  </a:moveTo>
                  <a:cubicBezTo>
                    <a:pt x="405" y="0"/>
                    <a:pt x="0" y="406"/>
                    <a:pt x="0" y="906"/>
                  </a:cubicBezTo>
                  <a:cubicBezTo>
                    <a:pt x="0" y="1407"/>
                    <a:pt x="405"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51"/>
            <p:cNvSpPr/>
            <p:nvPr/>
          </p:nvSpPr>
          <p:spPr>
            <a:xfrm>
              <a:off x="199362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51"/>
            <p:cNvSpPr/>
            <p:nvPr/>
          </p:nvSpPr>
          <p:spPr>
            <a:xfrm>
              <a:off x="2118150" y="1032300"/>
              <a:ext cx="45325" cy="45300"/>
            </a:xfrm>
            <a:custGeom>
              <a:avLst/>
              <a:gdLst/>
              <a:ahLst/>
              <a:cxnLst/>
              <a:rect l="l" t="t" r="r" b="b"/>
              <a:pathLst>
                <a:path w="1813" h="1812" extrusionOk="0">
                  <a:moveTo>
                    <a:pt x="906" y="0"/>
                  </a:moveTo>
                  <a:cubicBezTo>
                    <a:pt x="406" y="0"/>
                    <a:pt x="0" y="406"/>
                    <a:pt x="0" y="906"/>
                  </a:cubicBezTo>
                  <a:cubicBezTo>
                    <a:pt x="0"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51"/>
            <p:cNvSpPr/>
            <p:nvPr/>
          </p:nvSpPr>
          <p:spPr>
            <a:xfrm>
              <a:off x="2242700" y="1032300"/>
              <a:ext cx="45300" cy="45300"/>
            </a:xfrm>
            <a:custGeom>
              <a:avLst/>
              <a:gdLst/>
              <a:ahLst/>
              <a:cxnLst/>
              <a:rect l="l" t="t" r="r" b="b"/>
              <a:pathLst>
                <a:path w="1812" h="1812" extrusionOk="0">
                  <a:moveTo>
                    <a:pt x="906" y="0"/>
                  </a:moveTo>
                  <a:cubicBezTo>
                    <a:pt x="406" y="0"/>
                    <a:pt x="0" y="406"/>
                    <a:pt x="0" y="906"/>
                  </a:cubicBezTo>
                  <a:cubicBezTo>
                    <a:pt x="0" y="1405"/>
                    <a:pt x="406"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51"/>
            <p:cNvSpPr/>
            <p:nvPr/>
          </p:nvSpPr>
          <p:spPr>
            <a:xfrm>
              <a:off x="2365425" y="1032300"/>
              <a:ext cx="47125" cy="45300"/>
            </a:xfrm>
            <a:custGeom>
              <a:avLst/>
              <a:gdLst/>
              <a:ahLst/>
              <a:cxnLst/>
              <a:rect l="l" t="t" r="r" b="b"/>
              <a:pathLst>
                <a:path w="1885" h="1812" extrusionOk="0">
                  <a:moveTo>
                    <a:pt x="978" y="0"/>
                  </a:moveTo>
                  <a:cubicBezTo>
                    <a:pt x="611" y="0"/>
                    <a:pt x="281" y="221"/>
                    <a:pt x="140" y="558"/>
                  </a:cubicBezTo>
                  <a:cubicBezTo>
                    <a:pt x="1" y="897"/>
                    <a:pt x="77" y="1288"/>
                    <a:pt x="337" y="1546"/>
                  </a:cubicBezTo>
                  <a:cubicBezTo>
                    <a:pt x="510" y="1720"/>
                    <a:pt x="742" y="1812"/>
                    <a:pt x="978" y="1812"/>
                  </a:cubicBezTo>
                  <a:cubicBezTo>
                    <a:pt x="1095" y="1812"/>
                    <a:pt x="1213" y="1789"/>
                    <a:pt x="1325" y="1743"/>
                  </a:cubicBezTo>
                  <a:cubicBezTo>
                    <a:pt x="1662" y="1602"/>
                    <a:pt x="1884" y="1272"/>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51"/>
            <p:cNvSpPr/>
            <p:nvPr/>
          </p:nvSpPr>
          <p:spPr>
            <a:xfrm>
              <a:off x="2491750" y="1032300"/>
              <a:ext cx="45300" cy="45300"/>
            </a:xfrm>
            <a:custGeom>
              <a:avLst/>
              <a:gdLst/>
              <a:ahLst/>
              <a:cxnLst/>
              <a:rect l="l" t="t" r="r" b="b"/>
              <a:pathLst>
                <a:path w="1812" h="1812" extrusionOk="0">
                  <a:moveTo>
                    <a:pt x="906" y="0"/>
                  </a:moveTo>
                  <a:cubicBezTo>
                    <a:pt x="405" y="0"/>
                    <a:pt x="1" y="406"/>
                    <a:pt x="1" y="906"/>
                  </a:cubicBezTo>
                  <a:cubicBezTo>
                    <a:pt x="1" y="1405"/>
                    <a:pt x="405"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51"/>
            <p:cNvSpPr/>
            <p:nvPr/>
          </p:nvSpPr>
          <p:spPr>
            <a:xfrm>
              <a:off x="261627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51"/>
            <p:cNvSpPr/>
            <p:nvPr/>
          </p:nvSpPr>
          <p:spPr>
            <a:xfrm>
              <a:off x="2740825" y="1032300"/>
              <a:ext cx="45300" cy="45300"/>
            </a:xfrm>
            <a:custGeom>
              <a:avLst/>
              <a:gdLst/>
              <a:ahLst/>
              <a:cxnLst/>
              <a:rect l="l" t="t" r="r" b="b"/>
              <a:pathLst>
                <a:path w="1812" h="1812" extrusionOk="0">
                  <a:moveTo>
                    <a:pt x="906" y="0"/>
                  </a:moveTo>
                  <a:cubicBezTo>
                    <a:pt x="405" y="0"/>
                    <a:pt x="0" y="406"/>
                    <a:pt x="0" y="906"/>
                  </a:cubicBezTo>
                  <a:cubicBezTo>
                    <a:pt x="0" y="1405"/>
                    <a:pt x="405"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51"/>
            <p:cNvSpPr/>
            <p:nvPr/>
          </p:nvSpPr>
          <p:spPr>
            <a:xfrm>
              <a:off x="199362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51"/>
            <p:cNvSpPr/>
            <p:nvPr/>
          </p:nvSpPr>
          <p:spPr>
            <a:xfrm>
              <a:off x="2118150" y="1146225"/>
              <a:ext cx="45325" cy="45300"/>
            </a:xfrm>
            <a:custGeom>
              <a:avLst/>
              <a:gdLst/>
              <a:ahLst/>
              <a:cxnLst/>
              <a:rect l="l" t="t" r="r" b="b"/>
              <a:pathLst>
                <a:path w="1813" h="1812" extrusionOk="0">
                  <a:moveTo>
                    <a:pt x="906" y="1"/>
                  </a:moveTo>
                  <a:cubicBezTo>
                    <a:pt x="406" y="1"/>
                    <a:pt x="0" y="406"/>
                    <a:pt x="0" y="906"/>
                  </a:cubicBezTo>
                  <a:cubicBezTo>
                    <a:pt x="0"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51"/>
            <p:cNvSpPr/>
            <p:nvPr/>
          </p:nvSpPr>
          <p:spPr>
            <a:xfrm>
              <a:off x="2242700" y="1146225"/>
              <a:ext cx="45300" cy="45300"/>
            </a:xfrm>
            <a:custGeom>
              <a:avLst/>
              <a:gdLst/>
              <a:ahLst/>
              <a:cxnLst/>
              <a:rect l="l" t="t" r="r" b="b"/>
              <a:pathLst>
                <a:path w="1812" h="1812" extrusionOk="0">
                  <a:moveTo>
                    <a:pt x="906" y="1"/>
                  </a:moveTo>
                  <a:cubicBezTo>
                    <a:pt x="406" y="1"/>
                    <a:pt x="0" y="406"/>
                    <a:pt x="0" y="906"/>
                  </a:cubicBezTo>
                  <a:cubicBezTo>
                    <a:pt x="0" y="1406"/>
                    <a:pt x="406"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51"/>
            <p:cNvSpPr/>
            <p:nvPr/>
          </p:nvSpPr>
          <p:spPr>
            <a:xfrm>
              <a:off x="2365425" y="1146200"/>
              <a:ext cx="47125" cy="45325"/>
            </a:xfrm>
            <a:custGeom>
              <a:avLst/>
              <a:gdLst/>
              <a:ahLst/>
              <a:cxnLst/>
              <a:rect l="l" t="t" r="r" b="b"/>
              <a:pathLst>
                <a:path w="1885" h="1813" extrusionOk="0">
                  <a:moveTo>
                    <a:pt x="978" y="1"/>
                  </a:moveTo>
                  <a:cubicBezTo>
                    <a:pt x="611" y="1"/>
                    <a:pt x="281" y="222"/>
                    <a:pt x="140" y="560"/>
                  </a:cubicBezTo>
                  <a:cubicBezTo>
                    <a:pt x="1" y="899"/>
                    <a:pt x="77" y="1288"/>
                    <a:pt x="337" y="1548"/>
                  </a:cubicBezTo>
                  <a:cubicBezTo>
                    <a:pt x="510" y="1721"/>
                    <a:pt x="742" y="1813"/>
                    <a:pt x="978" y="1813"/>
                  </a:cubicBezTo>
                  <a:cubicBezTo>
                    <a:pt x="1095" y="1813"/>
                    <a:pt x="1213" y="1790"/>
                    <a:pt x="1325" y="1744"/>
                  </a:cubicBezTo>
                  <a:cubicBezTo>
                    <a:pt x="1662" y="1604"/>
                    <a:pt x="1884" y="1273"/>
                    <a:pt x="1884" y="907"/>
                  </a:cubicBezTo>
                  <a:cubicBezTo>
                    <a:pt x="1884" y="407"/>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51"/>
            <p:cNvSpPr/>
            <p:nvPr/>
          </p:nvSpPr>
          <p:spPr>
            <a:xfrm>
              <a:off x="2491750" y="1146225"/>
              <a:ext cx="45300" cy="45300"/>
            </a:xfrm>
            <a:custGeom>
              <a:avLst/>
              <a:gdLst/>
              <a:ahLst/>
              <a:cxnLst/>
              <a:rect l="l" t="t" r="r" b="b"/>
              <a:pathLst>
                <a:path w="1812" h="1812" extrusionOk="0">
                  <a:moveTo>
                    <a:pt x="906" y="1"/>
                  </a:moveTo>
                  <a:cubicBezTo>
                    <a:pt x="405" y="1"/>
                    <a:pt x="1" y="406"/>
                    <a:pt x="1" y="906"/>
                  </a:cubicBezTo>
                  <a:cubicBezTo>
                    <a:pt x="1" y="1406"/>
                    <a:pt x="405"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51"/>
            <p:cNvSpPr/>
            <p:nvPr/>
          </p:nvSpPr>
          <p:spPr>
            <a:xfrm>
              <a:off x="261627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51"/>
            <p:cNvSpPr/>
            <p:nvPr/>
          </p:nvSpPr>
          <p:spPr>
            <a:xfrm>
              <a:off x="2740825" y="1146225"/>
              <a:ext cx="45300" cy="45300"/>
            </a:xfrm>
            <a:custGeom>
              <a:avLst/>
              <a:gdLst/>
              <a:ahLst/>
              <a:cxnLst/>
              <a:rect l="l" t="t" r="r" b="b"/>
              <a:pathLst>
                <a:path w="1812" h="1812" extrusionOk="0">
                  <a:moveTo>
                    <a:pt x="906" y="1"/>
                  </a:moveTo>
                  <a:cubicBezTo>
                    <a:pt x="405" y="1"/>
                    <a:pt x="0" y="406"/>
                    <a:pt x="0" y="906"/>
                  </a:cubicBezTo>
                  <a:cubicBezTo>
                    <a:pt x="0" y="1406"/>
                    <a:pt x="405"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51"/>
            <p:cNvSpPr/>
            <p:nvPr/>
          </p:nvSpPr>
          <p:spPr>
            <a:xfrm>
              <a:off x="1991825" y="1260150"/>
              <a:ext cx="47100" cy="45325"/>
            </a:xfrm>
            <a:custGeom>
              <a:avLst/>
              <a:gdLst/>
              <a:ahLst/>
              <a:cxnLst/>
              <a:rect l="l" t="t" r="r" b="b"/>
              <a:pathLst>
                <a:path w="1884" h="1813" extrusionOk="0">
                  <a:moveTo>
                    <a:pt x="978" y="1"/>
                  </a:moveTo>
                  <a:cubicBezTo>
                    <a:pt x="611" y="1"/>
                    <a:pt x="281" y="221"/>
                    <a:pt x="141" y="560"/>
                  </a:cubicBezTo>
                  <a:cubicBezTo>
                    <a:pt x="0" y="899"/>
                    <a:pt x="78" y="1288"/>
                    <a:pt x="338" y="1548"/>
                  </a:cubicBezTo>
                  <a:cubicBezTo>
                    <a:pt x="511" y="1721"/>
                    <a:pt x="742" y="1813"/>
                    <a:pt x="978" y="1813"/>
                  </a:cubicBezTo>
                  <a:cubicBezTo>
                    <a:pt x="1094" y="1813"/>
                    <a:pt x="1212" y="1790"/>
                    <a:pt x="1324"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51"/>
            <p:cNvSpPr/>
            <p:nvPr/>
          </p:nvSpPr>
          <p:spPr>
            <a:xfrm>
              <a:off x="211637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51"/>
            <p:cNvSpPr/>
            <p:nvPr/>
          </p:nvSpPr>
          <p:spPr>
            <a:xfrm>
              <a:off x="2240875" y="1260150"/>
              <a:ext cx="47125" cy="45325"/>
            </a:xfrm>
            <a:custGeom>
              <a:avLst/>
              <a:gdLst/>
              <a:ahLst/>
              <a:cxnLst/>
              <a:rect l="l" t="t" r="r" b="b"/>
              <a:pathLst>
                <a:path w="1885" h="1813" extrusionOk="0">
                  <a:moveTo>
                    <a:pt x="979" y="1"/>
                  </a:moveTo>
                  <a:cubicBezTo>
                    <a:pt x="612" y="1"/>
                    <a:pt x="282" y="221"/>
                    <a:pt x="141" y="560"/>
                  </a:cubicBezTo>
                  <a:cubicBezTo>
                    <a:pt x="1" y="899"/>
                    <a:pt x="79" y="1288"/>
                    <a:pt x="337" y="1548"/>
                  </a:cubicBezTo>
                  <a:cubicBezTo>
                    <a:pt x="511" y="1721"/>
                    <a:pt x="743" y="1813"/>
                    <a:pt x="978" y="1813"/>
                  </a:cubicBezTo>
                  <a:cubicBezTo>
                    <a:pt x="1095" y="1813"/>
                    <a:pt x="1213" y="1790"/>
                    <a:pt x="1325" y="1743"/>
                  </a:cubicBezTo>
                  <a:cubicBezTo>
                    <a:pt x="1664" y="1603"/>
                    <a:pt x="1884" y="1273"/>
                    <a:pt x="1884" y="906"/>
                  </a:cubicBezTo>
                  <a:cubicBezTo>
                    <a:pt x="1884" y="406"/>
                    <a:pt x="1479" y="1"/>
                    <a:pt x="97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51"/>
            <p:cNvSpPr/>
            <p:nvPr/>
          </p:nvSpPr>
          <p:spPr>
            <a:xfrm>
              <a:off x="2365425" y="1260150"/>
              <a:ext cx="47125" cy="45325"/>
            </a:xfrm>
            <a:custGeom>
              <a:avLst/>
              <a:gdLst/>
              <a:ahLst/>
              <a:cxnLst/>
              <a:rect l="l" t="t" r="r" b="b"/>
              <a:pathLst>
                <a:path w="1885" h="1813" extrusionOk="0">
                  <a:moveTo>
                    <a:pt x="978" y="1"/>
                  </a:moveTo>
                  <a:cubicBezTo>
                    <a:pt x="611" y="1"/>
                    <a:pt x="281" y="221"/>
                    <a:pt x="140" y="560"/>
                  </a:cubicBezTo>
                  <a:cubicBezTo>
                    <a:pt x="1" y="899"/>
                    <a:pt x="77" y="1288"/>
                    <a:pt x="337" y="1548"/>
                  </a:cubicBezTo>
                  <a:cubicBezTo>
                    <a:pt x="510" y="1721"/>
                    <a:pt x="742" y="1813"/>
                    <a:pt x="978" y="1813"/>
                  </a:cubicBezTo>
                  <a:cubicBezTo>
                    <a:pt x="1095" y="1813"/>
                    <a:pt x="1213" y="1790"/>
                    <a:pt x="1325" y="1743"/>
                  </a:cubicBezTo>
                  <a:cubicBezTo>
                    <a:pt x="1662"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51"/>
            <p:cNvSpPr/>
            <p:nvPr/>
          </p:nvSpPr>
          <p:spPr>
            <a:xfrm>
              <a:off x="2489950" y="1260150"/>
              <a:ext cx="47100" cy="45325"/>
            </a:xfrm>
            <a:custGeom>
              <a:avLst/>
              <a:gdLst/>
              <a:ahLst/>
              <a:cxnLst/>
              <a:rect l="l" t="t" r="r" b="b"/>
              <a:pathLst>
                <a:path w="1884" h="1813" extrusionOk="0">
                  <a:moveTo>
                    <a:pt x="978" y="1"/>
                  </a:moveTo>
                  <a:cubicBezTo>
                    <a:pt x="612" y="1"/>
                    <a:pt x="281" y="221"/>
                    <a:pt x="141" y="560"/>
                  </a:cubicBezTo>
                  <a:cubicBezTo>
                    <a:pt x="0" y="899"/>
                    <a:pt x="78" y="1288"/>
                    <a:pt x="337" y="1548"/>
                  </a:cubicBezTo>
                  <a:cubicBezTo>
                    <a:pt x="510" y="1721"/>
                    <a:pt x="742" y="1813"/>
                    <a:pt x="978" y="1813"/>
                  </a:cubicBezTo>
                  <a:cubicBezTo>
                    <a:pt x="1095" y="1813"/>
                    <a:pt x="1212" y="1790"/>
                    <a:pt x="1325"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51"/>
            <p:cNvSpPr/>
            <p:nvPr/>
          </p:nvSpPr>
          <p:spPr>
            <a:xfrm>
              <a:off x="2614500" y="1260150"/>
              <a:ext cx="47075" cy="45325"/>
            </a:xfrm>
            <a:custGeom>
              <a:avLst/>
              <a:gdLst/>
              <a:ahLst/>
              <a:cxnLst/>
              <a:rect l="l" t="t" r="r" b="b"/>
              <a:pathLst>
                <a:path w="1883" h="1813" extrusionOk="0">
                  <a:moveTo>
                    <a:pt x="977" y="1"/>
                  </a:moveTo>
                  <a:cubicBezTo>
                    <a:pt x="610" y="1"/>
                    <a:pt x="280" y="221"/>
                    <a:pt x="140" y="560"/>
                  </a:cubicBezTo>
                  <a:cubicBezTo>
                    <a:pt x="0" y="899"/>
                    <a:pt x="77" y="1288"/>
                    <a:pt x="337" y="1548"/>
                  </a:cubicBezTo>
                  <a:cubicBezTo>
                    <a:pt x="510" y="1721"/>
                    <a:pt x="741" y="1813"/>
                    <a:pt x="977" y="1813"/>
                  </a:cubicBezTo>
                  <a:cubicBezTo>
                    <a:pt x="1093" y="1813"/>
                    <a:pt x="1211" y="1790"/>
                    <a:pt x="1323" y="1743"/>
                  </a:cubicBezTo>
                  <a:cubicBezTo>
                    <a:pt x="1662" y="1603"/>
                    <a:pt x="1883" y="1273"/>
                    <a:pt x="1883" y="906"/>
                  </a:cubicBezTo>
                  <a:cubicBezTo>
                    <a:pt x="1883" y="406"/>
                    <a:pt x="1477" y="1"/>
                    <a:pt x="9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51"/>
            <p:cNvSpPr/>
            <p:nvPr/>
          </p:nvSpPr>
          <p:spPr>
            <a:xfrm>
              <a:off x="273902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51"/>
            <p:cNvSpPr/>
            <p:nvPr/>
          </p:nvSpPr>
          <p:spPr>
            <a:xfrm>
              <a:off x="1991825" y="1374100"/>
              <a:ext cx="47100" cy="45300"/>
            </a:xfrm>
            <a:custGeom>
              <a:avLst/>
              <a:gdLst/>
              <a:ahLst/>
              <a:cxnLst/>
              <a:rect l="l" t="t" r="r" b="b"/>
              <a:pathLst>
                <a:path w="1884" h="1812" extrusionOk="0">
                  <a:moveTo>
                    <a:pt x="978" y="0"/>
                  </a:moveTo>
                  <a:cubicBezTo>
                    <a:pt x="611" y="0"/>
                    <a:pt x="281" y="221"/>
                    <a:pt x="141" y="559"/>
                  </a:cubicBezTo>
                  <a:cubicBezTo>
                    <a:pt x="0" y="897"/>
                    <a:pt x="78" y="1288"/>
                    <a:pt x="338" y="1546"/>
                  </a:cubicBezTo>
                  <a:cubicBezTo>
                    <a:pt x="511" y="1720"/>
                    <a:pt x="742" y="1812"/>
                    <a:pt x="978" y="1812"/>
                  </a:cubicBezTo>
                  <a:cubicBezTo>
                    <a:pt x="1095" y="1812"/>
                    <a:pt x="1212" y="1789"/>
                    <a:pt x="1324"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51"/>
            <p:cNvSpPr/>
            <p:nvPr/>
          </p:nvSpPr>
          <p:spPr>
            <a:xfrm>
              <a:off x="211637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51"/>
            <p:cNvSpPr/>
            <p:nvPr/>
          </p:nvSpPr>
          <p:spPr>
            <a:xfrm>
              <a:off x="2240875" y="1374100"/>
              <a:ext cx="47125" cy="45300"/>
            </a:xfrm>
            <a:custGeom>
              <a:avLst/>
              <a:gdLst/>
              <a:ahLst/>
              <a:cxnLst/>
              <a:rect l="l" t="t" r="r" b="b"/>
              <a:pathLst>
                <a:path w="1885" h="1812" extrusionOk="0">
                  <a:moveTo>
                    <a:pt x="979" y="0"/>
                  </a:moveTo>
                  <a:cubicBezTo>
                    <a:pt x="612" y="0"/>
                    <a:pt x="282" y="221"/>
                    <a:pt x="141" y="559"/>
                  </a:cubicBezTo>
                  <a:cubicBezTo>
                    <a:pt x="1" y="897"/>
                    <a:pt x="79" y="1288"/>
                    <a:pt x="337" y="1546"/>
                  </a:cubicBezTo>
                  <a:cubicBezTo>
                    <a:pt x="511" y="1720"/>
                    <a:pt x="743" y="1812"/>
                    <a:pt x="979" y="1812"/>
                  </a:cubicBezTo>
                  <a:cubicBezTo>
                    <a:pt x="1095" y="1812"/>
                    <a:pt x="1213" y="1789"/>
                    <a:pt x="1325" y="1743"/>
                  </a:cubicBezTo>
                  <a:cubicBezTo>
                    <a:pt x="1664" y="1603"/>
                    <a:pt x="1884" y="1273"/>
                    <a:pt x="1884" y="906"/>
                  </a:cubicBezTo>
                  <a:cubicBezTo>
                    <a:pt x="1884" y="405"/>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51"/>
            <p:cNvSpPr/>
            <p:nvPr/>
          </p:nvSpPr>
          <p:spPr>
            <a:xfrm>
              <a:off x="2365425" y="1374100"/>
              <a:ext cx="47125" cy="45300"/>
            </a:xfrm>
            <a:custGeom>
              <a:avLst/>
              <a:gdLst/>
              <a:ahLst/>
              <a:cxnLst/>
              <a:rect l="l" t="t" r="r" b="b"/>
              <a:pathLst>
                <a:path w="1885" h="1812" extrusionOk="0">
                  <a:moveTo>
                    <a:pt x="978" y="0"/>
                  </a:moveTo>
                  <a:cubicBezTo>
                    <a:pt x="611" y="0"/>
                    <a:pt x="281" y="221"/>
                    <a:pt x="140" y="559"/>
                  </a:cubicBezTo>
                  <a:cubicBezTo>
                    <a:pt x="1" y="897"/>
                    <a:pt x="77" y="1288"/>
                    <a:pt x="337" y="1546"/>
                  </a:cubicBezTo>
                  <a:cubicBezTo>
                    <a:pt x="510" y="1720"/>
                    <a:pt x="742" y="1812"/>
                    <a:pt x="978" y="1812"/>
                  </a:cubicBezTo>
                  <a:cubicBezTo>
                    <a:pt x="1095" y="1812"/>
                    <a:pt x="1213" y="1789"/>
                    <a:pt x="1325" y="1743"/>
                  </a:cubicBezTo>
                  <a:cubicBezTo>
                    <a:pt x="1662"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51"/>
            <p:cNvSpPr/>
            <p:nvPr/>
          </p:nvSpPr>
          <p:spPr>
            <a:xfrm>
              <a:off x="2489950" y="1374100"/>
              <a:ext cx="47100" cy="45300"/>
            </a:xfrm>
            <a:custGeom>
              <a:avLst/>
              <a:gdLst/>
              <a:ahLst/>
              <a:cxnLst/>
              <a:rect l="l" t="t" r="r" b="b"/>
              <a:pathLst>
                <a:path w="1884" h="1812" extrusionOk="0">
                  <a:moveTo>
                    <a:pt x="978" y="0"/>
                  </a:moveTo>
                  <a:cubicBezTo>
                    <a:pt x="612" y="0"/>
                    <a:pt x="281" y="221"/>
                    <a:pt x="141" y="559"/>
                  </a:cubicBezTo>
                  <a:cubicBezTo>
                    <a:pt x="0" y="897"/>
                    <a:pt x="78" y="1288"/>
                    <a:pt x="337" y="1546"/>
                  </a:cubicBezTo>
                  <a:cubicBezTo>
                    <a:pt x="511" y="1720"/>
                    <a:pt x="742" y="1812"/>
                    <a:pt x="978" y="1812"/>
                  </a:cubicBezTo>
                  <a:cubicBezTo>
                    <a:pt x="1095" y="1812"/>
                    <a:pt x="1212" y="1789"/>
                    <a:pt x="1325"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51"/>
            <p:cNvSpPr/>
            <p:nvPr/>
          </p:nvSpPr>
          <p:spPr>
            <a:xfrm>
              <a:off x="2614500" y="1374100"/>
              <a:ext cx="47075" cy="45300"/>
            </a:xfrm>
            <a:custGeom>
              <a:avLst/>
              <a:gdLst/>
              <a:ahLst/>
              <a:cxnLst/>
              <a:rect l="l" t="t" r="r" b="b"/>
              <a:pathLst>
                <a:path w="1883" h="1812" extrusionOk="0">
                  <a:moveTo>
                    <a:pt x="977" y="0"/>
                  </a:moveTo>
                  <a:cubicBezTo>
                    <a:pt x="610" y="0"/>
                    <a:pt x="280" y="221"/>
                    <a:pt x="140" y="559"/>
                  </a:cubicBezTo>
                  <a:cubicBezTo>
                    <a:pt x="0" y="897"/>
                    <a:pt x="77" y="1288"/>
                    <a:pt x="337" y="1546"/>
                  </a:cubicBezTo>
                  <a:cubicBezTo>
                    <a:pt x="510" y="1720"/>
                    <a:pt x="741" y="1812"/>
                    <a:pt x="977" y="1812"/>
                  </a:cubicBezTo>
                  <a:cubicBezTo>
                    <a:pt x="1094" y="1812"/>
                    <a:pt x="1211" y="1789"/>
                    <a:pt x="1323" y="1743"/>
                  </a:cubicBezTo>
                  <a:cubicBezTo>
                    <a:pt x="1662" y="1603"/>
                    <a:pt x="1883" y="1273"/>
                    <a:pt x="1883" y="906"/>
                  </a:cubicBezTo>
                  <a:cubicBezTo>
                    <a:pt x="1883" y="405"/>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51"/>
            <p:cNvSpPr/>
            <p:nvPr/>
          </p:nvSpPr>
          <p:spPr>
            <a:xfrm>
              <a:off x="273902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51"/>
            <p:cNvSpPr/>
            <p:nvPr/>
          </p:nvSpPr>
          <p:spPr>
            <a:xfrm>
              <a:off x="1991825" y="1488025"/>
              <a:ext cx="47100" cy="45325"/>
            </a:xfrm>
            <a:custGeom>
              <a:avLst/>
              <a:gdLst/>
              <a:ahLst/>
              <a:cxnLst/>
              <a:rect l="l" t="t" r="r" b="b"/>
              <a:pathLst>
                <a:path w="1884" h="1813" extrusionOk="0">
                  <a:moveTo>
                    <a:pt x="978" y="0"/>
                  </a:moveTo>
                  <a:cubicBezTo>
                    <a:pt x="611" y="0"/>
                    <a:pt x="281" y="221"/>
                    <a:pt x="141" y="559"/>
                  </a:cubicBezTo>
                  <a:cubicBezTo>
                    <a:pt x="0" y="898"/>
                    <a:pt x="78" y="1287"/>
                    <a:pt x="338" y="1547"/>
                  </a:cubicBezTo>
                  <a:cubicBezTo>
                    <a:pt x="511" y="1720"/>
                    <a:pt x="742" y="1812"/>
                    <a:pt x="978" y="1812"/>
                  </a:cubicBezTo>
                  <a:cubicBezTo>
                    <a:pt x="1094" y="1812"/>
                    <a:pt x="1212" y="1790"/>
                    <a:pt x="1324"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51"/>
            <p:cNvSpPr/>
            <p:nvPr/>
          </p:nvSpPr>
          <p:spPr>
            <a:xfrm>
              <a:off x="211637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51"/>
            <p:cNvSpPr/>
            <p:nvPr/>
          </p:nvSpPr>
          <p:spPr>
            <a:xfrm>
              <a:off x="2240875" y="1488025"/>
              <a:ext cx="47125" cy="45325"/>
            </a:xfrm>
            <a:custGeom>
              <a:avLst/>
              <a:gdLst/>
              <a:ahLst/>
              <a:cxnLst/>
              <a:rect l="l" t="t" r="r" b="b"/>
              <a:pathLst>
                <a:path w="1885" h="1813" extrusionOk="0">
                  <a:moveTo>
                    <a:pt x="979" y="0"/>
                  </a:moveTo>
                  <a:cubicBezTo>
                    <a:pt x="612" y="0"/>
                    <a:pt x="282" y="221"/>
                    <a:pt x="141" y="559"/>
                  </a:cubicBezTo>
                  <a:cubicBezTo>
                    <a:pt x="1" y="898"/>
                    <a:pt x="79" y="1287"/>
                    <a:pt x="337" y="1547"/>
                  </a:cubicBezTo>
                  <a:cubicBezTo>
                    <a:pt x="511" y="1720"/>
                    <a:pt x="743" y="1812"/>
                    <a:pt x="978" y="1812"/>
                  </a:cubicBezTo>
                  <a:cubicBezTo>
                    <a:pt x="1095" y="1812"/>
                    <a:pt x="1213" y="1790"/>
                    <a:pt x="1325" y="1743"/>
                  </a:cubicBezTo>
                  <a:cubicBezTo>
                    <a:pt x="1664" y="1603"/>
                    <a:pt x="1884" y="1272"/>
                    <a:pt x="1884" y="907"/>
                  </a:cubicBezTo>
                  <a:cubicBezTo>
                    <a:pt x="1884" y="406"/>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51"/>
            <p:cNvSpPr/>
            <p:nvPr/>
          </p:nvSpPr>
          <p:spPr>
            <a:xfrm>
              <a:off x="2365425" y="1488025"/>
              <a:ext cx="47125" cy="45325"/>
            </a:xfrm>
            <a:custGeom>
              <a:avLst/>
              <a:gdLst/>
              <a:ahLst/>
              <a:cxnLst/>
              <a:rect l="l" t="t" r="r" b="b"/>
              <a:pathLst>
                <a:path w="1885" h="1813" extrusionOk="0">
                  <a:moveTo>
                    <a:pt x="978" y="0"/>
                  </a:moveTo>
                  <a:cubicBezTo>
                    <a:pt x="611" y="0"/>
                    <a:pt x="281" y="221"/>
                    <a:pt x="140" y="559"/>
                  </a:cubicBezTo>
                  <a:cubicBezTo>
                    <a:pt x="1" y="898"/>
                    <a:pt x="77" y="1287"/>
                    <a:pt x="337" y="1547"/>
                  </a:cubicBezTo>
                  <a:cubicBezTo>
                    <a:pt x="510" y="1720"/>
                    <a:pt x="742" y="1812"/>
                    <a:pt x="978" y="1812"/>
                  </a:cubicBezTo>
                  <a:cubicBezTo>
                    <a:pt x="1095" y="1812"/>
                    <a:pt x="1213" y="1790"/>
                    <a:pt x="1325" y="1743"/>
                  </a:cubicBezTo>
                  <a:cubicBezTo>
                    <a:pt x="1662"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51"/>
            <p:cNvSpPr/>
            <p:nvPr/>
          </p:nvSpPr>
          <p:spPr>
            <a:xfrm>
              <a:off x="2489950" y="1488025"/>
              <a:ext cx="47100" cy="45325"/>
            </a:xfrm>
            <a:custGeom>
              <a:avLst/>
              <a:gdLst/>
              <a:ahLst/>
              <a:cxnLst/>
              <a:rect l="l" t="t" r="r" b="b"/>
              <a:pathLst>
                <a:path w="1884" h="1813" extrusionOk="0">
                  <a:moveTo>
                    <a:pt x="978" y="0"/>
                  </a:moveTo>
                  <a:cubicBezTo>
                    <a:pt x="612" y="0"/>
                    <a:pt x="281" y="221"/>
                    <a:pt x="141" y="559"/>
                  </a:cubicBezTo>
                  <a:cubicBezTo>
                    <a:pt x="0" y="898"/>
                    <a:pt x="78" y="1287"/>
                    <a:pt x="337" y="1547"/>
                  </a:cubicBezTo>
                  <a:cubicBezTo>
                    <a:pt x="510" y="1720"/>
                    <a:pt x="742" y="1812"/>
                    <a:pt x="978" y="1812"/>
                  </a:cubicBezTo>
                  <a:cubicBezTo>
                    <a:pt x="1095" y="1812"/>
                    <a:pt x="1212" y="1790"/>
                    <a:pt x="1325"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51"/>
            <p:cNvSpPr/>
            <p:nvPr/>
          </p:nvSpPr>
          <p:spPr>
            <a:xfrm>
              <a:off x="2614500" y="1488025"/>
              <a:ext cx="47075" cy="45325"/>
            </a:xfrm>
            <a:custGeom>
              <a:avLst/>
              <a:gdLst/>
              <a:ahLst/>
              <a:cxnLst/>
              <a:rect l="l" t="t" r="r" b="b"/>
              <a:pathLst>
                <a:path w="1883" h="1813" extrusionOk="0">
                  <a:moveTo>
                    <a:pt x="977" y="0"/>
                  </a:moveTo>
                  <a:cubicBezTo>
                    <a:pt x="610" y="0"/>
                    <a:pt x="280" y="221"/>
                    <a:pt x="140" y="559"/>
                  </a:cubicBezTo>
                  <a:cubicBezTo>
                    <a:pt x="0" y="898"/>
                    <a:pt x="77" y="1287"/>
                    <a:pt x="337" y="1547"/>
                  </a:cubicBezTo>
                  <a:cubicBezTo>
                    <a:pt x="510" y="1720"/>
                    <a:pt x="741" y="1812"/>
                    <a:pt x="977" y="1812"/>
                  </a:cubicBezTo>
                  <a:cubicBezTo>
                    <a:pt x="1093" y="1812"/>
                    <a:pt x="1211" y="1790"/>
                    <a:pt x="1323" y="1743"/>
                  </a:cubicBezTo>
                  <a:cubicBezTo>
                    <a:pt x="1662" y="1603"/>
                    <a:pt x="1883" y="1272"/>
                    <a:pt x="1883" y="907"/>
                  </a:cubicBezTo>
                  <a:cubicBezTo>
                    <a:pt x="1883" y="406"/>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51"/>
            <p:cNvSpPr/>
            <p:nvPr/>
          </p:nvSpPr>
          <p:spPr>
            <a:xfrm>
              <a:off x="273902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51"/>
            <p:cNvSpPr/>
            <p:nvPr/>
          </p:nvSpPr>
          <p:spPr>
            <a:xfrm>
              <a:off x="1988475" y="1756475"/>
              <a:ext cx="362075" cy="14225"/>
            </a:xfrm>
            <a:custGeom>
              <a:avLst/>
              <a:gdLst/>
              <a:ahLst/>
              <a:cxnLst/>
              <a:rect l="l" t="t" r="r" b="b"/>
              <a:pathLst>
                <a:path w="14483" h="569" extrusionOk="0">
                  <a:moveTo>
                    <a:pt x="14198" y="0"/>
                  </a:moveTo>
                  <a:cubicBezTo>
                    <a:pt x="14193" y="0"/>
                    <a:pt x="14188" y="0"/>
                    <a:pt x="14183" y="0"/>
                  </a:cubicBezTo>
                  <a:lnTo>
                    <a:pt x="267" y="0"/>
                  </a:lnTo>
                  <a:cubicBezTo>
                    <a:pt x="117" y="9"/>
                    <a:pt x="0" y="133"/>
                    <a:pt x="0" y="284"/>
                  </a:cubicBezTo>
                  <a:cubicBezTo>
                    <a:pt x="0" y="435"/>
                    <a:pt x="117" y="559"/>
                    <a:pt x="267" y="568"/>
                  </a:cubicBezTo>
                  <a:lnTo>
                    <a:pt x="14183" y="568"/>
                  </a:lnTo>
                  <a:cubicBezTo>
                    <a:pt x="14188" y="569"/>
                    <a:pt x="14193" y="569"/>
                    <a:pt x="14198" y="569"/>
                  </a:cubicBezTo>
                  <a:cubicBezTo>
                    <a:pt x="14354" y="569"/>
                    <a:pt x="14483" y="442"/>
                    <a:pt x="14483" y="284"/>
                  </a:cubicBezTo>
                  <a:cubicBezTo>
                    <a:pt x="14483" y="127"/>
                    <a:pt x="14354" y="0"/>
                    <a:pt x="141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51"/>
            <p:cNvSpPr/>
            <p:nvPr/>
          </p:nvSpPr>
          <p:spPr>
            <a:xfrm>
              <a:off x="1988475" y="1991525"/>
              <a:ext cx="362075" cy="14225"/>
            </a:xfrm>
            <a:custGeom>
              <a:avLst/>
              <a:gdLst/>
              <a:ahLst/>
              <a:cxnLst/>
              <a:rect l="l" t="t" r="r" b="b"/>
              <a:pathLst>
                <a:path w="14483" h="569" extrusionOk="0">
                  <a:moveTo>
                    <a:pt x="14200" y="0"/>
                  </a:moveTo>
                  <a:cubicBezTo>
                    <a:pt x="14194" y="0"/>
                    <a:pt x="14189" y="0"/>
                    <a:pt x="14183" y="1"/>
                  </a:cubicBezTo>
                  <a:lnTo>
                    <a:pt x="267" y="1"/>
                  </a:lnTo>
                  <a:cubicBezTo>
                    <a:pt x="117" y="9"/>
                    <a:pt x="0" y="134"/>
                    <a:pt x="0" y="284"/>
                  </a:cubicBezTo>
                  <a:cubicBezTo>
                    <a:pt x="0" y="435"/>
                    <a:pt x="117" y="559"/>
                    <a:pt x="267" y="568"/>
                  </a:cubicBezTo>
                  <a:lnTo>
                    <a:pt x="14183" y="568"/>
                  </a:lnTo>
                  <a:cubicBezTo>
                    <a:pt x="14189" y="568"/>
                    <a:pt x="14194" y="568"/>
                    <a:pt x="14200" y="568"/>
                  </a:cubicBezTo>
                  <a:cubicBezTo>
                    <a:pt x="14355" y="568"/>
                    <a:pt x="14483" y="442"/>
                    <a:pt x="14483" y="284"/>
                  </a:cubicBezTo>
                  <a:cubicBezTo>
                    <a:pt x="14483" y="127"/>
                    <a:pt x="14355" y="0"/>
                    <a:pt x="1420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51"/>
            <p:cNvSpPr/>
            <p:nvPr/>
          </p:nvSpPr>
          <p:spPr>
            <a:xfrm>
              <a:off x="1987625" y="2226550"/>
              <a:ext cx="362950" cy="14225"/>
            </a:xfrm>
            <a:custGeom>
              <a:avLst/>
              <a:gdLst/>
              <a:ahLst/>
              <a:cxnLst/>
              <a:rect l="l" t="t" r="r" b="b"/>
              <a:pathLst>
                <a:path w="14518" h="569" extrusionOk="0">
                  <a:moveTo>
                    <a:pt x="284" y="0"/>
                  </a:moveTo>
                  <a:cubicBezTo>
                    <a:pt x="128" y="0"/>
                    <a:pt x="0" y="127"/>
                    <a:pt x="0" y="284"/>
                  </a:cubicBezTo>
                  <a:cubicBezTo>
                    <a:pt x="0" y="442"/>
                    <a:pt x="127" y="568"/>
                    <a:pt x="282" y="568"/>
                  </a:cubicBezTo>
                  <a:cubicBezTo>
                    <a:pt x="289" y="568"/>
                    <a:pt x="295" y="568"/>
                    <a:pt x="301" y="568"/>
                  </a:cubicBezTo>
                  <a:lnTo>
                    <a:pt x="14217" y="568"/>
                  </a:lnTo>
                  <a:cubicBezTo>
                    <a:pt x="14223" y="568"/>
                    <a:pt x="14230" y="568"/>
                    <a:pt x="14236" y="568"/>
                  </a:cubicBezTo>
                  <a:cubicBezTo>
                    <a:pt x="14391" y="568"/>
                    <a:pt x="14518" y="442"/>
                    <a:pt x="14518" y="284"/>
                  </a:cubicBezTo>
                  <a:cubicBezTo>
                    <a:pt x="14518" y="127"/>
                    <a:pt x="14390" y="0"/>
                    <a:pt x="14234" y="0"/>
                  </a:cubicBezTo>
                  <a:cubicBezTo>
                    <a:pt x="14228" y="0"/>
                    <a:pt x="14223" y="1"/>
                    <a:pt x="14217" y="1"/>
                  </a:cubicBezTo>
                  <a:lnTo>
                    <a:pt x="301" y="1"/>
                  </a:lnTo>
                  <a:cubicBezTo>
                    <a:pt x="295" y="1"/>
                    <a:pt x="290" y="0"/>
                    <a:pt x="2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51"/>
            <p:cNvSpPr/>
            <p:nvPr/>
          </p:nvSpPr>
          <p:spPr>
            <a:xfrm>
              <a:off x="4707650" y="1162225"/>
              <a:ext cx="434275" cy="598325"/>
            </a:xfrm>
            <a:custGeom>
              <a:avLst/>
              <a:gdLst/>
              <a:ahLst/>
              <a:cxnLst/>
              <a:rect l="l" t="t" r="r" b="b"/>
              <a:pathLst>
                <a:path w="17371" h="23933" extrusionOk="0">
                  <a:moveTo>
                    <a:pt x="16538" y="0"/>
                  </a:moveTo>
                  <a:lnTo>
                    <a:pt x="2964" y="833"/>
                  </a:lnTo>
                  <a:cubicBezTo>
                    <a:pt x="2964" y="833"/>
                    <a:pt x="1247" y="5298"/>
                    <a:pt x="1604" y="5894"/>
                  </a:cubicBezTo>
                  <a:cubicBezTo>
                    <a:pt x="1961" y="6489"/>
                    <a:pt x="2845" y="7978"/>
                    <a:pt x="2368" y="9168"/>
                  </a:cubicBezTo>
                  <a:cubicBezTo>
                    <a:pt x="1892" y="10359"/>
                    <a:pt x="1" y="10562"/>
                    <a:pt x="239" y="11514"/>
                  </a:cubicBezTo>
                  <a:cubicBezTo>
                    <a:pt x="477" y="12467"/>
                    <a:pt x="1787" y="13181"/>
                    <a:pt x="1787" y="13181"/>
                  </a:cubicBezTo>
                  <a:cubicBezTo>
                    <a:pt x="1787" y="13181"/>
                    <a:pt x="3202" y="19527"/>
                    <a:pt x="3797" y="20360"/>
                  </a:cubicBezTo>
                  <a:cubicBezTo>
                    <a:pt x="4075" y="20750"/>
                    <a:pt x="4924" y="20854"/>
                    <a:pt x="5750" y="20854"/>
                  </a:cubicBezTo>
                  <a:cubicBezTo>
                    <a:pt x="6694" y="20854"/>
                    <a:pt x="7607" y="20719"/>
                    <a:pt x="7607" y="20719"/>
                  </a:cubicBezTo>
                  <a:lnTo>
                    <a:pt x="7845" y="23933"/>
                  </a:lnTo>
                  <a:lnTo>
                    <a:pt x="17371" y="23338"/>
                  </a:lnTo>
                  <a:lnTo>
                    <a:pt x="17014" y="17622"/>
                  </a:lnTo>
                  <a:lnTo>
                    <a:pt x="1653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51"/>
            <p:cNvSpPr/>
            <p:nvPr/>
          </p:nvSpPr>
          <p:spPr>
            <a:xfrm>
              <a:off x="4702350" y="1155125"/>
              <a:ext cx="446900" cy="612525"/>
            </a:xfrm>
            <a:custGeom>
              <a:avLst/>
              <a:gdLst/>
              <a:ahLst/>
              <a:cxnLst/>
              <a:rect l="l" t="t" r="r" b="b"/>
              <a:pathLst>
                <a:path w="17876" h="24501" extrusionOk="0">
                  <a:moveTo>
                    <a:pt x="16474" y="585"/>
                  </a:moveTo>
                  <a:lnTo>
                    <a:pt x="16942" y="17924"/>
                  </a:lnTo>
                  <a:lnTo>
                    <a:pt x="17282" y="23357"/>
                  </a:lnTo>
                  <a:lnTo>
                    <a:pt x="8319" y="23917"/>
                  </a:lnTo>
                  <a:lnTo>
                    <a:pt x="8103" y="20981"/>
                  </a:lnTo>
                  <a:cubicBezTo>
                    <a:pt x="8091" y="20833"/>
                    <a:pt x="7967" y="20719"/>
                    <a:pt x="7819" y="20719"/>
                  </a:cubicBezTo>
                  <a:cubicBezTo>
                    <a:pt x="7805" y="20719"/>
                    <a:pt x="7791" y="20720"/>
                    <a:pt x="7778" y="20722"/>
                  </a:cubicBezTo>
                  <a:cubicBezTo>
                    <a:pt x="7242" y="20801"/>
                    <a:pt x="6586" y="20855"/>
                    <a:pt x="5983" y="20855"/>
                  </a:cubicBezTo>
                  <a:cubicBezTo>
                    <a:pt x="5161" y="20855"/>
                    <a:pt x="4435" y="20755"/>
                    <a:pt x="4239" y="20480"/>
                  </a:cubicBezTo>
                  <a:cubicBezTo>
                    <a:pt x="3827" y="19903"/>
                    <a:pt x="2838" y="15933"/>
                    <a:pt x="2275" y="13404"/>
                  </a:cubicBezTo>
                  <a:cubicBezTo>
                    <a:pt x="2257" y="13325"/>
                    <a:pt x="2205" y="13257"/>
                    <a:pt x="2134" y="13218"/>
                  </a:cubicBezTo>
                  <a:cubicBezTo>
                    <a:pt x="2122" y="13210"/>
                    <a:pt x="930" y="12549"/>
                    <a:pt x="725" y="11730"/>
                  </a:cubicBezTo>
                  <a:cubicBezTo>
                    <a:pt x="657" y="11455"/>
                    <a:pt x="903" y="11267"/>
                    <a:pt x="1480" y="10903"/>
                  </a:cubicBezTo>
                  <a:cubicBezTo>
                    <a:pt x="1998" y="10576"/>
                    <a:pt x="2584" y="10206"/>
                    <a:pt x="2843" y="9557"/>
                  </a:cubicBezTo>
                  <a:cubicBezTo>
                    <a:pt x="3376" y="8226"/>
                    <a:pt x="2419" y="6631"/>
                    <a:pt x="2063" y="6039"/>
                  </a:cubicBezTo>
                  <a:cubicBezTo>
                    <a:pt x="1918" y="5672"/>
                    <a:pt x="2621" y="3376"/>
                    <a:pt x="3375" y="1389"/>
                  </a:cubicBezTo>
                  <a:lnTo>
                    <a:pt x="16474" y="585"/>
                  </a:lnTo>
                  <a:close/>
                  <a:moveTo>
                    <a:pt x="16752" y="0"/>
                  </a:moveTo>
                  <a:cubicBezTo>
                    <a:pt x="16745" y="0"/>
                    <a:pt x="16739" y="0"/>
                    <a:pt x="16732" y="1"/>
                  </a:cubicBezTo>
                  <a:lnTo>
                    <a:pt x="3159" y="834"/>
                  </a:lnTo>
                  <a:cubicBezTo>
                    <a:pt x="3048" y="841"/>
                    <a:pt x="2951" y="912"/>
                    <a:pt x="2911" y="1016"/>
                  </a:cubicBezTo>
                  <a:cubicBezTo>
                    <a:pt x="2381" y="2397"/>
                    <a:pt x="1187" y="5679"/>
                    <a:pt x="1574" y="6323"/>
                  </a:cubicBezTo>
                  <a:cubicBezTo>
                    <a:pt x="1894" y="6858"/>
                    <a:pt x="2745" y="8277"/>
                    <a:pt x="2317" y="9347"/>
                  </a:cubicBezTo>
                  <a:cubicBezTo>
                    <a:pt x="2125" y="9825"/>
                    <a:pt x="1644" y="10129"/>
                    <a:pt x="1178" y="10423"/>
                  </a:cubicBezTo>
                  <a:cubicBezTo>
                    <a:pt x="626" y="10772"/>
                    <a:pt x="1" y="11166"/>
                    <a:pt x="176" y="11866"/>
                  </a:cubicBezTo>
                  <a:cubicBezTo>
                    <a:pt x="399" y="12762"/>
                    <a:pt x="1405" y="13439"/>
                    <a:pt x="1749" y="13648"/>
                  </a:cubicBezTo>
                  <a:cubicBezTo>
                    <a:pt x="1985" y="14699"/>
                    <a:pt x="3195" y="19993"/>
                    <a:pt x="3777" y="20809"/>
                  </a:cubicBezTo>
                  <a:cubicBezTo>
                    <a:pt x="4127" y="21297"/>
                    <a:pt x="5083" y="21426"/>
                    <a:pt x="5992" y="21426"/>
                  </a:cubicBezTo>
                  <a:cubicBezTo>
                    <a:pt x="6600" y="21426"/>
                    <a:pt x="7187" y="21369"/>
                    <a:pt x="7559" y="21323"/>
                  </a:cubicBezTo>
                  <a:lnTo>
                    <a:pt x="7775" y="24238"/>
                  </a:lnTo>
                  <a:cubicBezTo>
                    <a:pt x="7786" y="24385"/>
                    <a:pt x="7909" y="24500"/>
                    <a:pt x="8057" y="24500"/>
                  </a:cubicBezTo>
                  <a:lnTo>
                    <a:pt x="8075" y="24500"/>
                  </a:lnTo>
                  <a:lnTo>
                    <a:pt x="17601" y="23905"/>
                  </a:lnTo>
                  <a:cubicBezTo>
                    <a:pt x="17757" y="23895"/>
                    <a:pt x="17876" y="23760"/>
                    <a:pt x="17866" y="23604"/>
                  </a:cubicBezTo>
                  <a:lnTo>
                    <a:pt x="17509" y="17899"/>
                  </a:lnTo>
                  <a:lnTo>
                    <a:pt x="17033" y="276"/>
                  </a:lnTo>
                  <a:cubicBezTo>
                    <a:pt x="17031" y="199"/>
                    <a:pt x="16997" y="126"/>
                    <a:pt x="16941" y="74"/>
                  </a:cubicBezTo>
                  <a:cubicBezTo>
                    <a:pt x="16890" y="27"/>
                    <a:pt x="16822" y="0"/>
                    <a:pt x="167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51"/>
            <p:cNvSpPr/>
            <p:nvPr/>
          </p:nvSpPr>
          <p:spPr>
            <a:xfrm>
              <a:off x="4660275" y="1011275"/>
              <a:ext cx="612600" cy="600325"/>
            </a:xfrm>
            <a:custGeom>
              <a:avLst/>
              <a:gdLst/>
              <a:ahLst/>
              <a:cxnLst/>
              <a:rect l="l" t="t" r="r" b="b"/>
              <a:pathLst>
                <a:path w="24504" h="24013" extrusionOk="0">
                  <a:moveTo>
                    <a:pt x="12830" y="1"/>
                  </a:moveTo>
                  <a:cubicBezTo>
                    <a:pt x="10402" y="1"/>
                    <a:pt x="9363" y="1214"/>
                    <a:pt x="7801" y="1214"/>
                  </a:cubicBezTo>
                  <a:cubicBezTo>
                    <a:pt x="6898" y="1214"/>
                    <a:pt x="6169" y="575"/>
                    <a:pt x="5211" y="575"/>
                  </a:cubicBezTo>
                  <a:cubicBezTo>
                    <a:pt x="4514" y="575"/>
                    <a:pt x="3695" y="913"/>
                    <a:pt x="2600" y="2081"/>
                  </a:cubicBezTo>
                  <a:cubicBezTo>
                    <a:pt x="0" y="4855"/>
                    <a:pt x="3295" y="7803"/>
                    <a:pt x="3295" y="7803"/>
                  </a:cubicBezTo>
                  <a:cubicBezTo>
                    <a:pt x="4135" y="8560"/>
                    <a:pt x="4782" y="8727"/>
                    <a:pt x="5437" y="8727"/>
                  </a:cubicBezTo>
                  <a:cubicBezTo>
                    <a:pt x="5581" y="8727"/>
                    <a:pt x="5724" y="8719"/>
                    <a:pt x="5870" y="8707"/>
                  </a:cubicBezTo>
                  <a:lnTo>
                    <a:pt x="5870" y="8707"/>
                  </a:lnTo>
                  <a:cubicBezTo>
                    <a:pt x="5764" y="9236"/>
                    <a:pt x="5543" y="10388"/>
                    <a:pt x="5454" y="11277"/>
                  </a:cubicBezTo>
                  <a:cubicBezTo>
                    <a:pt x="5335" y="12468"/>
                    <a:pt x="7478" y="13778"/>
                    <a:pt x="7478" y="13778"/>
                  </a:cubicBezTo>
                  <a:cubicBezTo>
                    <a:pt x="7478" y="13778"/>
                    <a:pt x="7359" y="15564"/>
                    <a:pt x="7597" y="16159"/>
                  </a:cubicBezTo>
                  <a:cubicBezTo>
                    <a:pt x="7736" y="16506"/>
                    <a:pt x="7995" y="16691"/>
                    <a:pt x="8259" y="16691"/>
                  </a:cubicBezTo>
                  <a:cubicBezTo>
                    <a:pt x="8447" y="16691"/>
                    <a:pt x="8638" y="16596"/>
                    <a:pt x="8787" y="16397"/>
                  </a:cubicBezTo>
                  <a:cubicBezTo>
                    <a:pt x="9083" y="16002"/>
                    <a:pt x="9297" y="14379"/>
                    <a:pt x="9566" y="14379"/>
                  </a:cubicBezTo>
                  <a:cubicBezTo>
                    <a:pt x="9621" y="14379"/>
                    <a:pt x="9679" y="14448"/>
                    <a:pt x="9740" y="14611"/>
                  </a:cubicBezTo>
                  <a:cubicBezTo>
                    <a:pt x="10097" y="15564"/>
                    <a:pt x="11525" y="22707"/>
                    <a:pt x="12478" y="23541"/>
                  </a:cubicBezTo>
                  <a:cubicBezTo>
                    <a:pt x="12883" y="23895"/>
                    <a:pt x="13889" y="24013"/>
                    <a:pt x="15004" y="24013"/>
                  </a:cubicBezTo>
                  <a:cubicBezTo>
                    <a:pt x="16514" y="24013"/>
                    <a:pt x="18223" y="23797"/>
                    <a:pt x="18908" y="23660"/>
                  </a:cubicBezTo>
                  <a:cubicBezTo>
                    <a:pt x="20099" y="23422"/>
                    <a:pt x="22361" y="18421"/>
                    <a:pt x="23433" y="15445"/>
                  </a:cubicBezTo>
                  <a:cubicBezTo>
                    <a:pt x="24504" y="12468"/>
                    <a:pt x="24029" y="7228"/>
                    <a:pt x="22481" y="4847"/>
                  </a:cubicBezTo>
                  <a:cubicBezTo>
                    <a:pt x="21320" y="3061"/>
                    <a:pt x="19287" y="2279"/>
                    <a:pt x="17690" y="2101"/>
                  </a:cubicBezTo>
                  <a:cubicBezTo>
                    <a:pt x="17687" y="2090"/>
                    <a:pt x="17684" y="2081"/>
                    <a:pt x="17684" y="2081"/>
                  </a:cubicBezTo>
                  <a:cubicBezTo>
                    <a:pt x="17684" y="2081"/>
                    <a:pt x="15257" y="1"/>
                    <a:pt x="1283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51"/>
            <p:cNvSpPr/>
            <p:nvPr/>
          </p:nvSpPr>
          <p:spPr>
            <a:xfrm>
              <a:off x="4692250" y="1004200"/>
              <a:ext cx="587825" cy="614425"/>
            </a:xfrm>
            <a:custGeom>
              <a:avLst/>
              <a:gdLst/>
              <a:ahLst/>
              <a:cxnLst/>
              <a:rect l="l" t="t" r="r" b="b"/>
              <a:pathLst>
                <a:path w="23513" h="24577" extrusionOk="0">
                  <a:moveTo>
                    <a:pt x="11552" y="567"/>
                  </a:moveTo>
                  <a:cubicBezTo>
                    <a:pt x="13669" y="567"/>
                    <a:pt x="15841" y="2268"/>
                    <a:pt x="16177" y="2542"/>
                  </a:cubicBezTo>
                  <a:cubicBezTo>
                    <a:pt x="16223" y="2611"/>
                    <a:pt x="16298" y="2656"/>
                    <a:pt x="16380" y="2666"/>
                  </a:cubicBezTo>
                  <a:cubicBezTo>
                    <a:pt x="17109" y="2747"/>
                    <a:pt x="19594" y="3176"/>
                    <a:pt x="20965" y="5284"/>
                  </a:cubicBezTo>
                  <a:cubicBezTo>
                    <a:pt x="22474" y="7606"/>
                    <a:pt x="22932" y="12732"/>
                    <a:pt x="21888" y="15632"/>
                  </a:cubicBezTo>
                  <a:cubicBezTo>
                    <a:pt x="20574" y="19278"/>
                    <a:pt x="18451" y="23489"/>
                    <a:pt x="17574" y="23665"/>
                  </a:cubicBezTo>
                  <a:cubicBezTo>
                    <a:pt x="16752" y="23830"/>
                    <a:pt x="15119" y="24010"/>
                    <a:pt x="13719" y="24010"/>
                  </a:cubicBezTo>
                  <a:cubicBezTo>
                    <a:pt x="12654" y="24010"/>
                    <a:pt x="11724" y="23906"/>
                    <a:pt x="11386" y="23611"/>
                  </a:cubicBezTo>
                  <a:cubicBezTo>
                    <a:pt x="10778" y="23079"/>
                    <a:pt x="9805" y="19071"/>
                    <a:pt x="9281" y="16918"/>
                  </a:cubicBezTo>
                  <a:cubicBezTo>
                    <a:pt x="9025" y="15854"/>
                    <a:pt x="8838" y="15087"/>
                    <a:pt x="8727" y="14794"/>
                  </a:cubicBezTo>
                  <a:cubicBezTo>
                    <a:pt x="8688" y="14690"/>
                    <a:pt x="8571" y="14379"/>
                    <a:pt x="8290" y="14379"/>
                  </a:cubicBezTo>
                  <a:lnTo>
                    <a:pt x="8289" y="14379"/>
                  </a:lnTo>
                  <a:cubicBezTo>
                    <a:pt x="8284" y="14379"/>
                    <a:pt x="8277" y="14379"/>
                    <a:pt x="8272" y="14378"/>
                  </a:cubicBezTo>
                  <a:cubicBezTo>
                    <a:pt x="7921" y="14394"/>
                    <a:pt x="7801" y="14835"/>
                    <a:pt x="7603" y="15568"/>
                  </a:cubicBezTo>
                  <a:cubicBezTo>
                    <a:pt x="7507" y="15926"/>
                    <a:pt x="7386" y="16372"/>
                    <a:pt x="7283" y="16508"/>
                  </a:cubicBezTo>
                  <a:cubicBezTo>
                    <a:pt x="7194" y="16626"/>
                    <a:pt x="7087" y="16689"/>
                    <a:pt x="6979" y="16689"/>
                  </a:cubicBezTo>
                  <a:cubicBezTo>
                    <a:pt x="6968" y="16689"/>
                    <a:pt x="6956" y="16688"/>
                    <a:pt x="6944" y="16686"/>
                  </a:cubicBezTo>
                  <a:cubicBezTo>
                    <a:pt x="6798" y="16667"/>
                    <a:pt x="6662" y="16536"/>
                    <a:pt x="6582" y="16335"/>
                  </a:cubicBezTo>
                  <a:cubicBezTo>
                    <a:pt x="6407" y="15897"/>
                    <a:pt x="6451" y="14557"/>
                    <a:pt x="6482" y="14078"/>
                  </a:cubicBezTo>
                  <a:cubicBezTo>
                    <a:pt x="6490" y="13972"/>
                    <a:pt x="6438" y="13871"/>
                    <a:pt x="6347" y="13817"/>
                  </a:cubicBezTo>
                  <a:cubicBezTo>
                    <a:pt x="5831" y="13501"/>
                    <a:pt x="4375" y="12414"/>
                    <a:pt x="4457" y="11587"/>
                  </a:cubicBezTo>
                  <a:cubicBezTo>
                    <a:pt x="4547" y="10690"/>
                    <a:pt x="4775" y="9511"/>
                    <a:pt x="4870" y="9045"/>
                  </a:cubicBezTo>
                  <a:cubicBezTo>
                    <a:pt x="4905" y="8868"/>
                    <a:pt x="4768" y="8706"/>
                    <a:pt x="4592" y="8706"/>
                  </a:cubicBezTo>
                  <a:cubicBezTo>
                    <a:pt x="4584" y="8706"/>
                    <a:pt x="4577" y="8706"/>
                    <a:pt x="4570" y="8707"/>
                  </a:cubicBezTo>
                  <a:cubicBezTo>
                    <a:pt x="4428" y="8718"/>
                    <a:pt x="4289" y="8726"/>
                    <a:pt x="4151" y="8726"/>
                  </a:cubicBezTo>
                  <a:cubicBezTo>
                    <a:pt x="3562" y="8726"/>
                    <a:pt x="2986" y="8577"/>
                    <a:pt x="2205" y="7874"/>
                  </a:cubicBezTo>
                  <a:cubicBezTo>
                    <a:pt x="2191" y="7860"/>
                    <a:pt x="683" y="6492"/>
                    <a:pt x="609" y="4815"/>
                  </a:cubicBezTo>
                  <a:cubicBezTo>
                    <a:pt x="573" y="4006"/>
                    <a:pt x="883" y="3247"/>
                    <a:pt x="1530" y="2558"/>
                  </a:cubicBezTo>
                  <a:cubicBezTo>
                    <a:pt x="2555" y="1463"/>
                    <a:pt x="3298" y="1144"/>
                    <a:pt x="3937" y="1144"/>
                  </a:cubicBezTo>
                  <a:cubicBezTo>
                    <a:pt x="4376" y="1144"/>
                    <a:pt x="4767" y="1295"/>
                    <a:pt x="5166" y="1449"/>
                  </a:cubicBezTo>
                  <a:cubicBezTo>
                    <a:pt x="5589" y="1611"/>
                    <a:pt x="6026" y="1780"/>
                    <a:pt x="6524" y="1780"/>
                  </a:cubicBezTo>
                  <a:cubicBezTo>
                    <a:pt x="7273" y="1780"/>
                    <a:pt x="7905" y="1524"/>
                    <a:pt x="8573" y="1253"/>
                  </a:cubicBezTo>
                  <a:cubicBezTo>
                    <a:pt x="9364" y="930"/>
                    <a:pt x="10260" y="567"/>
                    <a:pt x="11552" y="567"/>
                  </a:cubicBezTo>
                  <a:close/>
                  <a:moveTo>
                    <a:pt x="11551" y="0"/>
                  </a:moveTo>
                  <a:cubicBezTo>
                    <a:pt x="10149" y="0"/>
                    <a:pt x="9198" y="386"/>
                    <a:pt x="8359" y="727"/>
                  </a:cubicBezTo>
                  <a:cubicBezTo>
                    <a:pt x="7717" y="988"/>
                    <a:pt x="7163" y="1214"/>
                    <a:pt x="6524" y="1214"/>
                  </a:cubicBezTo>
                  <a:cubicBezTo>
                    <a:pt x="6132" y="1214"/>
                    <a:pt x="5762" y="1071"/>
                    <a:pt x="5369" y="920"/>
                  </a:cubicBezTo>
                  <a:cubicBezTo>
                    <a:pt x="4929" y="750"/>
                    <a:pt x="4465" y="571"/>
                    <a:pt x="3930" y="571"/>
                  </a:cubicBezTo>
                  <a:cubicBezTo>
                    <a:pt x="3176" y="571"/>
                    <a:pt x="2281" y="928"/>
                    <a:pt x="1115" y="2170"/>
                  </a:cubicBezTo>
                  <a:cubicBezTo>
                    <a:pt x="361" y="2975"/>
                    <a:pt x="0" y="3873"/>
                    <a:pt x="42" y="4841"/>
                  </a:cubicBezTo>
                  <a:cubicBezTo>
                    <a:pt x="127" y="6754"/>
                    <a:pt x="1757" y="8234"/>
                    <a:pt x="1826" y="8296"/>
                  </a:cubicBezTo>
                  <a:cubicBezTo>
                    <a:pt x="2755" y="9132"/>
                    <a:pt x="3493" y="9294"/>
                    <a:pt x="4175" y="9294"/>
                  </a:cubicBezTo>
                  <a:cubicBezTo>
                    <a:pt x="4198" y="9294"/>
                    <a:pt x="4221" y="9293"/>
                    <a:pt x="4244" y="9293"/>
                  </a:cubicBezTo>
                  <a:lnTo>
                    <a:pt x="4244" y="9293"/>
                  </a:lnTo>
                  <a:cubicBezTo>
                    <a:pt x="4133" y="9872"/>
                    <a:pt x="3968" y="10791"/>
                    <a:pt x="3894" y="11531"/>
                  </a:cubicBezTo>
                  <a:cubicBezTo>
                    <a:pt x="3776" y="12710"/>
                    <a:pt x="5378" y="13863"/>
                    <a:pt x="5907" y="14210"/>
                  </a:cubicBezTo>
                  <a:cubicBezTo>
                    <a:pt x="5882" y="14696"/>
                    <a:pt x="5838" y="16003"/>
                    <a:pt x="6056" y="16547"/>
                  </a:cubicBezTo>
                  <a:cubicBezTo>
                    <a:pt x="6213" y="16941"/>
                    <a:pt x="6517" y="17203"/>
                    <a:pt x="6869" y="17250"/>
                  </a:cubicBezTo>
                  <a:cubicBezTo>
                    <a:pt x="6907" y="17255"/>
                    <a:pt x="6944" y="17257"/>
                    <a:pt x="6982" y="17257"/>
                  </a:cubicBezTo>
                  <a:cubicBezTo>
                    <a:pt x="7268" y="17257"/>
                    <a:pt x="7539" y="17113"/>
                    <a:pt x="7736" y="16850"/>
                  </a:cubicBezTo>
                  <a:cubicBezTo>
                    <a:pt x="7904" y="16626"/>
                    <a:pt x="8024" y="16184"/>
                    <a:pt x="8151" y="15717"/>
                  </a:cubicBezTo>
                  <a:cubicBezTo>
                    <a:pt x="8187" y="15580"/>
                    <a:pt x="8234" y="15410"/>
                    <a:pt x="8279" y="15258"/>
                  </a:cubicBezTo>
                  <a:cubicBezTo>
                    <a:pt x="8389" y="15645"/>
                    <a:pt x="8551" y="16309"/>
                    <a:pt x="8732" y="17052"/>
                  </a:cubicBezTo>
                  <a:cubicBezTo>
                    <a:pt x="9573" y="20518"/>
                    <a:pt x="10326" y="23436"/>
                    <a:pt x="11014" y="24037"/>
                  </a:cubicBezTo>
                  <a:cubicBezTo>
                    <a:pt x="11482" y="24447"/>
                    <a:pt x="12561" y="24576"/>
                    <a:pt x="13724" y="24576"/>
                  </a:cubicBezTo>
                  <a:cubicBezTo>
                    <a:pt x="15413" y="24576"/>
                    <a:pt x="17277" y="24304"/>
                    <a:pt x="17686" y="24221"/>
                  </a:cubicBezTo>
                  <a:cubicBezTo>
                    <a:pt x="19482" y="23862"/>
                    <a:pt x="22393" y="15903"/>
                    <a:pt x="22421" y="15823"/>
                  </a:cubicBezTo>
                  <a:cubicBezTo>
                    <a:pt x="23513" y="12791"/>
                    <a:pt x="23027" y="7417"/>
                    <a:pt x="21440" y="4975"/>
                  </a:cubicBezTo>
                  <a:cubicBezTo>
                    <a:pt x="19997" y="2754"/>
                    <a:pt x="17454" y="2232"/>
                    <a:pt x="16550" y="2115"/>
                  </a:cubicBezTo>
                  <a:cubicBezTo>
                    <a:pt x="16209" y="1832"/>
                    <a:pt x="13911" y="0"/>
                    <a:pt x="11551"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51"/>
            <p:cNvSpPr/>
            <p:nvPr/>
          </p:nvSpPr>
          <p:spPr>
            <a:xfrm>
              <a:off x="4863625" y="1358700"/>
              <a:ext cx="69050" cy="172750"/>
            </a:xfrm>
            <a:custGeom>
              <a:avLst/>
              <a:gdLst/>
              <a:ahLst/>
              <a:cxnLst/>
              <a:rect l="l" t="t" r="r" b="b"/>
              <a:pathLst>
                <a:path w="2762" h="6910" extrusionOk="0">
                  <a:moveTo>
                    <a:pt x="1674" y="0"/>
                  </a:moveTo>
                  <a:cubicBezTo>
                    <a:pt x="1405" y="0"/>
                    <a:pt x="1051" y="186"/>
                    <a:pt x="582" y="655"/>
                  </a:cubicBezTo>
                  <a:cubicBezTo>
                    <a:pt x="582" y="655"/>
                    <a:pt x="873" y="2689"/>
                    <a:pt x="873" y="3997"/>
                  </a:cubicBezTo>
                  <a:cubicBezTo>
                    <a:pt x="873" y="5305"/>
                    <a:pt x="1" y="6032"/>
                    <a:pt x="582" y="6613"/>
                  </a:cubicBezTo>
                  <a:cubicBezTo>
                    <a:pt x="781" y="6813"/>
                    <a:pt x="964" y="6910"/>
                    <a:pt x="1135" y="6910"/>
                  </a:cubicBezTo>
                  <a:cubicBezTo>
                    <a:pt x="1463" y="6910"/>
                    <a:pt x="1749" y="6555"/>
                    <a:pt x="2036" y="5887"/>
                  </a:cubicBezTo>
                  <a:cubicBezTo>
                    <a:pt x="2472" y="4869"/>
                    <a:pt x="2761" y="3125"/>
                    <a:pt x="2617" y="2108"/>
                  </a:cubicBezTo>
                  <a:cubicBezTo>
                    <a:pt x="2511" y="1365"/>
                    <a:pt x="2404" y="0"/>
                    <a:pt x="16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51"/>
            <p:cNvSpPr/>
            <p:nvPr/>
          </p:nvSpPr>
          <p:spPr>
            <a:xfrm>
              <a:off x="4861750" y="1351575"/>
              <a:ext cx="77975" cy="186950"/>
            </a:xfrm>
            <a:custGeom>
              <a:avLst/>
              <a:gdLst/>
              <a:ahLst/>
              <a:cxnLst/>
              <a:rect l="l" t="t" r="r" b="b"/>
              <a:pathLst>
                <a:path w="3119" h="7478" extrusionOk="0">
                  <a:moveTo>
                    <a:pt x="1752" y="569"/>
                  </a:moveTo>
                  <a:cubicBezTo>
                    <a:pt x="1785" y="569"/>
                    <a:pt x="1810" y="574"/>
                    <a:pt x="1828" y="580"/>
                  </a:cubicBezTo>
                  <a:cubicBezTo>
                    <a:pt x="2181" y="700"/>
                    <a:pt x="2311" y="1681"/>
                    <a:pt x="2381" y="2209"/>
                  </a:cubicBezTo>
                  <a:lnTo>
                    <a:pt x="2411" y="2432"/>
                  </a:lnTo>
                  <a:cubicBezTo>
                    <a:pt x="2543" y="3358"/>
                    <a:pt x="2281" y="5053"/>
                    <a:pt x="1850" y="6060"/>
                  </a:cubicBezTo>
                  <a:cubicBezTo>
                    <a:pt x="1552" y="6753"/>
                    <a:pt x="1341" y="6888"/>
                    <a:pt x="1242" y="6908"/>
                  </a:cubicBezTo>
                  <a:cubicBezTo>
                    <a:pt x="1232" y="6910"/>
                    <a:pt x="1221" y="6911"/>
                    <a:pt x="1210" y="6911"/>
                  </a:cubicBezTo>
                  <a:cubicBezTo>
                    <a:pt x="1096" y="6911"/>
                    <a:pt x="957" y="6796"/>
                    <a:pt x="857" y="6697"/>
                  </a:cubicBezTo>
                  <a:cubicBezTo>
                    <a:pt x="672" y="6512"/>
                    <a:pt x="718" y="6325"/>
                    <a:pt x="911" y="5792"/>
                  </a:cubicBezTo>
                  <a:cubicBezTo>
                    <a:pt x="1054" y="5395"/>
                    <a:pt x="1231" y="4901"/>
                    <a:pt x="1231" y="4282"/>
                  </a:cubicBezTo>
                  <a:cubicBezTo>
                    <a:pt x="1231" y="3155"/>
                    <a:pt x="1024" y="1533"/>
                    <a:pt x="957" y="1043"/>
                  </a:cubicBezTo>
                  <a:cubicBezTo>
                    <a:pt x="1378" y="645"/>
                    <a:pt x="1625" y="569"/>
                    <a:pt x="1752" y="569"/>
                  </a:cubicBezTo>
                  <a:close/>
                  <a:moveTo>
                    <a:pt x="1748" y="0"/>
                  </a:moveTo>
                  <a:cubicBezTo>
                    <a:pt x="1376" y="0"/>
                    <a:pt x="951" y="245"/>
                    <a:pt x="456" y="739"/>
                  </a:cubicBezTo>
                  <a:cubicBezTo>
                    <a:pt x="394" y="802"/>
                    <a:pt x="363" y="892"/>
                    <a:pt x="376" y="979"/>
                  </a:cubicBezTo>
                  <a:cubicBezTo>
                    <a:pt x="379" y="1000"/>
                    <a:pt x="664" y="3009"/>
                    <a:pt x="664" y="4282"/>
                  </a:cubicBezTo>
                  <a:cubicBezTo>
                    <a:pt x="664" y="4803"/>
                    <a:pt x="512" y="5227"/>
                    <a:pt x="376" y="5601"/>
                  </a:cubicBezTo>
                  <a:cubicBezTo>
                    <a:pt x="192" y="6113"/>
                    <a:pt x="1" y="6643"/>
                    <a:pt x="456" y="7098"/>
                  </a:cubicBezTo>
                  <a:cubicBezTo>
                    <a:pt x="709" y="7350"/>
                    <a:pt x="962" y="7478"/>
                    <a:pt x="1210" y="7478"/>
                  </a:cubicBezTo>
                  <a:cubicBezTo>
                    <a:pt x="1257" y="7478"/>
                    <a:pt x="1304" y="7474"/>
                    <a:pt x="1349" y="7464"/>
                  </a:cubicBezTo>
                  <a:cubicBezTo>
                    <a:pt x="1737" y="7389"/>
                    <a:pt x="2053" y="7025"/>
                    <a:pt x="2371" y="6282"/>
                  </a:cubicBezTo>
                  <a:cubicBezTo>
                    <a:pt x="2844" y="5180"/>
                    <a:pt x="3119" y="3380"/>
                    <a:pt x="2973" y="2352"/>
                  </a:cubicBezTo>
                  <a:lnTo>
                    <a:pt x="2944" y="2135"/>
                  </a:lnTo>
                  <a:cubicBezTo>
                    <a:pt x="2839" y="1350"/>
                    <a:pt x="2697" y="276"/>
                    <a:pt x="2010" y="43"/>
                  </a:cubicBezTo>
                  <a:cubicBezTo>
                    <a:pt x="1926" y="15"/>
                    <a:pt x="1838" y="0"/>
                    <a:pt x="174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51"/>
            <p:cNvSpPr/>
            <p:nvPr/>
          </p:nvSpPr>
          <p:spPr>
            <a:xfrm>
              <a:off x="4446475" y="3047525"/>
              <a:ext cx="1082950" cy="2160925"/>
            </a:xfrm>
            <a:custGeom>
              <a:avLst/>
              <a:gdLst/>
              <a:ahLst/>
              <a:cxnLst/>
              <a:rect l="l" t="t" r="r" b="b"/>
              <a:pathLst>
                <a:path w="43318" h="86437" extrusionOk="0">
                  <a:moveTo>
                    <a:pt x="7576" y="0"/>
                  </a:moveTo>
                  <a:cubicBezTo>
                    <a:pt x="7576" y="0"/>
                    <a:pt x="4598" y="19855"/>
                    <a:pt x="2299" y="39393"/>
                  </a:cubicBezTo>
                  <a:cubicBezTo>
                    <a:pt x="0" y="58931"/>
                    <a:pt x="288" y="86228"/>
                    <a:pt x="288" y="86228"/>
                  </a:cubicBezTo>
                  <a:lnTo>
                    <a:pt x="6342" y="86194"/>
                  </a:lnTo>
                  <a:cubicBezTo>
                    <a:pt x="6342" y="86194"/>
                    <a:pt x="13217" y="48013"/>
                    <a:pt x="14654" y="43703"/>
                  </a:cubicBezTo>
                  <a:cubicBezTo>
                    <a:pt x="16091" y="39393"/>
                    <a:pt x="20975" y="21292"/>
                    <a:pt x="20975" y="21292"/>
                  </a:cubicBezTo>
                  <a:cubicBezTo>
                    <a:pt x="20975" y="21292"/>
                    <a:pt x="23562" y="41980"/>
                    <a:pt x="24424" y="43415"/>
                  </a:cubicBezTo>
                  <a:cubicBezTo>
                    <a:pt x="25286" y="44852"/>
                    <a:pt x="36988" y="86437"/>
                    <a:pt x="36988" y="86437"/>
                  </a:cubicBezTo>
                  <a:lnTo>
                    <a:pt x="43317" y="86356"/>
                  </a:lnTo>
                  <a:lnTo>
                    <a:pt x="37065" y="41405"/>
                  </a:lnTo>
                  <a:lnTo>
                    <a:pt x="33617" y="30"/>
                  </a:lnTo>
                  <a:lnTo>
                    <a:pt x="757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51"/>
            <p:cNvSpPr/>
            <p:nvPr/>
          </p:nvSpPr>
          <p:spPr>
            <a:xfrm>
              <a:off x="4440025" y="3040425"/>
              <a:ext cx="1096950" cy="2175150"/>
            </a:xfrm>
            <a:custGeom>
              <a:avLst/>
              <a:gdLst/>
              <a:ahLst/>
              <a:cxnLst/>
              <a:rect l="l" t="t" r="r" b="b"/>
              <a:pathLst>
                <a:path w="43878" h="87006" extrusionOk="0">
                  <a:moveTo>
                    <a:pt x="8079" y="569"/>
                  </a:moveTo>
                  <a:lnTo>
                    <a:pt x="33615" y="597"/>
                  </a:lnTo>
                  <a:lnTo>
                    <a:pt x="37043" y="41728"/>
                  </a:lnTo>
                  <a:lnTo>
                    <a:pt x="43249" y="86361"/>
                  </a:lnTo>
                  <a:lnTo>
                    <a:pt x="37461" y="86435"/>
                  </a:lnTo>
                  <a:cubicBezTo>
                    <a:pt x="36462" y="82889"/>
                    <a:pt x="25772" y="44968"/>
                    <a:pt x="24924" y="43553"/>
                  </a:cubicBezTo>
                  <a:cubicBezTo>
                    <a:pt x="24314" y="42537"/>
                    <a:pt x="22551" y="29832"/>
                    <a:pt x="21514" y="21540"/>
                  </a:cubicBezTo>
                  <a:cubicBezTo>
                    <a:pt x="21497" y="21406"/>
                    <a:pt x="21388" y="21302"/>
                    <a:pt x="21252" y="21292"/>
                  </a:cubicBezTo>
                  <a:lnTo>
                    <a:pt x="21233" y="21292"/>
                  </a:lnTo>
                  <a:cubicBezTo>
                    <a:pt x="21105" y="21292"/>
                    <a:pt x="20993" y="21379"/>
                    <a:pt x="20959" y="21502"/>
                  </a:cubicBezTo>
                  <a:cubicBezTo>
                    <a:pt x="20911" y="21683"/>
                    <a:pt x="16061" y="39645"/>
                    <a:pt x="14644" y="43897"/>
                  </a:cubicBezTo>
                  <a:cubicBezTo>
                    <a:pt x="13259" y="48049"/>
                    <a:pt x="6992" y="82707"/>
                    <a:pt x="6363" y="86196"/>
                  </a:cubicBezTo>
                  <a:lnTo>
                    <a:pt x="827" y="86226"/>
                  </a:lnTo>
                  <a:cubicBezTo>
                    <a:pt x="806" y="83275"/>
                    <a:pt x="693" y="57950"/>
                    <a:pt x="2839" y="39711"/>
                  </a:cubicBezTo>
                  <a:cubicBezTo>
                    <a:pt x="4975" y="21553"/>
                    <a:pt x="7733" y="2896"/>
                    <a:pt x="8079" y="569"/>
                  </a:cubicBezTo>
                  <a:close/>
                  <a:moveTo>
                    <a:pt x="7834" y="1"/>
                  </a:moveTo>
                  <a:cubicBezTo>
                    <a:pt x="7694" y="1"/>
                    <a:pt x="7575" y="103"/>
                    <a:pt x="7554" y="242"/>
                  </a:cubicBezTo>
                  <a:cubicBezTo>
                    <a:pt x="7524" y="441"/>
                    <a:pt x="4549" y="20325"/>
                    <a:pt x="2276" y="39645"/>
                  </a:cubicBezTo>
                  <a:cubicBezTo>
                    <a:pt x="1" y="58977"/>
                    <a:pt x="259" y="86242"/>
                    <a:pt x="263" y="86514"/>
                  </a:cubicBezTo>
                  <a:cubicBezTo>
                    <a:pt x="264" y="86670"/>
                    <a:pt x="390" y="86795"/>
                    <a:pt x="546" y="86795"/>
                  </a:cubicBezTo>
                  <a:lnTo>
                    <a:pt x="548" y="86795"/>
                  </a:lnTo>
                  <a:lnTo>
                    <a:pt x="6602" y="86762"/>
                  </a:lnTo>
                  <a:cubicBezTo>
                    <a:pt x="6739" y="86762"/>
                    <a:pt x="6855" y="86663"/>
                    <a:pt x="6879" y="86529"/>
                  </a:cubicBezTo>
                  <a:cubicBezTo>
                    <a:pt x="6948" y="86146"/>
                    <a:pt x="13767" y="48318"/>
                    <a:pt x="15181" y="44077"/>
                  </a:cubicBezTo>
                  <a:cubicBezTo>
                    <a:pt x="16370" y="40509"/>
                    <a:pt x="19959" y="27356"/>
                    <a:pt x="21131" y="23034"/>
                  </a:cubicBezTo>
                  <a:cubicBezTo>
                    <a:pt x="21761" y="27973"/>
                    <a:pt x="23675" y="42573"/>
                    <a:pt x="24439" y="43845"/>
                  </a:cubicBezTo>
                  <a:cubicBezTo>
                    <a:pt x="25104" y="44956"/>
                    <a:pt x="32929" y="72428"/>
                    <a:pt x="36974" y="86798"/>
                  </a:cubicBezTo>
                  <a:cubicBezTo>
                    <a:pt x="37008" y="86920"/>
                    <a:pt x="37120" y="87004"/>
                    <a:pt x="37246" y="87004"/>
                  </a:cubicBezTo>
                  <a:lnTo>
                    <a:pt x="37251" y="87005"/>
                  </a:lnTo>
                  <a:lnTo>
                    <a:pt x="43578" y="86924"/>
                  </a:lnTo>
                  <a:cubicBezTo>
                    <a:pt x="43748" y="86921"/>
                    <a:pt x="43878" y="86771"/>
                    <a:pt x="43855" y="86602"/>
                  </a:cubicBezTo>
                  <a:lnTo>
                    <a:pt x="37607" y="41664"/>
                  </a:lnTo>
                  <a:lnTo>
                    <a:pt x="34157" y="289"/>
                  </a:lnTo>
                  <a:cubicBezTo>
                    <a:pt x="34145" y="143"/>
                    <a:pt x="34022" y="30"/>
                    <a:pt x="33875" y="30"/>
                  </a:cubicBezTo>
                  <a:lnTo>
                    <a:pt x="78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51"/>
            <p:cNvSpPr/>
            <p:nvPr/>
          </p:nvSpPr>
          <p:spPr>
            <a:xfrm>
              <a:off x="4963975" y="3405300"/>
              <a:ext cx="291075" cy="179850"/>
            </a:xfrm>
            <a:custGeom>
              <a:avLst/>
              <a:gdLst/>
              <a:ahLst/>
              <a:cxnLst/>
              <a:rect l="l" t="t" r="r" b="b"/>
              <a:pathLst>
                <a:path w="11643" h="7194" extrusionOk="0">
                  <a:moveTo>
                    <a:pt x="11403" y="0"/>
                  </a:moveTo>
                  <a:cubicBezTo>
                    <a:pt x="11379" y="0"/>
                    <a:pt x="11355" y="4"/>
                    <a:pt x="11331" y="13"/>
                  </a:cubicBezTo>
                  <a:lnTo>
                    <a:pt x="2876" y="3212"/>
                  </a:lnTo>
                  <a:cubicBezTo>
                    <a:pt x="2838" y="3227"/>
                    <a:pt x="2805" y="3250"/>
                    <a:pt x="2782" y="3284"/>
                  </a:cubicBezTo>
                  <a:lnTo>
                    <a:pt x="105" y="6854"/>
                  </a:lnTo>
                  <a:cubicBezTo>
                    <a:pt x="0" y="6994"/>
                    <a:pt x="100" y="7194"/>
                    <a:pt x="275" y="7194"/>
                  </a:cubicBezTo>
                  <a:cubicBezTo>
                    <a:pt x="342" y="7194"/>
                    <a:pt x="405" y="7161"/>
                    <a:pt x="445" y="7108"/>
                  </a:cubicBezTo>
                  <a:lnTo>
                    <a:pt x="3083" y="3588"/>
                  </a:lnTo>
                  <a:lnTo>
                    <a:pt x="11482" y="411"/>
                  </a:lnTo>
                  <a:cubicBezTo>
                    <a:pt x="11590" y="367"/>
                    <a:pt x="11643" y="246"/>
                    <a:pt x="11602" y="138"/>
                  </a:cubicBezTo>
                  <a:cubicBezTo>
                    <a:pt x="11570" y="52"/>
                    <a:pt x="11489" y="0"/>
                    <a:pt x="1140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51"/>
            <p:cNvSpPr/>
            <p:nvPr/>
          </p:nvSpPr>
          <p:spPr>
            <a:xfrm>
              <a:off x="4735375" y="3171050"/>
              <a:ext cx="199175" cy="10650"/>
            </a:xfrm>
            <a:custGeom>
              <a:avLst/>
              <a:gdLst/>
              <a:ahLst/>
              <a:cxnLst/>
              <a:rect l="l" t="t" r="r" b="b"/>
              <a:pathLst>
                <a:path w="7967" h="426" extrusionOk="0">
                  <a:moveTo>
                    <a:pt x="214" y="1"/>
                  </a:moveTo>
                  <a:cubicBezTo>
                    <a:pt x="96" y="1"/>
                    <a:pt x="1" y="96"/>
                    <a:pt x="1" y="213"/>
                  </a:cubicBezTo>
                  <a:cubicBezTo>
                    <a:pt x="1" y="331"/>
                    <a:pt x="96" y="426"/>
                    <a:pt x="214" y="426"/>
                  </a:cubicBezTo>
                  <a:lnTo>
                    <a:pt x="7754" y="426"/>
                  </a:lnTo>
                  <a:cubicBezTo>
                    <a:pt x="7872" y="426"/>
                    <a:pt x="7966" y="331"/>
                    <a:pt x="7966" y="213"/>
                  </a:cubicBezTo>
                  <a:cubicBezTo>
                    <a:pt x="7966" y="96"/>
                    <a:pt x="7872" y="1"/>
                    <a:pt x="77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51"/>
            <p:cNvSpPr/>
            <p:nvPr/>
          </p:nvSpPr>
          <p:spPr>
            <a:xfrm>
              <a:off x="5192400" y="3171050"/>
              <a:ext cx="84925" cy="10650"/>
            </a:xfrm>
            <a:custGeom>
              <a:avLst/>
              <a:gdLst/>
              <a:ahLst/>
              <a:cxnLst/>
              <a:rect l="l" t="t" r="r" b="b"/>
              <a:pathLst>
                <a:path w="3397" h="426" extrusionOk="0">
                  <a:moveTo>
                    <a:pt x="214" y="1"/>
                  </a:moveTo>
                  <a:cubicBezTo>
                    <a:pt x="96" y="1"/>
                    <a:pt x="0" y="96"/>
                    <a:pt x="0" y="213"/>
                  </a:cubicBezTo>
                  <a:cubicBezTo>
                    <a:pt x="0" y="331"/>
                    <a:pt x="96" y="426"/>
                    <a:pt x="214" y="426"/>
                  </a:cubicBezTo>
                  <a:lnTo>
                    <a:pt x="3184" y="426"/>
                  </a:lnTo>
                  <a:cubicBezTo>
                    <a:pt x="3301" y="426"/>
                    <a:pt x="3396" y="331"/>
                    <a:pt x="3396" y="213"/>
                  </a:cubicBezTo>
                  <a:cubicBezTo>
                    <a:pt x="3396" y="96"/>
                    <a:pt x="3301" y="1"/>
                    <a:pt x="318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51"/>
            <p:cNvSpPr/>
            <p:nvPr/>
          </p:nvSpPr>
          <p:spPr>
            <a:xfrm>
              <a:off x="4199325"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51"/>
            <p:cNvSpPr/>
            <p:nvPr/>
          </p:nvSpPr>
          <p:spPr>
            <a:xfrm>
              <a:off x="5125700"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51"/>
            <p:cNvSpPr/>
            <p:nvPr/>
          </p:nvSpPr>
          <p:spPr>
            <a:xfrm>
              <a:off x="4781725" y="1727075"/>
              <a:ext cx="440575" cy="143650"/>
            </a:xfrm>
            <a:custGeom>
              <a:avLst/>
              <a:gdLst/>
              <a:ahLst/>
              <a:cxnLst/>
              <a:rect l="l" t="t" r="r" b="b"/>
              <a:pathLst>
                <a:path w="17623" h="5746" extrusionOk="0">
                  <a:moveTo>
                    <a:pt x="8537" y="1"/>
                  </a:moveTo>
                  <a:cubicBezTo>
                    <a:pt x="6393" y="1"/>
                    <a:pt x="4198" y="236"/>
                    <a:pt x="2620" y="982"/>
                  </a:cubicBezTo>
                  <a:lnTo>
                    <a:pt x="1" y="5745"/>
                  </a:lnTo>
                  <a:cubicBezTo>
                    <a:pt x="1" y="5745"/>
                    <a:pt x="6549" y="3840"/>
                    <a:pt x="10121" y="3840"/>
                  </a:cubicBezTo>
                  <a:cubicBezTo>
                    <a:pt x="13694" y="3840"/>
                    <a:pt x="17623" y="4555"/>
                    <a:pt x="17623" y="4555"/>
                  </a:cubicBezTo>
                  <a:lnTo>
                    <a:pt x="15739" y="694"/>
                  </a:lnTo>
                  <a:cubicBezTo>
                    <a:pt x="15739" y="694"/>
                    <a:pt x="12214" y="1"/>
                    <a:pt x="853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51"/>
            <p:cNvSpPr/>
            <p:nvPr/>
          </p:nvSpPr>
          <p:spPr>
            <a:xfrm>
              <a:off x="4772950" y="1719850"/>
              <a:ext cx="458075" cy="157950"/>
            </a:xfrm>
            <a:custGeom>
              <a:avLst/>
              <a:gdLst/>
              <a:ahLst/>
              <a:cxnLst/>
              <a:rect l="l" t="t" r="r" b="b"/>
              <a:pathLst>
                <a:path w="18323" h="6318" extrusionOk="0">
                  <a:moveTo>
                    <a:pt x="8873" y="576"/>
                  </a:moveTo>
                  <a:cubicBezTo>
                    <a:pt x="12090" y="576"/>
                    <a:pt x="15213" y="1111"/>
                    <a:pt x="15899" y="1235"/>
                  </a:cubicBezTo>
                  <a:lnTo>
                    <a:pt x="17477" y="4473"/>
                  </a:lnTo>
                  <a:cubicBezTo>
                    <a:pt x="16267" y="4279"/>
                    <a:pt x="13248" y="3845"/>
                    <a:pt x="10472" y="3845"/>
                  </a:cubicBezTo>
                  <a:cubicBezTo>
                    <a:pt x="7527" y="3845"/>
                    <a:pt x="2682" y="5097"/>
                    <a:pt x="925" y="5579"/>
                  </a:cubicBezTo>
                  <a:lnTo>
                    <a:pt x="3174" y="1490"/>
                  </a:lnTo>
                  <a:lnTo>
                    <a:pt x="3174" y="1489"/>
                  </a:lnTo>
                  <a:cubicBezTo>
                    <a:pt x="4697" y="797"/>
                    <a:pt x="6804" y="576"/>
                    <a:pt x="8873" y="576"/>
                  </a:cubicBezTo>
                  <a:close/>
                  <a:moveTo>
                    <a:pt x="8908" y="1"/>
                  </a:moveTo>
                  <a:cubicBezTo>
                    <a:pt x="6727" y="1"/>
                    <a:pt x="4482" y="243"/>
                    <a:pt x="2850" y="1014"/>
                  </a:cubicBezTo>
                  <a:cubicBezTo>
                    <a:pt x="2796" y="1040"/>
                    <a:pt x="2751" y="1082"/>
                    <a:pt x="2722" y="1134"/>
                  </a:cubicBezTo>
                  <a:lnTo>
                    <a:pt x="103" y="5898"/>
                  </a:lnTo>
                  <a:cubicBezTo>
                    <a:pt x="0" y="6086"/>
                    <a:pt x="137" y="6316"/>
                    <a:pt x="352" y="6317"/>
                  </a:cubicBezTo>
                  <a:cubicBezTo>
                    <a:pt x="378" y="6317"/>
                    <a:pt x="405" y="6313"/>
                    <a:pt x="431" y="6306"/>
                  </a:cubicBezTo>
                  <a:cubicBezTo>
                    <a:pt x="496" y="6287"/>
                    <a:pt x="6981" y="4412"/>
                    <a:pt x="10472" y="4412"/>
                  </a:cubicBezTo>
                  <a:cubicBezTo>
                    <a:pt x="13976" y="4412"/>
                    <a:pt x="17884" y="5114"/>
                    <a:pt x="17923" y="5122"/>
                  </a:cubicBezTo>
                  <a:cubicBezTo>
                    <a:pt x="17940" y="5125"/>
                    <a:pt x="17957" y="5127"/>
                    <a:pt x="17974" y="5127"/>
                  </a:cubicBezTo>
                  <a:cubicBezTo>
                    <a:pt x="18177" y="5127"/>
                    <a:pt x="18322" y="4911"/>
                    <a:pt x="18228" y="4719"/>
                  </a:cubicBezTo>
                  <a:lnTo>
                    <a:pt x="16346" y="857"/>
                  </a:lnTo>
                  <a:cubicBezTo>
                    <a:pt x="16307" y="777"/>
                    <a:pt x="16232" y="721"/>
                    <a:pt x="16146" y="704"/>
                  </a:cubicBezTo>
                  <a:cubicBezTo>
                    <a:pt x="15919" y="659"/>
                    <a:pt x="12500" y="1"/>
                    <a:pt x="890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51"/>
            <p:cNvSpPr/>
            <p:nvPr/>
          </p:nvSpPr>
          <p:spPr>
            <a:xfrm>
              <a:off x="5154275" y="1927700"/>
              <a:ext cx="518725" cy="985300"/>
            </a:xfrm>
            <a:custGeom>
              <a:avLst/>
              <a:gdLst/>
              <a:ahLst/>
              <a:cxnLst/>
              <a:rect l="l" t="t" r="r" b="b"/>
              <a:pathLst>
                <a:path w="20749" h="39412" extrusionOk="0">
                  <a:moveTo>
                    <a:pt x="12201" y="1"/>
                  </a:moveTo>
                  <a:cubicBezTo>
                    <a:pt x="9248" y="241"/>
                    <a:pt x="7266" y="20313"/>
                    <a:pt x="7266" y="20313"/>
                  </a:cubicBezTo>
                  <a:lnTo>
                    <a:pt x="9134" y="29655"/>
                  </a:lnTo>
                  <a:lnTo>
                    <a:pt x="415" y="33806"/>
                  </a:lnTo>
                  <a:lnTo>
                    <a:pt x="0" y="39412"/>
                  </a:lnTo>
                  <a:lnTo>
                    <a:pt x="0" y="39412"/>
                  </a:lnTo>
                  <a:lnTo>
                    <a:pt x="17363" y="37029"/>
                  </a:lnTo>
                  <a:cubicBezTo>
                    <a:pt x="19402" y="36748"/>
                    <a:pt x="20749" y="34765"/>
                    <a:pt x="20257" y="32768"/>
                  </a:cubicBezTo>
                  <a:lnTo>
                    <a:pt x="12201"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51"/>
            <p:cNvSpPr/>
            <p:nvPr/>
          </p:nvSpPr>
          <p:spPr>
            <a:xfrm>
              <a:off x="5146900" y="1920600"/>
              <a:ext cx="527025" cy="999500"/>
            </a:xfrm>
            <a:custGeom>
              <a:avLst/>
              <a:gdLst/>
              <a:ahLst/>
              <a:cxnLst/>
              <a:rect l="l" t="t" r="r" b="b"/>
              <a:pathLst>
                <a:path w="21081" h="39980" extrusionOk="0">
                  <a:moveTo>
                    <a:pt x="12291" y="638"/>
                  </a:moveTo>
                  <a:lnTo>
                    <a:pt x="20277" y="33121"/>
                  </a:lnTo>
                  <a:cubicBezTo>
                    <a:pt x="20492" y="33996"/>
                    <a:pt x="20326" y="34922"/>
                    <a:pt x="19819" y="35667"/>
                  </a:cubicBezTo>
                  <a:cubicBezTo>
                    <a:pt x="19313" y="36413"/>
                    <a:pt x="18513" y="36909"/>
                    <a:pt x="17620" y="37031"/>
                  </a:cubicBezTo>
                  <a:lnTo>
                    <a:pt x="604" y="39367"/>
                  </a:lnTo>
                  <a:lnTo>
                    <a:pt x="982" y="34276"/>
                  </a:lnTo>
                  <a:lnTo>
                    <a:pt x="9552" y="30194"/>
                  </a:lnTo>
                  <a:cubicBezTo>
                    <a:pt x="9669" y="30139"/>
                    <a:pt x="9734" y="30010"/>
                    <a:pt x="9708" y="29883"/>
                  </a:cubicBezTo>
                  <a:lnTo>
                    <a:pt x="7848" y="20582"/>
                  </a:lnTo>
                  <a:cubicBezTo>
                    <a:pt x="8579" y="13206"/>
                    <a:pt x="10395" y="1660"/>
                    <a:pt x="12291" y="638"/>
                  </a:cubicBezTo>
                  <a:close/>
                  <a:moveTo>
                    <a:pt x="12492" y="0"/>
                  </a:moveTo>
                  <a:cubicBezTo>
                    <a:pt x="12486" y="0"/>
                    <a:pt x="12479" y="1"/>
                    <a:pt x="12472" y="1"/>
                  </a:cubicBezTo>
                  <a:cubicBezTo>
                    <a:pt x="9437" y="249"/>
                    <a:pt x="7615" y="17177"/>
                    <a:pt x="7279" y="20568"/>
                  </a:cubicBezTo>
                  <a:cubicBezTo>
                    <a:pt x="7277" y="20596"/>
                    <a:pt x="7278" y="20624"/>
                    <a:pt x="7284" y="20652"/>
                  </a:cubicBezTo>
                  <a:lnTo>
                    <a:pt x="9109" y="29778"/>
                  </a:lnTo>
                  <a:lnTo>
                    <a:pt x="589" y="33835"/>
                  </a:lnTo>
                  <a:cubicBezTo>
                    <a:pt x="497" y="33878"/>
                    <a:pt x="436" y="33968"/>
                    <a:pt x="428" y="34069"/>
                  </a:cubicBezTo>
                  <a:lnTo>
                    <a:pt x="13" y="39674"/>
                  </a:lnTo>
                  <a:cubicBezTo>
                    <a:pt x="1" y="39839"/>
                    <a:pt x="131" y="39978"/>
                    <a:pt x="295" y="39979"/>
                  </a:cubicBezTo>
                  <a:cubicBezTo>
                    <a:pt x="308" y="39978"/>
                    <a:pt x="321" y="39978"/>
                    <a:pt x="333" y="39976"/>
                  </a:cubicBezTo>
                  <a:lnTo>
                    <a:pt x="17696" y="37593"/>
                  </a:lnTo>
                  <a:cubicBezTo>
                    <a:pt x="18749" y="37449"/>
                    <a:pt x="19690" y="36865"/>
                    <a:pt x="20287" y="35986"/>
                  </a:cubicBezTo>
                  <a:cubicBezTo>
                    <a:pt x="20885" y="35107"/>
                    <a:pt x="21080" y="34016"/>
                    <a:pt x="20826" y="32985"/>
                  </a:cubicBezTo>
                  <a:lnTo>
                    <a:pt x="12771" y="216"/>
                  </a:lnTo>
                  <a:cubicBezTo>
                    <a:pt x="12738" y="89"/>
                    <a:pt x="12623" y="0"/>
                    <a:pt x="1249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51"/>
            <p:cNvSpPr/>
            <p:nvPr/>
          </p:nvSpPr>
          <p:spPr>
            <a:xfrm>
              <a:off x="4543950" y="1815650"/>
              <a:ext cx="918300" cy="1251350"/>
            </a:xfrm>
            <a:custGeom>
              <a:avLst/>
              <a:gdLst/>
              <a:ahLst/>
              <a:cxnLst/>
              <a:rect l="l" t="t" r="r" b="b"/>
              <a:pathLst>
                <a:path w="36732" h="50054" extrusionOk="0">
                  <a:moveTo>
                    <a:pt x="18657" y="0"/>
                  </a:moveTo>
                  <a:cubicBezTo>
                    <a:pt x="15879" y="0"/>
                    <a:pt x="13007" y="296"/>
                    <a:pt x="10308" y="861"/>
                  </a:cubicBezTo>
                  <a:cubicBezTo>
                    <a:pt x="7851" y="1374"/>
                    <a:pt x="5538" y="2109"/>
                    <a:pt x="3571" y="3046"/>
                  </a:cubicBezTo>
                  <a:cubicBezTo>
                    <a:pt x="1071" y="4236"/>
                    <a:pt x="0" y="4593"/>
                    <a:pt x="0" y="4593"/>
                  </a:cubicBezTo>
                  <a:cubicBezTo>
                    <a:pt x="0" y="4593"/>
                    <a:pt x="3081" y="44513"/>
                    <a:pt x="3081" y="46537"/>
                  </a:cubicBezTo>
                  <a:cubicBezTo>
                    <a:pt x="3081" y="48561"/>
                    <a:pt x="2962" y="48680"/>
                    <a:pt x="3676" y="49275"/>
                  </a:cubicBezTo>
                  <a:cubicBezTo>
                    <a:pt x="4281" y="49779"/>
                    <a:pt x="7024" y="50053"/>
                    <a:pt x="11825" y="50053"/>
                  </a:cubicBezTo>
                  <a:cubicBezTo>
                    <a:pt x="12695" y="50053"/>
                    <a:pt x="13632" y="50044"/>
                    <a:pt x="14635" y="50026"/>
                  </a:cubicBezTo>
                  <a:cubicBezTo>
                    <a:pt x="17364" y="49976"/>
                    <a:pt x="19968" y="49962"/>
                    <a:pt x="22121" y="49962"/>
                  </a:cubicBezTo>
                  <a:cubicBezTo>
                    <a:pt x="25134" y="49962"/>
                    <a:pt x="27263" y="49990"/>
                    <a:pt x="27610" y="49990"/>
                  </a:cubicBezTo>
                  <a:cubicBezTo>
                    <a:pt x="28205" y="49990"/>
                    <a:pt x="29277" y="49632"/>
                    <a:pt x="29991" y="48561"/>
                  </a:cubicBezTo>
                  <a:cubicBezTo>
                    <a:pt x="30706" y="47489"/>
                    <a:pt x="36496" y="4959"/>
                    <a:pt x="36614" y="4483"/>
                  </a:cubicBezTo>
                  <a:cubicBezTo>
                    <a:pt x="36732" y="4005"/>
                    <a:pt x="27619" y="1251"/>
                    <a:pt x="26777" y="1011"/>
                  </a:cubicBezTo>
                  <a:cubicBezTo>
                    <a:pt x="24383" y="327"/>
                    <a:pt x="21572" y="0"/>
                    <a:pt x="1865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51"/>
            <p:cNvSpPr/>
            <p:nvPr/>
          </p:nvSpPr>
          <p:spPr>
            <a:xfrm>
              <a:off x="4536625" y="1808450"/>
              <a:ext cx="933050" cy="1265625"/>
            </a:xfrm>
            <a:custGeom>
              <a:avLst/>
              <a:gdLst/>
              <a:ahLst/>
              <a:cxnLst/>
              <a:rect l="l" t="t" r="r" b="b"/>
              <a:pathLst>
                <a:path w="37322" h="50625" extrusionOk="0">
                  <a:moveTo>
                    <a:pt x="18942" y="566"/>
                  </a:moveTo>
                  <a:cubicBezTo>
                    <a:pt x="21873" y="566"/>
                    <a:pt x="24649" y="902"/>
                    <a:pt x="26992" y="1572"/>
                  </a:cubicBezTo>
                  <a:cubicBezTo>
                    <a:pt x="28646" y="2044"/>
                    <a:pt x="35732" y="4245"/>
                    <a:pt x="36607" y="4844"/>
                  </a:cubicBezTo>
                  <a:cubicBezTo>
                    <a:pt x="36534" y="5315"/>
                    <a:pt x="36301" y="6968"/>
                    <a:pt x="35754" y="10873"/>
                  </a:cubicBezTo>
                  <a:cubicBezTo>
                    <a:pt x="34212" y="21871"/>
                    <a:pt x="30602" y="47625"/>
                    <a:pt x="30048" y="48691"/>
                  </a:cubicBezTo>
                  <a:cubicBezTo>
                    <a:pt x="29362" y="49721"/>
                    <a:pt x="28345" y="49994"/>
                    <a:pt x="27903" y="49994"/>
                  </a:cubicBezTo>
                  <a:lnTo>
                    <a:pt x="27314" y="49989"/>
                  </a:lnTo>
                  <a:cubicBezTo>
                    <a:pt x="26453" y="49982"/>
                    <a:pt x="24693" y="49966"/>
                    <a:pt x="22431" y="49966"/>
                  </a:cubicBezTo>
                  <a:cubicBezTo>
                    <a:pt x="20270" y="49966"/>
                    <a:pt x="17652" y="49981"/>
                    <a:pt x="14924" y="50030"/>
                  </a:cubicBezTo>
                  <a:cubicBezTo>
                    <a:pt x="13893" y="50049"/>
                    <a:pt x="12961" y="50058"/>
                    <a:pt x="12116" y="50058"/>
                  </a:cubicBezTo>
                  <a:cubicBezTo>
                    <a:pt x="5763" y="50058"/>
                    <a:pt x="4426" y="49575"/>
                    <a:pt x="4152" y="49346"/>
                  </a:cubicBezTo>
                  <a:cubicBezTo>
                    <a:pt x="3641" y="48920"/>
                    <a:pt x="3642" y="48870"/>
                    <a:pt x="3654" y="47575"/>
                  </a:cubicBezTo>
                  <a:cubicBezTo>
                    <a:pt x="3656" y="47358"/>
                    <a:pt x="3658" y="47110"/>
                    <a:pt x="3658" y="46825"/>
                  </a:cubicBezTo>
                  <a:cubicBezTo>
                    <a:pt x="3658" y="44868"/>
                    <a:pt x="861" y="8568"/>
                    <a:pt x="592" y="5075"/>
                  </a:cubicBezTo>
                  <a:cubicBezTo>
                    <a:pt x="1014" y="4918"/>
                    <a:pt x="2088" y="4494"/>
                    <a:pt x="3987" y="3589"/>
                  </a:cubicBezTo>
                  <a:cubicBezTo>
                    <a:pt x="5896" y="2679"/>
                    <a:pt x="8141" y="1951"/>
                    <a:pt x="10658" y="1426"/>
                  </a:cubicBezTo>
                  <a:cubicBezTo>
                    <a:pt x="13405" y="851"/>
                    <a:pt x="16239" y="566"/>
                    <a:pt x="18942" y="566"/>
                  </a:cubicBezTo>
                  <a:close/>
                  <a:moveTo>
                    <a:pt x="18942" y="1"/>
                  </a:moveTo>
                  <a:cubicBezTo>
                    <a:pt x="16199" y="1"/>
                    <a:pt x="13325" y="290"/>
                    <a:pt x="10543" y="872"/>
                  </a:cubicBezTo>
                  <a:cubicBezTo>
                    <a:pt x="7982" y="1406"/>
                    <a:pt x="5694" y="2149"/>
                    <a:pt x="3743" y="3077"/>
                  </a:cubicBezTo>
                  <a:cubicBezTo>
                    <a:pt x="1294" y="4244"/>
                    <a:pt x="213" y="4609"/>
                    <a:pt x="204" y="4613"/>
                  </a:cubicBezTo>
                  <a:cubicBezTo>
                    <a:pt x="79" y="4654"/>
                    <a:pt x="0" y="4774"/>
                    <a:pt x="10" y="4904"/>
                  </a:cubicBezTo>
                  <a:cubicBezTo>
                    <a:pt x="41" y="5302"/>
                    <a:pt x="3091" y="44834"/>
                    <a:pt x="3091" y="46825"/>
                  </a:cubicBezTo>
                  <a:cubicBezTo>
                    <a:pt x="3091" y="47108"/>
                    <a:pt x="3089" y="47355"/>
                    <a:pt x="3087" y="47569"/>
                  </a:cubicBezTo>
                  <a:cubicBezTo>
                    <a:pt x="3074" y="48905"/>
                    <a:pt x="3071" y="49183"/>
                    <a:pt x="3789" y="49780"/>
                  </a:cubicBezTo>
                  <a:cubicBezTo>
                    <a:pt x="4462" y="50342"/>
                    <a:pt x="7258" y="50624"/>
                    <a:pt x="12117" y="50624"/>
                  </a:cubicBezTo>
                  <a:cubicBezTo>
                    <a:pt x="12990" y="50624"/>
                    <a:pt x="13929" y="50616"/>
                    <a:pt x="14934" y="50597"/>
                  </a:cubicBezTo>
                  <a:cubicBezTo>
                    <a:pt x="17659" y="50548"/>
                    <a:pt x="20273" y="50533"/>
                    <a:pt x="22431" y="50533"/>
                  </a:cubicBezTo>
                  <a:cubicBezTo>
                    <a:pt x="24691" y="50533"/>
                    <a:pt x="26449" y="50549"/>
                    <a:pt x="27309" y="50556"/>
                  </a:cubicBezTo>
                  <a:lnTo>
                    <a:pt x="27903" y="50560"/>
                  </a:lnTo>
                  <a:cubicBezTo>
                    <a:pt x="28490" y="50560"/>
                    <a:pt x="29702" y="50234"/>
                    <a:pt x="30520" y="49006"/>
                  </a:cubicBezTo>
                  <a:cubicBezTo>
                    <a:pt x="31004" y="48279"/>
                    <a:pt x="33187" y="33267"/>
                    <a:pt x="36314" y="10952"/>
                  </a:cubicBezTo>
                  <a:cubicBezTo>
                    <a:pt x="36799" y="7494"/>
                    <a:pt x="37149" y="4994"/>
                    <a:pt x="37182" y="4839"/>
                  </a:cubicBezTo>
                  <a:cubicBezTo>
                    <a:pt x="37263" y="4515"/>
                    <a:pt x="37321" y="4280"/>
                    <a:pt x="32437" y="2676"/>
                  </a:cubicBezTo>
                  <a:cubicBezTo>
                    <a:pt x="30038" y="1890"/>
                    <a:pt x="27564" y="1145"/>
                    <a:pt x="27149" y="1026"/>
                  </a:cubicBezTo>
                  <a:cubicBezTo>
                    <a:pt x="24758" y="344"/>
                    <a:pt x="21927" y="1"/>
                    <a:pt x="1894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51"/>
            <p:cNvSpPr/>
            <p:nvPr/>
          </p:nvSpPr>
          <p:spPr>
            <a:xfrm>
              <a:off x="5098750" y="2607025"/>
              <a:ext cx="76075" cy="61225"/>
            </a:xfrm>
            <a:custGeom>
              <a:avLst/>
              <a:gdLst/>
              <a:ahLst/>
              <a:cxnLst/>
              <a:rect l="l" t="t" r="r" b="b"/>
              <a:pathLst>
                <a:path w="3043" h="2449" extrusionOk="0">
                  <a:moveTo>
                    <a:pt x="2721" y="0"/>
                  </a:moveTo>
                  <a:cubicBezTo>
                    <a:pt x="2646" y="0"/>
                    <a:pt x="2571" y="30"/>
                    <a:pt x="2515" y="89"/>
                  </a:cubicBezTo>
                  <a:cubicBezTo>
                    <a:pt x="1775" y="762"/>
                    <a:pt x="984" y="1376"/>
                    <a:pt x="150" y="1928"/>
                  </a:cubicBezTo>
                  <a:cubicBezTo>
                    <a:pt x="47" y="1997"/>
                    <a:pt x="0" y="2126"/>
                    <a:pt x="36" y="2245"/>
                  </a:cubicBezTo>
                  <a:cubicBezTo>
                    <a:pt x="71" y="2365"/>
                    <a:pt x="182" y="2447"/>
                    <a:pt x="306" y="2448"/>
                  </a:cubicBezTo>
                  <a:cubicBezTo>
                    <a:pt x="361" y="2448"/>
                    <a:pt x="415" y="2432"/>
                    <a:pt x="462" y="2402"/>
                  </a:cubicBezTo>
                  <a:cubicBezTo>
                    <a:pt x="1321" y="1834"/>
                    <a:pt x="2134" y="1201"/>
                    <a:pt x="2896" y="507"/>
                  </a:cubicBezTo>
                  <a:cubicBezTo>
                    <a:pt x="3026" y="406"/>
                    <a:pt x="3042" y="215"/>
                    <a:pt x="2931" y="93"/>
                  </a:cubicBezTo>
                  <a:cubicBezTo>
                    <a:pt x="2875" y="31"/>
                    <a:pt x="2798" y="0"/>
                    <a:pt x="272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51"/>
            <p:cNvSpPr/>
            <p:nvPr/>
          </p:nvSpPr>
          <p:spPr>
            <a:xfrm>
              <a:off x="5213825" y="2219000"/>
              <a:ext cx="179225" cy="342950"/>
            </a:xfrm>
            <a:custGeom>
              <a:avLst/>
              <a:gdLst/>
              <a:ahLst/>
              <a:cxnLst/>
              <a:rect l="l" t="t" r="r" b="b"/>
              <a:pathLst>
                <a:path w="7169" h="13718" extrusionOk="0">
                  <a:moveTo>
                    <a:pt x="6857" y="1"/>
                  </a:moveTo>
                  <a:cubicBezTo>
                    <a:pt x="6726" y="1"/>
                    <a:pt x="6608" y="92"/>
                    <a:pt x="6580" y="225"/>
                  </a:cubicBezTo>
                  <a:cubicBezTo>
                    <a:pt x="6563" y="297"/>
                    <a:pt x="4880" y="7540"/>
                    <a:pt x="153" y="13252"/>
                  </a:cubicBezTo>
                  <a:cubicBezTo>
                    <a:pt x="0" y="13437"/>
                    <a:pt x="131" y="13717"/>
                    <a:pt x="371" y="13718"/>
                  </a:cubicBezTo>
                  <a:cubicBezTo>
                    <a:pt x="456" y="13718"/>
                    <a:pt x="536" y="13680"/>
                    <a:pt x="589" y="13615"/>
                  </a:cubicBezTo>
                  <a:cubicBezTo>
                    <a:pt x="5406" y="7795"/>
                    <a:pt x="7115" y="424"/>
                    <a:pt x="7132" y="350"/>
                  </a:cubicBezTo>
                  <a:cubicBezTo>
                    <a:pt x="7168" y="197"/>
                    <a:pt x="7073" y="43"/>
                    <a:pt x="6920" y="8"/>
                  </a:cubicBezTo>
                  <a:cubicBezTo>
                    <a:pt x="6899" y="3"/>
                    <a:pt x="6878" y="1"/>
                    <a:pt x="68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51"/>
            <p:cNvSpPr/>
            <p:nvPr/>
          </p:nvSpPr>
          <p:spPr>
            <a:xfrm>
              <a:off x="5395900" y="2664750"/>
              <a:ext cx="165100" cy="82175"/>
            </a:xfrm>
            <a:custGeom>
              <a:avLst/>
              <a:gdLst/>
              <a:ahLst/>
              <a:cxnLst/>
              <a:rect l="l" t="t" r="r" b="b"/>
              <a:pathLst>
                <a:path w="6604" h="3287" extrusionOk="0">
                  <a:moveTo>
                    <a:pt x="321" y="0"/>
                  </a:moveTo>
                  <a:cubicBezTo>
                    <a:pt x="264" y="0"/>
                    <a:pt x="206" y="17"/>
                    <a:pt x="156" y="53"/>
                  </a:cubicBezTo>
                  <a:cubicBezTo>
                    <a:pt x="34" y="140"/>
                    <a:pt x="0" y="307"/>
                    <a:pt x="80" y="435"/>
                  </a:cubicBezTo>
                  <a:cubicBezTo>
                    <a:pt x="154" y="538"/>
                    <a:pt x="1951" y="2996"/>
                    <a:pt x="6304" y="3285"/>
                  </a:cubicBezTo>
                  <a:cubicBezTo>
                    <a:pt x="6312" y="3286"/>
                    <a:pt x="6317" y="3286"/>
                    <a:pt x="6323" y="3286"/>
                  </a:cubicBezTo>
                  <a:lnTo>
                    <a:pt x="6325" y="3286"/>
                  </a:lnTo>
                  <a:cubicBezTo>
                    <a:pt x="6474" y="3281"/>
                    <a:pt x="6594" y="3161"/>
                    <a:pt x="6598" y="3012"/>
                  </a:cubicBezTo>
                  <a:cubicBezTo>
                    <a:pt x="6604" y="2861"/>
                    <a:pt x="6491" y="2734"/>
                    <a:pt x="6343" y="2719"/>
                  </a:cubicBezTo>
                  <a:cubicBezTo>
                    <a:pt x="2272" y="2449"/>
                    <a:pt x="558" y="128"/>
                    <a:pt x="541" y="105"/>
                  </a:cubicBezTo>
                  <a:cubicBezTo>
                    <a:pt x="485" y="36"/>
                    <a:pt x="404" y="0"/>
                    <a:pt x="32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51"/>
            <p:cNvSpPr/>
            <p:nvPr/>
          </p:nvSpPr>
          <p:spPr>
            <a:xfrm>
              <a:off x="5375050" y="2662275"/>
              <a:ext cx="104575" cy="116525"/>
            </a:xfrm>
            <a:custGeom>
              <a:avLst/>
              <a:gdLst/>
              <a:ahLst/>
              <a:cxnLst/>
              <a:rect l="l" t="t" r="r" b="b"/>
              <a:pathLst>
                <a:path w="4183" h="4661" extrusionOk="0">
                  <a:moveTo>
                    <a:pt x="308" y="0"/>
                  </a:moveTo>
                  <a:cubicBezTo>
                    <a:pt x="285" y="0"/>
                    <a:pt x="262" y="3"/>
                    <a:pt x="239" y="9"/>
                  </a:cubicBezTo>
                  <a:cubicBezTo>
                    <a:pt x="92" y="46"/>
                    <a:pt x="0" y="191"/>
                    <a:pt x="29" y="340"/>
                  </a:cubicBezTo>
                  <a:cubicBezTo>
                    <a:pt x="57" y="453"/>
                    <a:pt x="753" y="3131"/>
                    <a:pt x="3751" y="4631"/>
                  </a:cubicBezTo>
                  <a:cubicBezTo>
                    <a:pt x="3791" y="4650"/>
                    <a:pt x="3834" y="4660"/>
                    <a:pt x="3877" y="4661"/>
                  </a:cubicBezTo>
                  <a:cubicBezTo>
                    <a:pt x="4008" y="4660"/>
                    <a:pt x="4122" y="4569"/>
                    <a:pt x="4152" y="4441"/>
                  </a:cubicBezTo>
                  <a:cubicBezTo>
                    <a:pt x="4182" y="4315"/>
                    <a:pt x="4121" y="4183"/>
                    <a:pt x="4005" y="4123"/>
                  </a:cubicBezTo>
                  <a:cubicBezTo>
                    <a:pt x="1250" y="2746"/>
                    <a:pt x="585" y="227"/>
                    <a:pt x="580" y="203"/>
                  </a:cubicBezTo>
                  <a:cubicBezTo>
                    <a:pt x="543" y="80"/>
                    <a:pt x="430" y="0"/>
                    <a:pt x="30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51"/>
            <p:cNvSpPr/>
            <p:nvPr/>
          </p:nvSpPr>
          <p:spPr>
            <a:xfrm>
              <a:off x="3624925" y="1542075"/>
              <a:ext cx="1000550" cy="848475"/>
            </a:xfrm>
            <a:custGeom>
              <a:avLst/>
              <a:gdLst/>
              <a:ahLst/>
              <a:cxnLst/>
              <a:rect l="l" t="t" r="r" b="b"/>
              <a:pathLst>
                <a:path w="40022" h="33939" extrusionOk="0">
                  <a:moveTo>
                    <a:pt x="3242" y="1"/>
                  </a:moveTo>
                  <a:lnTo>
                    <a:pt x="1" y="2702"/>
                  </a:lnTo>
                  <a:lnTo>
                    <a:pt x="14963" y="31490"/>
                  </a:lnTo>
                  <a:cubicBezTo>
                    <a:pt x="15757" y="33017"/>
                    <a:pt x="17327" y="33938"/>
                    <a:pt x="18995" y="33938"/>
                  </a:cubicBezTo>
                  <a:cubicBezTo>
                    <a:pt x="19319" y="33938"/>
                    <a:pt x="19646" y="33904"/>
                    <a:pt x="19972" y="33832"/>
                  </a:cubicBezTo>
                  <a:lnTo>
                    <a:pt x="37823" y="29898"/>
                  </a:lnTo>
                  <a:cubicBezTo>
                    <a:pt x="37823" y="29898"/>
                    <a:pt x="40022" y="23868"/>
                    <a:pt x="36761" y="15536"/>
                  </a:cubicBezTo>
                  <a:lnTo>
                    <a:pt x="19940" y="20794"/>
                  </a:lnTo>
                  <a:lnTo>
                    <a:pt x="324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51"/>
            <p:cNvSpPr/>
            <p:nvPr/>
          </p:nvSpPr>
          <p:spPr>
            <a:xfrm>
              <a:off x="3617100" y="1535000"/>
              <a:ext cx="1015025" cy="862625"/>
            </a:xfrm>
            <a:custGeom>
              <a:avLst/>
              <a:gdLst/>
              <a:ahLst/>
              <a:cxnLst/>
              <a:rect l="l" t="t" r="r" b="b"/>
              <a:pathLst>
                <a:path w="40601" h="34505" extrusionOk="0">
                  <a:moveTo>
                    <a:pt x="3515" y="685"/>
                  </a:moveTo>
                  <a:lnTo>
                    <a:pt x="20032" y="21254"/>
                  </a:lnTo>
                  <a:cubicBezTo>
                    <a:pt x="20086" y="21322"/>
                    <a:pt x="20168" y="21360"/>
                    <a:pt x="20252" y="21360"/>
                  </a:cubicBezTo>
                  <a:cubicBezTo>
                    <a:pt x="20281" y="21360"/>
                    <a:pt x="20309" y="21356"/>
                    <a:pt x="20337" y="21347"/>
                  </a:cubicBezTo>
                  <a:lnTo>
                    <a:pt x="36904" y="16168"/>
                  </a:lnTo>
                  <a:cubicBezTo>
                    <a:pt x="39682" y="23470"/>
                    <a:pt x="38210" y="28988"/>
                    <a:pt x="37916" y="29939"/>
                  </a:cubicBezTo>
                  <a:lnTo>
                    <a:pt x="20225" y="33838"/>
                  </a:lnTo>
                  <a:cubicBezTo>
                    <a:pt x="19920" y="33905"/>
                    <a:pt x="19613" y="33938"/>
                    <a:pt x="19310" y="33938"/>
                  </a:cubicBezTo>
                  <a:cubicBezTo>
                    <a:pt x="17746" y="33938"/>
                    <a:pt x="16271" y="33072"/>
                    <a:pt x="15529" y="31643"/>
                  </a:cubicBezTo>
                  <a:lnTo>
                    <a:pt x="671" y="3056"/>
                  </a:lnTo>
                  <a:lnTo>
                    <a:pt x="3515" y="685"/>
                  </a:lnTo>
                  <a:close/>
                  <a:moveTo>
                    <a:pt x="3559" y="0"/>
                  </a:moveTo>
                  <a:cubicBezTo>
                    <a:pt x="3491" y="0"/>
                    <a:pt x="3426" y="23"/>
                    <a:pt x="3374" y="65"/>
                  </a:cubicBezTo>
                  <a:lnTo>
                    <a:pt x="132" y="2768"/>
                  </a:lnTo>
                  <a:cubicBezTo>
                    <a:pt x="30" y="2853"/>
                    <a:pt x="1" y="2998"/>
                    <a:pt x="62" y="3116"/>
                  </a:cubicBezTo>
                  <a:lnTo>
                    <a:pt x="15025" y="31904"/>
                  </a:lnTo>
                  <a:cubicBezTo>
                    <a:pt x="15867" y="33524"/>
                    <a:pt x="17540" y="34504"/>
                    <a:pt x="19311" y="34504"/>
                  </a:cubicBezTo>
                  <a:cubicBezTo>
                    <a:pt x="19659" y="34504"/>
                    <a:pt x="20006" y="34467"/>
                    <a:pt x="20346" y="34392"/>
                  </a:cubicBezTo>
                  <a:lnTo>
                    <a:pt x="38196" y="30458"/>
                  </a:lnTo>
                  <a:cubicBezTo>
                    <a:pt x="38291" y="30438"/>
                    <a:pt x="38368" y="30370"/>
                    <a:pt x="38402" y="30279"/>
                  </a:cubicBezTo>
                  <a:cubicBezTo>
                    <a:pt x="38494" y="30028"/>
                    <a:pt x="40600" y="24052"/>
                    <a:pt x="37338" y="15716"/>
                  </a:cubicBezTo>
                  <a:cubicBezTo>
                    <a:pt x="37294" y="15605"/>
                    <a:pt x="37187" y="15536"/>
                    <a:pt x="37073" y="15536"/>
                  </a:cubicBezTo>
                  <a:cubicBezTo>
                    <a:pt x="37045" y="15536"/>
                    <a:pt x="37017" y="15540"/>
                    <a:pt x="36989" y="15548"/>
                  </a:cubicBezTo>
                  <a:lnTo>
                    <a:pt x="20354" y="20748"/>
                  </a:lnTo>
                  <a:lnTo>
                    <a:pt x="3777" y="106"/>
                  </a:lnTo>
                  <a:cubicBezTo>
                    <a:pt x="3729" y="47"/>
                    <a:pt x="3659" y="9"/>
                    <a:pt x="3584" y="1"/>
                  </a:cubicBezTo>
                  <a:cubicBezTo>
                    <a:pt x="3575" y="1"/>
                    <a:pt x="3567" y="0"/>
                    <a:pt x="355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51"/>
            <p:cNvSpPr/>
            <p:nvPr/>
          </p:nvSpPr>
          <p:spPr>
            <a:xfrm>
              <a:off x="4061850" y="2072550"/>
              <a:ext cx="56025" cy="127775"/>
            </a:xfrm>
            <a:custGeom>
              <a:avLst/>
              <a:gdLst/>
              <a:ahLst/>
              <a:cxnLst/>
              <a:rect l="l" t="t" r="r" b="b"/>
              <a:pathLst>
                <a:path w="2241" h="5111" extrusionOk="0">
                  <a:moveTo>
                    <a:pt x="1920" y="0"/>
                  </a:moveTo>
                  <a:cubicBezTo>
                    <a:pt x="1839" y="0"/>
                    <a:pt x="1758" y="36"/>
                    <a:pt x="1702" y="103"/>
                  </a:cubicBezTo>
                  <a:cubicBezTo>
                    <a:pt x="1633" y="195"/>
                    <a:pt x="1" y="2403"/>
                    <a:pt x="189" y="4849"/>
                  </a:cubicBezTo>
                  <a:cubicBezTo>
                    <a:pt x="200" y="4996"/>
                    <a:pt x="323" y="5110"/>
                    <a:pt x="470" y="5110"/>
                  </a:cubicBezTo>
                  <a:lnTo>
                    <a:pt x="493" y="5110"/>
                  </a:lnTo>
                  <a:cubicBezTo>
                    <a:pt x="649" y="5097"/>
                    <a:pt x="765" y="4961"/>
                    <a:pt x="754" y="4805"/>
                  </a:cubicBezTo>
                  <a:cubicBezTo>
                    <a:pt x="583" y="2576"/>
                    <a:pt x="2139" y="464"/>
                    <a:pt x="2156" y="442"/>
                  </a:cubicBezTo>
                  <a:cubicBezTo>
                    <a:pt x="2240" y="317"/>
                    <a:pt x="2211" y="148"/>
                    <a:pt x="2090" y="57"/>
                  </a:cubicBezTo>
                  <a:cubicBezTo>
                    <a:pt x="2039" y="19"/>
                    <a:pt x="1980" y="0"/>
                    <a:pt x="192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51"/>
            <p:cNvSpPr/>
            <p:nvPr/>
          </p:nvSpPr>
          <p:spPr>
            <a:xfrm>
              <a:off x="4016325" y="2118125"/>
              <a:ext cx="48075" cy="145975"/>
            </a:xfrm>
            <a:custGeom>
              <a:avLst/>
              <a:gdLst/>
              <a:ahLst/>
              <a:cxnLst/>
              <a:rect l="l" t="t" r="r" b="b"/>
              <a:pathLst>
                <a:path w="1923" h="5839" extrusionOk="0">
                  <a:moveTo>
                    <a:pt x="1014" y="1"/>
                  </a:moveTo>
                  <a:cubicBezTo>
                    <a:pt x="889" y="1"/>
                    <a:pt x="774" y="84"/>
                    <a:pt x="740" y="210"/>
                  </a:cubicBezTo>
                  <a:cubicBezTo>
                    <a:pt x="710" y="348"/>
                    <a:pt x="1" y="3627"/>
                    <a:pt x="1324" y="5707"/>
                  </a:cubicBezTo>
                  <a:cubicBezTo>
                    <a:pt x="1376" y="5789"/>
                    <a:pt x="1467" y="5838"/>
                    <a:pt x="1563" y="5838"/>
                  </a:cubicBezTo>
                  <a:cubicBezTo>
                    <a:pt x="1787" y="5837"/>
                    <a:pt x="1922" y="5591"/>
                    <a:pt x="1802" y="5402"/>
                  </a:cubicBezTo>
                  <a:cubicBezTo>
                    <a:pt x="607" y="3522"/>
                    <a:pt x="1286" y="364"/>
                    <a:pt x="1294" y="332"/>
                  </a:cubicBezTo>
                  <a:cubicBezTo>
                    <a:pt x="1319" y="184"/>
                    <a:pt x="1223" y="41"/>
                    <a:pt x="1075" y="7"/>
                  </a:cubicBezTo>
                  <a:cubicBezTo>
                    <a:pt x="1055" y="3"/>
                    <a:pt x="1034" y="1"/>
                    <a:pt x="10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51"/>
            <p:cNvSpPr/>
            <p:nvPr/>
          </p:nvSpPr>
          <p:spPr>
            <a:xfrm>
              <a:off x="4562225" y="2282075"/>
              <a:ext cx="202250" cy="177900"/>
            </a:xfrm>
            <a:custGeom>
              <a:avLst/>
              <a:gdLst/>
              <a:ahLst/>
              <a:cxnLst/>
              <a:rect l="l" t="t" r="r" b="b"/>
              <a:pathLst>
                <a:path w="8090" h="7116" extrusionOk="0">
                  <a:moveTo>
                    <a:pt x="318" y="0"/>
                  </a:moveTo>
                  <a:cubicBezTo>
                    <a:pt x="253" y="0"/>
                    <a:pt x="188" y="22"/>
                    <a:pt x="134" y="68"/>
                  </a:cubicBezTo>
                  <a:cubicBezTo>
                    <a:pt x="8" y="175"/>
                    <a:pt x="1" y="365"/>
                    <a:pt x="115" y="483"/>
                  </a:cubicBezTo>
                  <a:cubicBezTo>
                    <a:pt x="287" y="685"/>
                    <a:pt x="4366" y="5438"/>
                    <a:pt x="7659" y="7085"/>
                  </a:cubicBezTo>
                  <a:cubicBezTo>
                    <a:pt x="7698" y="7104"/>
                    <a:pt x="7741" y="7115"/>
                    <a:pt x="7786" y="7115"/>
                  </a:cubicBezTo>
                  <a:cubicBezTo>
                    <a:pt x="7916" y="7114"/>
                    <a:pt x="8030" y="7024"/>
                    <a:pt x="8060" y="6897"/>
                  </a:cubicBezTo>
                  <a:cubicBezTo>
                    <a:pt x="8090" y="6769"/>
                    <a:pt x="8029" y="6637"/>
                    <a:pt x="7912" y="6577"/>
                  </a:cubicBezTo>
                  <a:cubicBezTo>
                    <a:pt x="4723" y="4983"/>
                    <a:pt x="588" y="163"/>
                    <a:pt x="546" y="114"/>
                  </a:cubicBezTo>
                  <a:cubicBezTo>
                    <a:pt x="490" y="39"/>
                    <a:pt x="404" y="0"/>
                    <a:pt x="31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51"/>
            <p:cNvSpPr/>
            <p:nvPr/>
          </p:nvSpPr>
          <p:spPr>
            <a:xfrm>
              <a:off x="4589600" y="2345875"/>
              <a:ext cx="193125" cy="214300"/>
            </a:xfrm>
            <a:custGeom>
              <a:avLst/>
              <a:gdLst/>
              <a:ahLst/>
              <a:cxnLst/>
              <a:rect l="l" t="t" r="r" b="b"/>
              <a:pathLst>
                <a:path w="7725" h="8572" extrusionOk="0">
                  <a:moveTo>
                    <a:pt x="319" y="0"/>
                  </a:moveTo>
                  <a:cubicBezTo>
                    <a:pt x="281" y="0"/>
                    <a:pt x="243" y="8"/>
                    <a:pt x="206" y="24"/>
                  </a:cubicBezTo>
                  <a:cubicBezTo>
                    <a:pt x="68" y="84"/>
                    <a:pt x="0" y="241"/>
                    <a:pt x="52" y="383"/>
                  </a:cubicBezTo>
                  <a:cubicBezTo>
                    <a:pt x="151" y="610"/>
                    <a:pt x="2516" y="5969"/>
                    <a:pt x="7284" y="8538"/>
                  </a:cubicBezTo>
                  <a:cubicBezTo>
                    <a:pt x="7326" y="8559"/>
                    <a:pt x="7372" y="8571"/>
                    <a:pt x="7420" y="8571"/>
                  </a:cubicBezTo>
                  <a:lnTo>
                    <a:pt x="7419" y="8570"/>
                  </a:lnTo>
                  <a:cubicBezTo>
                    <a:pt x="7548" y="8570"/>
                    <a:pt x="7661" y="8481"/>
                    <a:pt x="7692" y="8356"/>
                  </a:cubicBezTo>
                  <a:cubicBezTo>
                    <a:pt x="7725" y="8230"/>
                    <a:pt x="7667" y="8100"/>
                    <a:pt x="7554" y="8038"/>
                  </a:cubicBezTo>
                  <a:cubicBezTo>
                    <a:pt x="2960" y="5565"/>
                    <a:pt x="597" y="212"/>
                    <a:pt x="573" y="158"/>
                  </a:cubicBezTo>
                  <a:cubicBezTo>
                    <a:pt x="523" y="58"/>
                    <a:pt x="423" y="0"/>
                    <a:pt x="31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51"/>
            <p:cNvSpPr/>
            <p:nvPr/>
          </p:nvSpPr>
          <p:spPr>
            <a:xfrm>
              <a:off x="3653275" y="1616225"/>
              <a:ext cx="105450" cy="72550"/>
            </a:xfrm>
            <a:custGeom>
              <a:avLst/>
              <a:gdLst/>
              <a:ahLst/>
              <a:cxnLst/>
              <a:rect l="l" t="t" r="r" b="b"/>
              <a:pathLst>
                <a:path w="4218" h="2902" extrusionOk="0">
                  <a:moveTo>
                    <a:pt x="3896" y="1"/>
                  </a:moveTo>
                  <a:cubicBezTo>
                    <a:pt x="3848" y="1"/>
                    <a:pt x="3799" y="13"/>
                    <a:pt x="3754" y="39"/>
                  </a:cubicBezTo>
                  <a:lnTo>
                    <a:pt x="153" y="2380"/>
                  </a:lnTo>
                  <a:cubicBezTo>
                    <a:pt x="48" y="2449"/>
                    <a:pt x="0" y="2578"/>
                    <a:pt x="36" y="2698"/>
                  </a:cubicBezTo>
                  <a:cubicBezTo>
                    <a:pt x="72" y="2818"/>
                    <a:pt x="182" y="2900"/>
                    <a:pt x="308" y="2902"/>
                  </a:cubicBezTo>
                  <a:cubicBezTo>
                    <a:pt x="362" y="2902"/>
                    <a:pt x="416" y="2885"/>
                    <a:pt x="461" y="2856"/>
                  </a:cubicBezTo>
                  <a:lnTo>
                    <a:pt x="4064" y="514"/>
                  </a:lnTo>
                  <a:cubicBezTo>
                    <a:pt x="4186" y="425"/>
                    <a:pt x="4217" y="256"/>
                    <a:pt x="4135" y="130"/>
                  </a:cubicBezTo>
                  <a:cubicBezTo>
                    <a:pt x="4080" y="47"/>
                    <a:pt x="3989" y="1"/>
                    <a:pt x="389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51"/>
            <p:cNvSpPr/>
            <p:nvPr/>
          </p:nvSpPr>
          <p:spPr>
            <a:xfrm>
              <a:off x="3491600" y="1214750"/>
              <a:ext cx="282475" cy="394900"/>
            </a:xfrm>
            <a:custGeom>
              <a:avLst/>
              <a:gdLst/>
              <a:ahLst/>
              <a:cxnLst/>
              <a:rect l="l" t="t" r="r" b="b"/>
              <a:pathLst>
                <a:path w="11299" h="15796" extrusionOk="0">
                  <a:moveTo>
                    <a:pt x="2077" y="0"/>
                  </a:moveTo>
                  <a:cubicBezTo>
                    <a:pt x="1428" y="0"/>
                    <a:pt x="779" y="390"/>
                    <a:pt x="1169" y="1039"/>
                  </a:cubicBezTo>
                  <a:cubicBezTo>
                    <a:pt x="1558" y="1689"/>
                    <a:pt x="3506" y="4806"/>
                    <a:pt x="3506" y="4806"/>
                  </a:cubicBezTo>
                  <a:lnTo>
                    <a:pt x="3896" y="6104"/>
                  </a:lnTo>
                  <a:cubicBezTo>
                    <a:pt x="3896" y="6104"/>
                    <a:pt x="1688" y="6234"/>
                    <a:pt x="1428" y="6623"/>
                  </a:cubicBezTo>
                  <a:cubicBezTo>
                    <a:pt x="1169" y="7013"/>
                    <a:pt x="1298" y="8182"/>
                    <a:pt x="649" y="8961"/>
                  </a:cubicBezTo>
                  <a:cubicBezTo>
                    <a:pt x="0" y="9740"/>
                    <a:pt x="130" y="10519"/>
                    <a:pt x="390" y="11299"/>
                  </a:cubicBezTo>
                  <a:cubicBezTo>
                    <a:pt x="649" y="12078"/>
                    <a:pt x="1428" y="13377"/>
                    <a:pt x="1947" y="13377"/>
                  </a:cubicBezTo>
                  <a:cubicBezTo>
                    <a:pt x="2467" y="13377"/>
                    <a:pt x="2857" y="13117"/>
                    <a:pt x="2857" y="13117"/>
                  </a:cubicBezTo>
                  <a:lnTo>
                    <a:pt x="5334" y="15795"/>
                  </a:lnTo>
                  <a:lnTo>
                    <a:pt x="8575" y="13094"/>
                  </a:lnTo>
                  <a:cubicBezTo>
                    <a:pt x="8575" y="13094"/>
                    <a:pt x="9741" y="11688"/>
                    <a:pt x="9741" y="10390"/>
                  </a:cubicBezTo>
                  <a:cubicBezTo>
                    <a:pt x="9741" y="9091"/>
                    <a:pt x="8831" y="7533"/>
                    <a:pt x="9221" y="6493"/>
                  </a:cubicBezTo>
                  <a:cubicBezTo>
                    <a:pt x="9611" y="5455"/>
                    <a:pt x="11299" y="4157"/>
                    <a:pt x="9870" y="3766"/>
                  </a:cubicBezTo>
                  <a:cubicBezTo>
                    <a:pt x="9614" y="3696"/>
                    <a:pt x="9367" y="3664"/>
                    <a:pt x="9132" y="3664"/>
                  </a:cubicBezTo>
                  <a:cubicBezTo>
                    <a:pt x="8056" y="3664"/>
                    <a:pt x="7249" y="4343"/>
                    <a:pt x="7142" y="5195"/>
                  </a:cubicBezTo>
                  <a:cubicBezTo>
                    <a:pt x="7045" y="5977"/>
                    <a:pt x="7094" y="6244"/>
                    <a:pt x="7124" y="6328"/>
                  </a:cubicBezTo>
                  <a:lnTo>
                    <a:pt x="7124" y="6328"/>
                  </a:lnTo>
                  <a:cubicBezTo>
                    <a:pt x="6949" y="5980"/>
                    <a:pt x="5519" y="3182"/>
                    <a:pt x="4545" y="2208"/>
                  </a:cubicBezTo>
                  <a:cubicBezTo>
                    <a:pt x="3506" y="1169"/>
                    <a:pt x="2727" y="0"/>
                    <a:pt x="207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51"/>
            <p:cNvSpPr/>
            <p:nvPr/>
          </p:nvSpPr>
          <p:spPr>
            <a:xfrm>
              <a:off x="3483825" y="1207625"/>
              <a:ext cx="278975" cy="409100"/>
            </a:xfrm>
            <a:custGeom>
              <a:avLst/>
              <a:gdLst/>
              <a:ahLst/>
              <a:cxnLst/>
              <a:rect l="l" t="t" r="r" b="b"/>
              <a:pathLst>
                <a:path w="11159" h="16364" extrusionOk="0">
                  <a:moveTo>
                    <a:pt x="2389" y="569"/>
                  </a:moveTo>
                  <a:cubicBezTo>
                    <a:pt x="2723" y="569"/>
                    <a:pt x="3271" y="1182"/>
                    <a:pt x="3801" y="1775"/>
                  </a:cubicBezTo>
                  <a:cubicBezTo>
                    <a:pt x="4066" y="2070"/>
                    <a:pt x="4350" y="2387"/>
                    <a:pt x="4656" y="2694"/>
                  </a:cubicBezTo>
                  <a:cubicBezTo>
                    <a:pt x="5582" y="3619"/>
                    <a:pt x="6975" y="6332"/>
                    <a:pt x="7176" y="6728"/>
                  </a:cubicBezTo>
                  <a:cubicBezTo>
                    <a:pt x="7193" y="6773"/>
                    <a:pt x="7220" y="6815"/>
                    <a:pt x="7253" y="6850"/>
                  </a:cubicBezTo>
                  <a:cubicBezTo>
                    <a:pt x="7308" y="6903"/>
                    <a:pt x="7380" y="6931"/>
                    <a:pt x="7452" y="6931"/>
                  </a:cubicBezTo>
                  <a:cubicBezTo>
                    <a:pt x="7510" y="6931"/>
                    <a:pt x="7568" y="6913"/>
                    <a:pt x="7618" y="6877"/>
                  </a:cubicBezTo>
                  <a:cubicBezTo>
                    <a:pt x="7730" y="6797"/>
                    <a:pt x="7768" y="6646"/>
                    <a:pt x="7708" y="6522"/>
                  </a:cubicBezTo>
                  <a:cubicBezTo>
                    <a:pt x="7705" y="6519"/>
                    <a:pt x="7703" y="6513"/>
                    <a:pt x="7699" y="6507"/>
                  </a:cubicBezTo>
                  <a:cubicBezTo>
                    <a:pt x="7687" y="6457"/>
                    <a:pt x="7647" y="6223"/>
                    <a:pt x="7735" y="5516"/>
                  </a:cubicBezTo>
                  <a:cubicBezTo>
                    <a:pt x="7783" y="5128"/>
                    <a:pt x="8007" y="4781"/>
                    <a:pt x="8363" y="4542"/>
                  </a:cubicBezTo>
                  <a:cubicBezTo>
                    <a:pt x="8668" y="4339"/>
                    <a:pt x="9045" y="4234"/>
                    <a:pt x="9446" y="4234"/>
                  </a:cubicBezTo>
                  <a:cubicBezTo>
                    <a:pt x="9662" y="4234"/>
                    <a:pt x="9884" y="4264"/>
                    <a:pt x="10107" y="4325"/>
                  </a:cubicBezTo>
                  <a:cubicBezTo>
                    <a:pt x="10303" y="4379"/>
                    <a:pt x="10426" y="4450"/>
                    <a:pt x="10453" y="4528"/>
                  </a:cubicBezTo>
                  <a:cubicBezTo>
                    <a:pt x="10527" y="4733"/>
                    <a:pt x="10183" y="5217"/>
                    <a:pt x="9907" y="5607"/>
                  </a:cubicBezTo>
                  <a:cubicBezTo>
                    <a:pt x="9659" y="5958"/>
                    <a:pt x="9401" y="6323"/>
                    <a:pt x="9267" y="6680"/>
                  </a:cubicBezTo>
                  <a:cubicBezTo>
                    <a:pt x="9008" y="7368"/>
                    <a:pt x="9238" y="8215"/>
                    <a:pt x="9460" y="9034"/>
                  </a:cubicBezTo>
                  <a:cubicBezTo>
                    <a:pt x="9612" y="9591"/>
                    <a:pt x="9767" y="10168"/>
                    <a:pt x="9767" y="10675"/>
                  </a:cubicBezTo>
                  <a:cubicBezTo>
                    <a:pt x="9767" y="11778"/>
                    <a:pt x="8817" y="13012"/>
                    <a:pt x="8683" y="13179"/>
                  </a:cubicBezTo>
                  <a:lnTo>
                    <a:pt x="5671" y="15691"/>
                  </a:lnTo>
                  <a:lnTo>
                    <a:pt x="3377" y="13210"/>
                  </a:lnTo>
                  <a:cubicBezTo>
                    <a:pt x="3323" y="13152"/>
                    <a:pt x="3247" y="13119"/>
                    <a:pt x="3168" y="13119"/>
                  </a:cubicBezTo>
                  <a:cubicBezTo>
                    <a:pt x="3112" y="13119"/>
                    <a:pt x="3057" y="13135"/>
                    <a:pt x="3010" y="13167"/>
                  </a:cubicBezTo>
                  <a:cubicBezTo>
                    <a:pt x="3007" y="13169"/>
                    <a:pt x="2680" y="13379"/>
                    <a:pt x="2258" y="13379"/>
                  </a:cubicBezTo>
                  <a:cubicBezTo>
                    <a:pt x="1991" y="13379"/>
                    <a:pt x="1266" y="12387"/>
                    <a:pt x="969" y="11494"/>
                  </a:cubicBezTo>
                  <a:cubicBezTo>
                    <a:pt x="702" y="10694"/>
                    <a:pt x="644" y="10068"/>
                    <a:pt x="1178" y="9428"/>
                  </a:cubicBezTo>
                  <a:cubicBezTo>
                    <a:pt x="1630" y="8886"/>
                    <a:pt x="1743" y="8184"/>
                    <a:pt x="1827" y="7672"/>
                  </a:cubicBezTo>
                  <a:cubicBezTo>
                    <a:pt x="1868" y="7422"/>
                    <a:pt x="1910" y="7162"/>
                    <a:pt x="1969" y="7075"/>
                  </a:cubicBezTo>
                  <a:cubicBezTo>
                    <a:pt x="2122" y="6919"/>
                    <a:pt x="3155" y="6735"/>
                    <a:pt x="4223" y="6672"/>
                  </a:cubicBezTo>
                  <a:cubicBezTo>
                    <a:pt x="4406" y="6662"/>
                    <a:pt x="4530" y="6483"/>
                    <a:pt x="4478" y="6308"/>
                  </a:cubicBezTo>
                  <a:lnTo>
                    <a:pt x="4089" y="5010"/>
                  </a:lnTo>
                  <a:cubicBezTo>
                    <a:pt x="4081" y="4986"/>
                    <a:pt x="4072" y="4962"/>
                    <a:pt x="4058" y="4940"/>
                  </a:cubicBezTo>
                  <a:cubicBezTo>
                    <a:pt x="4038" y="4910"/>
                    <a:pt x="2107" y="1818"/>
                    <a:pt x="1723" y="1179"/>
                  </a:cubicBezTo>
                  <a:cubicBezTo>
                    <a:pt x="1601" y="975"/>
                    <a:pt x="1655" y="879"/>
                    <a:pt x="1673" y="848"/>
                  </a:cubicBezTo>
                  <a:cubicBezTo>
                    <a:pt x="1765" y="687"/>
                    <a:pt x="2066" y="569"/>
                    <a:pt x="2389" y="569"/>
                  </a:cubicBezTo>
                  <a:close/>
                  <a:moveTo>
                    <a:pt x="2388" y="1"/>
                  </a:moveTo>
                  <a:cubicBezTo>
                    <a:pt x="1848" y="1"/>
                    <a:pt x="1375" y="222"/>
                    <a:pt x="1180" y="566"/>
                  </a:cubicBezTo>
                  <a:cubicBezTo>
                    <a:pt x="1091" y="722"/>
                    <a:pt x="982" y="1046"/>
                    <a:pt x="1236" y="1470"/>
                  </a:cubicBezTo>
                  <a:cubicBezTo>
                    <a:pt x="1602" y="2078"/>
                    <a:pt x="3348" y="4874"/>
                    <a:pt x="3557" y="5208"/>
                  </a:cubicBezTo>
                  <a:lnTo>
                    <a:pt x="3834" y="6130"/>
                  </a:lnTo>
                  <a:cubicBezTo>
                    <a:pt x="2952" y="6200"/>
                    <a:pt x="1760" y="6365"/>
                    <a:pt x="1503" y="6750"/>
                  </a:cubicBezTo>
                  <a:cubicBezTo>
                    <a:pt x="1370" y="6950"/>
                    <a:pt x="1323" y="7243"/>
                    <a:pt x="1267" y="7580"/>
                  </a:cubicBezTo>
                  <a:cubicBezTo>
                    <a:pt x="1191" y="8053"/>
                    <a:pt x="1095" y="8640"/>
                    <a:pt x="742" y="9064"/>
                  </a:cubicBezTo>
                  <a:cubicBezTo>
                    <a:pt x="1" y="9954"/>
                    <a:pt x="154" y="10844"/>
                    <a:pt x="431" y="11674"/>
                  </a:cubicBezTo>
                  <a:cubicBezTo>
                    <a:pt x="625" y="12256"/>
                    <a:pt x="1452" y="13946"/>
                    <a:pt x="2258" y="13946"/>
                  </a:cubicBezTo>
                  <a:cubicBezTo>
                    <a:pt x="2614" y="13946"/>
                    <a:pt x="2916" y="13842"/>
                    <a:pt x="3108" y="13755"/>
                  </a:cubicBezTo>
                  <a:lnTo>
                    <a:pt x="5436" y="16273"/>
                  </a:lnTo>
                  <a:cubicBezTo>
                    <a:pt x="5490" y="16331"/>
                    <a:pt x="5566" y="16363"/>
                    <a:pt x="5645" y="16363"/>
                  </a:cubicBezTo>
                  <a:cubicBezTo>
                    <a:pt x="5711" y="16363"/>
                    <a:pt x="5774" y="16340"/>
                    <a:pt x="5825" y="16297"/>
                  </a:cubicBezTo>
                  <a:lnTo>
                    <a:pt x="9068" y="13596"/>
                  </a:lnTo>
                  <a:cubicBezTo>
                    <a:pt x="9081" y="13584"/>
                    <a:pt x="9092" y="13572"/>
                    <a:pt x="9103" y="13559"/>
                  </a:cubicBezTo>
                  <a:cubicBezTo>
                    <a:pt x="9154" y="13499"/>
                    <a:pt x="10334" y="12060"/>
                    <a:pt x="10334" y="10674"/>
                  </a:cubicBezTo>
                  <a:cubicBezTo>
                    <a:pt x="10334" y="10091"/>
                    <a:pt x="10168" y="9478"/>
                    <a:pt x="10007" y="8884"/>
                  </a:cubicBezTo>
                  <a:cubicBezTo>
                    <a:pt x="9799" y="8118"/>
                    <a:pt x="9603" y="7395"/>
                    <a:pt x="9797" y="6878"/>
                  </a:cubicBezTo>
                  <a:cubicBezTo>
                    <a:pt x="9905" y="6589"/>
                    <a:pt x="10141" y="6256"/>
                    <a:pt x="10370" y="5933"/>
                  </a:cubicBezTo>
                  <a:cubicBezTo>
                    <a:pt x="10776" y="5360"/>
                    <a:pt x="11159" y="4818"/>
                    <a:pt x="10987" y="4336"/>
                  </a:cubicBezTo>
                  <a:cubicBezTo>
                    <a:pt x="10891" y="4072"/>
                    <a:pt x="10646" y="3884"/>
                    <a:pt x="10255" y="3777"/>
                  </a:cubicBezTo>
                  <a:cubicBezTo>
                    <a:pt x="9983" y="3703"/>
                    <a:pt x="9710" y="3666"/>
                    <a:pt x="9445" y="3666"/>
                  </a:cubicBezTo>
                  <a:cubicBezTo>
                    <a:pt x="8931" y="3666"/>
                    <a:pt x="8445" y="3804"/>
                    <a:pt x="8047" y="4071"/>
                  </a:cubicBezTo>
                  <a:cubicBezTo>
                    <a:pt x="7559" y="4397"/>
                    <a:pt x="7239" y="4898"/>
                    <a:pt x="7172" y="5444"/>
                  </a:cubicBezTo>
                  <a:cubicBezTo>
                    <a:pt x="7170" y="5461"/>
                    <a:pt x="7168" y="5476"/>
                    <a:pt x="7166" y="5492"/>
                  </a:cubicBezTo>
                  <a:cubicBezTo>
                    <a:pt x="6612" y="4473"/>
                    <a:pt x="5738" y="2972"/>
                    <a:pt x="5056" y="2292"/>
                  </a:cubicBezTo>
                  <a:cubicBezTo>
                    <a:pt x="4759" y="1993"/>
                    <a:pt x="4482" y="1684"/>
                    <a:pt x="4223" y="1395"/>
                  </a:cubicBezTo>
                  <a:cubicBezTo>
                    <a:pt x="3526" y="616"/>
                    <a:pt x="2976" y="1"/>
                    <a:pt x="238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51"/>
            <p:cNvSpPr/>
            <p:nvPr/>
          </p:nvSpPr>
          <p:spPr>
            <a:xfrm>
              <a:off x="3522725" y="1487225"/>
              <a:ext cx="49300" cy="62550"/>
            </a:xfrm>
            <a:custGeom>
              <a:avLst/>
              <a:gdLst/>
              <a:ahLst/>
              <a:cxnLst/>
              <a:rect l="l" t="t" r="r" b="b"/>
              <a:pathLst>
                <a:path w="1972" h="2502" extrusionOk="0">
                  <a:moveTo>
                    <a:pt x="322" y="0"/>
                  </a:moveTo>
                  <a:cubicBezTo>
                    <a:pt x="268" y="0"/>
                    <a:pt x="213" y="16"/>
                    <a:pt x="165" y="48"/>
                  </a:cubicBezTo>
                  <a:cubicBezTo>
                    <a:pt x="39" y="132"/>
                    <a:pt x="0" y="298"/>
                    <a:pt x="77" y="428"/>
                  </a:cubicBezTo>
                  <a:lnTo>
                    <a:pt x="1376" y="2375"/>
                  </a:lnTo>
                  <a:cubicBezTo>
                    <a:pt x="1428" y="2454"/>
                    <a:pt x="1517" y="2502"/>
                    <a:pt x="1611" y="2502"/>
                  </a:cubicBezTo>
                  <a:lnTo>
                    <a:pt x="1611" y="2502"/>
                  </a:lnTo>
                  <a:cubicBezTo>
                    <a:pt x="1837" y="2501"/>
                    <a:pt x="1971" y="2249"/>
                    <a:pt x="1847" y="2061"/>
                  </a:cubicBezTo>
                  <a:lnTo>
                    <a:pt x="549" y="113"/>
                  </a:lnTo>
                  <a:cubicBezTo>
                    <a:pt x="493" y="40"/>
                    <a:pt x="408" y="0"/>
                    <a:pt x="322" y="0"/>
                  </a:cubicBezTo>
                  <a:close/>
                  <a:moveTo>
                    <a:pt x="1611" y="2502"/>
                  </a:moveTo>
                  <a:lnTo>
                    <a:pt x="1611" y="2502"/>
                  </a:lnTo>
                  <a:cubicBezTo>
                    <a:pt x="1611" y="2502"/>
                    <a:pt x="1611" y="2502"/>
                    <a:pt x="1611" y="2502"/>
                  </a:cubicBezTo>
                  <a:lnTo>
                    <a:pt x="1612" y="2502"/>
                  </a:lnTo>
                  <a:cubicBezTo>
                    <a:pt x="1612" y="2502"/>
                    <a:pt x="1612" y="2502"/>
                    <a:pt x="1611" y="2502"/>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720000" y="29922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a:t>
            </a:r>
            <a:endParaRPr dirty="0"/>
          </a:p>
        </p:txBody>
      </p:sp>
      <p:sp>
        <p:nvSpPr>
          <p:cNvPr id="588" name="Google Shape;588;p31"/>
          <p:cNvSpPr txBox="1">
            <a:spLocks noGrp="1"/>
          </p:cNvSpPr>
          <p:nvPr>
            <p:ph type="body" idx="1"/>
          </p:nvPr>
        </p:nvSpPr>
        <p:spPr>
          <a:xfrm>
            <a:off x="720000" y="1212950"/>
            <a:ext cx="7704000" cy="104550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solidFill>
                  <a:srgbClr val="8E8BD8"/>
                </a:solidFill>
              </a:rPr>
              <a:t>Mohammad </a:t>
            </a:r>
            <a:r>
              <a:rPr lang="en-US" sz="3200" b="1" dirty="0" err="1">
                <a:solidFill>
                  <a:srgbClr val="8E8BD8"/>
                </a:solidFill>
              </a:rPr>
              <a:t>Enan</a:t>
            </a:r>
            <a:r>
              <a:rPr lang="en-US" sz="3200" b="1" dirty="0">
                <a:solidFill>
                  <a:srgbClr val="8E8BD8"/>
                </a:solidFill>
              </a:rPr>
              <a:t> Al Harun </a:t>
            </a:r>
            <a:r>
              <a:rPr lang="en-US" sz="3200" b="1" dirty="0" err="1">
                <a:solidFill>
                  <a:srgbClr val="8E8BD8"/>
                </a:solidFill>
              </a:rPr>
              <a:t>Sahan</a:t>
            </a:r>
            <a:endParaRPr lang="en-US" sz="3200" b="1" dirty="0">
              <a:solidFill>
                <a:srgbClr val="8E8BD8"/>
              </a:solidFill>
            </a:endParaRPr>
          </a:p>
          <a:p>
            <a:pPr marL="0" lvl="0" indent="0" algn="l" rtl="0">
              <a:spcBef>
                <a:spcPts val="0"/>
              </a:spcBef>
              <a:spcAft>
                <a:spcPts val="0"/>
              </a:spcAft>
              <a:buNone/>
            </a:pPr>
            <a:r>
              <a:rPr lang="en-US" sz="3200" b="1" dirty="0">
                <a:solidFill>
                  <a:srgbClr val="8E8BD8"/>
                </a:solidFill>
              </a:rPr>
              <a:t>ID: 2010109</a:t>
            </a:r>
            <a:r>
              <a:rPr lang="en-US" sz="3200" b="1" dirty="0"/>
              <a:t>5</a:t>
            </a:r>
            <a:endParaRPr sz="3200" b="1" dirty="0">
              <a:solidFill>
                <a:srgbClr val="8E8BD8"/>
              </a:solidFill>
            </a:endParaRPr>
          </a:p>
        </p:txBody>
      </p:sp>
      <p:sp>
        <p:nvSpPr>
          <p:cNvPr id="2" name="Google Shape;588;p31">
            <a:extLst>
              <a:ext uri="{FF2B5EF4-FFF2-40B4-BE49-F238E27FC236}">
                <a16:creationId xmlns:a16="http://schemas.microsoft.com/office/drawing/2014/main" id="{EA93DE5A-0211-6CA1-FB89-17632787272F}"/>
              </a:ext>
            </a:extLst>
          </p:cNvPr>
          <p:cNvSpPr txBox="1">
            <a:spLocks/>
          </p:cNvSpPr>
          <p:nvPr/>
        </p:nvSpPr>
        <p:spPr>
          <a:xfrm>
            <a:off x="720000" y="2258458"/>
            <a:ext cx="7704000" cy="1045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8E8BD8"/>
              </a:buClr>
              <a:buSzPts val="1200"/>
              <a:buFont typeface="Livvic"/>
              <a:buAutoNum type="arabicPeriod"/>
              <a:defRPr sz="1200" b="0" i="0" u="none" strike="noStrike" cap="none">
                <a:solidFill>
                  <a:srgbClr val="8E8BD8"/>
                </a:solidFill>
                <a:latin typeface="Titillium Web"/>
                <a:ea typeface="Titillium Web"/>
                <a:cs typeface="Titillium Web"/>
                <a:sym typeface="Titillium Web"/>
              </a:defRPr>
            </a:lvl1pPr>
            <a:lvl2pPr marL="914400" marR="0" lvl="1"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2pPr>
            <a:lvl3pPr marL="1371600" marR="0" lvl="2"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3pPr>
            <a:lvl4pPr marL="1828800" marR="0" lvl="3" indent="-304800" algn="l" rtl="0">
              <a:lnSpc>
                <a:spcPct val="100000"/>
              </a:lnSpc>
              <a:spcBef>
                <a:spcPts val="0"/>
              </a:spcBef>
              <a:spcAft>
                <a:spcPts val="0"/>
              </a:spcAft>
              <a:buClr>
                <a:srgbClr val="8E8BD8"/>
              </a:buClr>
              <a:buSzPts val="1200"/>
              <a:buFont typeface="Roboto Condensed Light"/>
              <a:buAutoNum type="arabicPeriod"/>
              <a:defRPr sz="1600" b="0" i="0" u="none" strike="noStrike" cap="none">
                <a:solidFill>
                  <a:srgbClr val="8E8BD8"/>
                </a:solidFill>
                <a:latin typeface="Titillium Web"/>
                <a:ea typeface="Titillium Web"/>
                <a:cs typeface="Titillium Web"/>
                <a:sym typeface="Titillium Web"/>
              </a:defRPr>
            </a:lvl4pPr>
            <a:lvl5pPr marL="2286000" marR="0" lvl="4"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5pPr>
            <a:lvl6pPr marL="2743200" marR="0" lvl="5"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6pPr>
            <a:lvl7pPr marL="3200400" marR="0" lvl="6" indent="-304800" algn="l" rtl="0">
              <a:lnSpc>
                <a:spcPct val="100000"/>
              </a:lnSpc>
              <a:spcBef>
                <a:spcPts val="0"/>
              </a:spcBef>
              <a:spcAft>
                <a:spcPts val="0"/>
              </a:spcAft>
              <a:buClr>
                <a:srgbClr val="8E8BD8"/>
              </a:buClr>
              <a:buSzPts val="1200"/>
              <a:buFont typeface="Roboto Condensed Light"/>
              <a:buAutoNum type="arabicPeriod"/>
              <a:defRPr sz="1600" b="0" i="0" u="none" strike="noStrike" cap="none">
                <a:solidFill>
                  <a:srgbClr val="8E8BD8"/>
                </a:solidFill>
                <a:latin typeface="Titillium Web"/>
                <a:ea typeface="Titillium Web"/>
                <a:cs typeface="Titillium Web"/>
                <a:sym typeface="Titillium Web"/>
              </a:defRPr>
            </a:lvl7pPr>
            <a:lvl8pPr marL="3657600" marR="0" lvl="7"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8pPr>
            <a:lvl9pPr marL="4114800" marR="0" lvl="8"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9pPr>
          </a:lstStyle>
          <a:p>
            <a:pPr marL="0" indent="0">
              <a:buFont typeface="Livvic"/>
              <a:buNone/>
            </a:pPr>
            <a:r>
              <a:rPr lang="sv-SE" sz="3200" b="1" dirty="0"/>
              <a:t>Md. Asadujjaman Noor</a:t>
            </a:r>
          </a:p>
          <a:p>
            <a:pPr marL="0" indent="0">
              <a:buFont typeface="Livvic"/>
              <a:buNone/>
            </a:pPr>
            <a:r>
              <a:rPr lang="sv-SE" sz="3200" b="1" dirty="0"/>
              <a:t>ID: 20101101</a:t>
            </a:r>
          </a:p>
        </p:txBody>
      </p:sp>
      <p:sp>
        <p:nvSpPr>
          <p:cNvPr id="3" name="Google Shape;588;p31">
            <a:extLst>
              <a:ext uri="{FF2B5EF4-FFF2-40B4-BE49-F238E27FC236}">
                <a16:creationId xmlns:a16="http://schemas.microsoft.com/office/drawing/2014/main" id="{FC7BA1C7-0E91-ABE2-D909-CDAA4FC8EB4D}"/>
              </a:ext>
            </a:extLst>
          </p:cNvPr>
          <p:cNvSpPr txBox="1">
            <a:spLocks/>
          </p:cNvSpPr>
          <p:nvPr/>
        </p:nvSpPr>
        <p:spPr>
          <a:xfrm>
            <a:off x="720000" y="3407796"/>
            <a:ext cx="7704000" cy="1045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8E8BD8"/>
              </a:buClr>
              <a:buSzPts val="1200"/>
              <a:buFont typeface="Livvic"/>
              <a:buAutoNum type="arabicPeriod"/>
              <a:defRPr sz="1200" b="0" i="0" u="none" strike="noStrike" cap="none">
                <a:solidFill>
                  <a:srgbClr val="8E8BD8"/>
                </a:solidFill>
                <a:latin typeface="Titillium Web"/>
                <a:ea typeface="Titillium Web"/>
                <a:cs typeface="Titillium Web"/>
                <a:sym typeface="Titillium Web"/>
              </a:defRPr>
            </a:lvl1pPr>
            <a:lvl2pPr marL="914400" marR="0" lvl="1"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2pPr>
            <a:lvl3pPr marL="1371600" marR="0" lvl="2"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3pPr>
            <a:lvl4pPr marL="1828800" marR="0" lvl="3" indent="-304800" algn="l" rtl="0">
              <a:lnSpc>
                <a:spcPct val="100000"/>
              </a:lnSpc>
              <a:spcBef>
                <a:spcPts val="0"/>
              </a:spcBef>
              <a:spcAft>
                <a:spcPts val="0"/>
              </a:spcAft>
              <a:buClr>
                <a:srgbClr val="8E8BD8"/>
              </a:buClr>
              <a:buSzPts val="1200"/>
              <a:buFont typeface="Roboto Condensed Light"/>
              <a:buAutoNum type="arabicPeriod"/>
              <a:defRPr sz="1600" b="0" i="0" u="none" strike="noStrike" cap="none">
                <a:solidFill>
                  <a:srgbClr val="8E8BD8"/>
                </a:solidFill>
                <a:latin typeface="Titillium Web"/>
                <a:ea typeface="Titillium Web"/>
                <a:cs typeface="Titillium Web"/>
                <a:sym typeface="Titillium Web"/>
              </a:defRPr>
            </a:lvl4pPr>
            <a:lvl5pPr marL="2286000" marR="0" lvl="4"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5pPr>
            <a:lvl6pPr marL="2743200" marR="0" lvl="5"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6pPr>
            <a:lvl7pPr marL="3200400" marR="0" lvl="6" indent="-304800" algn="l" rtl="0">
              <a:lnSpc>
                <a:spcPct val="100000"/>
              </a:lnSpc>
              <a:spcBef>
                <a:spcPts val="0"/>
              </a:spcBef>
              <a:spcAft>
                <a:spcPts val="0"/>
              </a:spcAft>
              <a:buClr>
                <a:srgbClr val="8E8BD8"/>
              </a:buClr>
              <a:buSzPts val="1200"/>
              <a:buFont typeface="Roboto Condensed Light"/>
              <a:buAutoNum type="arabicPeriod"/>
              <a:defRPr sz="1600" b="0" i="0" u="none" strike="noStrike" cap="none">
                <a:solidFill>
                  <a:srgbClr val="8E8BD8"/>
                </a:solidFill>
                <a:latin typeface="Titillium Web"/>
                <a:ea typeface="Titillium Web"/>
                <a:cs typeface="Titillium Web"/>
                <a:sym typeface="Titillium Web"/>
              </a:defRPr>
            </a:lvl7pPr>
            <a:lvl8pPr marL="3657600" marR="0" lvl="7" indent="-304800" algn="l" rtl="0">
              <a:lnSpc>
                <a:spcPct val="100000"/>
              </a:lnSpc>
              <a:spcBef>
                <a:spcPts val="0"/>
              </a:spcBef>
              <a:spcAft>
                <a:spcPts val="0"/>
              </a:spcAft>
              <a:buClr>
                <a:srgbClr val="8E8BD8"/>
              </a:buClr>
              <a:buSzPts val="1200"/>
              <a:buFont typeface="Roboto Condensed Light"/>
              <a:buAutoNum type="alphaLcPeriod"/>
              <a:defRPr sz="1600" b="0" i="0" u="none" strike="noStrike" cap="none">
                <a:solidFill>
                  <a:srgbClr val="8E8BD8"/>
                </a:solidFill>
                <a:latin typeface="Titillium Web"/>
                <a:ea typeface="Titillium Web"/>
                <a:cs typeface="Titillium Web"/>
                <a:sym typeface="Titillium Web"/>
              </a:defRPr>
            </a:lvl8pPr>
            <a:lvl9pPr marL="4114800" marR="0" lvl="8" indent="-304800" algn="l" rtl="0">
              <a:lnSpc>
                <a:spcPct val="100000"/>
              </a:lnSpc>
              <a:spcBef>
                <a:spcPts val="0"/>
              </a:spcBef>
              <a:spcAft>
                <a:spcPts val="0"/>
              </a:spcAft>
              <a:buClr>
                <a:srgbClr val="8E8BD8"/>
              </a:buClr>
              <a:buSzPts val="1200"/>
              <a:buFont typeface="Roboto Condensed Light"/>
              <a:buAutoNum type="romanLcPeriod"/>
              <a:defRPr sz="1600" b="0" i="0" u="none" strike="noStrike" cap="none">
                <a:solidFill>
                  <a:srgbClr val="8E8BD8"/>
                </a:solidFill>
                <a:latin typeface="Titillium Web"/>
                <a:ea typeface="Titillium Web"/>
                <a:cs typeface="Titillium Web"/>
                <a:sym typeface="Titillium Web"/>
              </a:defRPr>
            </a:lvl9pPr>
          </a:lstStyle>
          <a:p>
            <a:pPr marL="0" indent="0">
              <a:buFont typeface="Livvic"/>
              <a:buNone/>
            </a:pPr>
            <a:r>
              <a:rPr lang="sv-SE" sz="3200" b="1" dirty="0"/>
              <a:t>Sheikh Nafez Sadnan</a:t>
            </a:r>
          </a:p>
          <a:p>
            <a:pPr marL="0" indent="0">
              <a:buFont typeface="Livvic"/>
              <a:buNone/>
            </a:pPr>
            <a:r>
              <a:rPr lang="sv-SE" sz="3200" b="1" dirty="0"/>
              <a:t>ID: 20101106</a:t>
            </a:r>
          </a:p>
        </p:txBody>
      </p:sp>
      <p:sp>
        <p:nvSpPr>
          <p:cNvPr id="4" name="Google Shape;915;p53">
            <a:extLst>
              <a:ext uri="{FF2B5EF4-FFF2-40B4-BE49-F238E27FC236}">
                <a16:creationId xmlns:a16="http://schemas.microsoft.com/office/drawing/2014/main" id="{67969D3B-BB8D-28DE-FD12-D80A7BE09C4F}"/>
              </a:ext>
            </a:extLst>
          </p:cNvPr>
          <p:cNvSpPr/>
          <p:nvPr/>
        </p:nvSpPr>
        <p:spPr>
          <a:xfrm>
            <a:off x="7194014" y="3407796"/>
            <a:ext cx="1015596" cy="796581"/>
          </a:xfrm>
          <a:custGeom>
            <a:avLst/>
            <a:gdLst/>
            <a:ahLst/>
            <a:cxnLst/>
            <a:rect l="l" t="t" r="r" b="b"/>
            <a:pathLst>
              <a:path w="256512" h="208912" extrusionOk="0">
                <a:moveTo>
                  <a:pt x="119103" y="7515"/>
                </a:moveTo>
                <a:lnTo>
                  <a:pt x="63389" y="62031"/>
                </a:lnTo>
                <a:lnTo>
                  <a:pt x="52677" y="7515"/>
                </a:lnTo>
                <a:close/>
                <a:moveTo>
                  <a:pt x="203954" y="7515"/>
                </a:moveTo>
                <a:lnTo>
                  <a:pt x="193203" y="62031"/>
                </a:lnTo>
                <a:cubicBezTo>
                  <a:pt x="174698" y="43845"/>
                  <a:pt x="156193" y="25540"/>
                  <a:pt x="137568" y="7515"/>
                </a:cubicBezTo>
                <a:close/>
                <a:moveTo>
                  <a:pt x="46203" y="13390"/>
                </a:moveTo>
                <a:lnTo>
                  <a:pt x="56474" y="65788"/>
                </a:lnTo>
                <a:lnTo>
                  <a:pt x="11151" y="65788"/>
                </a:lnTo>
                <a:lnTo>
                  <a:pt x="46203" y="13390"/>
                </a:lnTo>
                <a:close/>
                <a:moveTo>
                  <a:pt x="243962" y="73261"/>
                </a:moveTo>
                <a:lnTo>
                  <a:pt x="223738" y="95364"/>
                </a:lnTo>
                <a:cubicBezTo>
                  <a:pt x="214706" y="89169"/>
                  <a:pt x="203954" y="85212"/>
                  <a:pt x="192324" y="84492"/>
                </a:cubicBezTo>
                <a:lnTo>
                  <a:pt x="197879" y="73261"/>
                </a:lnTo>
                <a:close/>
                <a:moveTo>
                  <a:pt x="200437" y="121422"/>
                </a:moveTo>
                <a:cubicBezTo>
                  <a:pt x="203435" y="121422"/>
                  <a:pt x="206153" y="122621"/>
                  <a:pt x="208111" y="124580"/>
                </a:cubicBezTo>
                <a:cubicBezTo>
                  <a:pt x="210069" y="126538"/>
                  <a:pt x="211268" y="129216"/>
                  <a:pt x="211268" y="132174"/>
                </a:cubicBezTo>
                <a:cubicBezTo>
                  <a:pt x="211268" y="135131"/>
                  <a:pt x="210069" y="137809"/>
                  <a:pt x="208111" y="139768"/>
                </a:cubicBezTo>
                <a:cubicBezTo>
                  <a:pt x="206153" y="141686"/>
                  <a:pt x="203435" y="142925"/>
                  <a:pt x="200437" y="142925"/>
                </a:cubicBezTo>
                <a:lnTo>
                  <a:pt x="174738" y="142925"/>
                </a:lnTo>
                <a:lnTo>
                  <a:pt x="174738" y="121422"/>
                </a:lnTo>
                <a:close/>
                <a:moveTo>
                  <a:pt x="200437" y="150399"/>
                </a:moveTo>
                <a:cubicBezTo>
                  <a:pt x="203435" y="150399"/>
                  <a:pt x="206153" y="151598"/>
                  <a:pt x="208111" y="153556"/>
                </a:cubicBezTo>
                <a:cubicBezTo>
                  <a:pt x="210069" y="155515"/>
                  <a:pt x="211268" y="158193"/>
                  <a:pt x="211268" y="161150"/>
                </a:cubicBezTo>
                <a:cubicBezTo>
                  <a:pt x="211268" y="164108"/>
                  <a:pt x="210069" y="166786"/>
                  <a:pt x="208111" y="168744"/>
                </a:cubicBezTo>
                <a:cubicBezTo>
                  <a:pt x="206153" y="170662"/>
                  <a:pt x="203435" y="171901"/>
                  <a:pt x="200437" y="171901"/>
                </a:cubicBezTo>
                <a:lnTo>
                  <a:pt x="174738" y="171901"/>
                </a:lnTo>
                <a:lnTo>
                  <a:pt x="174738" y="150399"/>
                </a:lnTo>
                <a:close/>
                <a:moveTo>
                  <a:pt x="181932" y="103477"/>
                </a:moveTo>
                <a:cubicBezTo>
                  <a:pt x="179854" y="103477"/>
                  <a:pt x="178175" y="105156"/>
                  <a:pt x="178175" y="107234"/>
                </a:cubicBezTo>
                <a:lnTo>
                  <a:pt x="178175" y="113908"/>
                </a:lnTo>
                <a:cubicBezTo>
                  <a:pt x="172660" y="113908"/>
                  <a:pt x="167184" y="113948"/>
                  <a:pt x="161709" y="113948"/>
                </a:cubicBezTo>
                <a:cubicBezTo>
                  <a:pt x="159630" y="113948"/>
                  <a:pt x="157992" y="115587"/>
                  <a:pt x="157992" y="117665"/>
                </a:cubicBezTo>
                <a:cubicBezTo>
                  <a:pt x="157992" y="119744"/>
                  <a:pt x="159630" y="121422"/>
                  <a:pt x="161709" y="121422"/>
                </a:cubicBezTo>
                <a:lnTo>
                  <a:pt x="167224" y="121422"/>
                </a:lnTo>
                <a:lnTo>
                  <a:pt x="167224" y="171901"/>
                </a:lnTo>
                <a:lnTo>
                  <a:pt x="161709" y="171901"/>
                </a:lnTo>
                <a:cubicBezTo>
                  <a:pt x="159630" y="171901"/>
                  <a:pt x="157992" y="173580"/>
                  <a:pt x="157992" y="175618"/>
                </a:cubicBezTo>
                <a:cubicBezTo>
                  <a:pt x="157992" y="177697"/>
                  <a:pt x="159630" y="179375"/>
                  <a:pt x="161709" y="179375"/>
                </a:cubicBezTo>
                <a:lnTo>
                  <a:pt x="178175" y="179375"/>
                </a:lnTo>
                <a:lnTo>
                  <a:pt x="178175" y="186090"/>
                </a:lnTo>
                <a:cubicBezTo>
                  <a:pt x="178175" y="188168"/>
                  <a:pt x="179854" y="189847"/>
                  <a:pt x="181932" y="189847"/>
                </a:cubicBezTo>
                <a:cubicBezTo>
                  <a:pt x="183971" y="189847"/>
                  <a:pt x="185649" y="188168"/>
                  <a:pt x="185649" y="186090"/>
                </a:cubicBezTo>
                <a:lnTo>
                  <a:pt x="185649" y="179375"/>
                </a:lnTo>
                <a:lnTo>
                  <a:pt x="196680" y="179375"/>
                </a:lnTo>
                <a:lnTo>
                  <a:pt x="196680" y="186090"/>
                </a:lnTo>
                <a:cubicBezTo>
                  <a:pt x="196680" y="188168"/>
                  <a:pt x="198359" y="189847"/>
                  <a:pt x="200437" y="189847"/>
                </a:cubicBezTo>
                <a:cubicBezTo>
                  <a:pt x="202515" y="189847"/>
                  <a:pt x="204194" y="188168"/>
                  <a:pt x="204194" y="186090"/>
                </a:cubicBezTo>
                <a:lnTo>
                  <a:pt x="204194" y="178976"/>
                </a:lnTo>
                <a:cubicBezTo>
                  <a:pt x="207711" y="178256"/>
                  <a:pt x="210909" y="176498"/>
                  <a:pt x="213387" y="174020"/>
                </a:cubicBezTo>
                <a:cubicBezTo>
                  <a:pt x="216704" y="170702"/>
                  <a:pt x="218782" y="166146"/>
                  <a:pt x="218782" y="161150"/>
                </a:cubicBezTo>
                <a:cubicBezTo>
                  <a:pt x="218782" y="155435"/>
                  <a:pt x="216064" y="150119"/>
                  <a:pt x="211508" y="146642"/>
                </a:cubicBezTo>
                <a:cubicBezTo>
                  <a:pt x="216064" y="143205"/>
                  <a:pt x="218782" y="137889"/>
                  <a:pt x="218782" y="132174"/>
                </a:cubicBezTo>
                <a:cubicBezTo>
                  <a:pt x="218782" y="127138"/>
                  <a:pt x="216704" y="122581"/>
                  <a:pt x="213387" y="119304"/>
                </a:cubicBezTo>
                <a:cubicBezTo>
                  <a:pt x="210909" y="116826"/>
                  <a:pt x="207711" y="115068"/>
                  <a:pt x="204194" y="114308"/>
                </a:cubicBezTo>
                <a:lnTo>
                  <a:pt x="204194" y="107234"/>
                </a:lnTo>
                <a:cubicBezTo>
                  <a:pt x="204194" y="105156"/>
                  <a:pt x="202515" y="103477"/>
                  <a:pt x="200437" y="103477"/>
                </a:cubicBezTo>
                <a:cubicBezTo>
                  <a:pt x="198359" y="103477"/>
                  <a:pt x="196680" y="105156"/>
                  <a:pt x="196680" y="107234"/>
                </a:cubicBezTo>
                <a:lnTo>
                  <a:pt x="196680" y="113908"/>
                </a:lnTo>
                <a:lnTo>
                  <a:pt x="185649" y="113908"/>
                </a:lnTo>
                <a:lnTo>
                  <a:pt x="185649" y="107234"/>
                </a:lnTo>
                <a:cubicBezTo>
                  <a:pt x="185649" y="105156"/>
                  <a:pt x="183971" y="103477"/>
                  <a:pt x="181932" y="103477"/>
                </a:cubicBezTo>
                <a:close/>
                <a:moveTo>
                  <a:pt x="128296" y="8994"/>
                </a:moveTo>
                <a:lnTo>
                  <a:pt x="186369" y="65788"/>
                </a:lnTo>
                <a:lnTo>
                  <a:pt x="136769" y="65788"/>
                </a:lnTo>
                <a:cubicBezTo>
                  <a:pt x="134731" y="65788"/>
                  <a:pt x="133052" y="67466"/>
                  <a:pt x="133052" y="69544"/>
                </a:cubicBezTo>
                <a:cubicBezTo>
                  <a:pt x="133052" y="71623"/>
                  <a:pt x="134731" y="73261"/>
                  <a:pt x="136769" y="73261"/>
                </a:cubicBezTo>
                <a:lnTo>
                  <a:pt x="189526" y="73261"/>
                </a:lnTo>
                <a:lnTo>
                  <a:pt x="183931" y="84532"/>
                </a:lnTo>
                <a:cubicBezTo>
                  <a:pt x="168503" y="85611"/>
                  <a:pt x="154634" y="92326"/>
                  <a:pt x="144323" y="102638"/>
                </a:cubicBezTo>
                <a:cubicBezTo>
                  <a:pt x="133052" y="113908"/>
                  <a:pt x="126098" y="129456"/>
                  <a:pt x="126098" y="146642"/>
                </a:cubicBezTo>
                <a:cubicBezTo>
                  <a:pt x="126098" y="159232"/>
                  <a:pt x="129815" y="170942"/>
                  <a:pt x="136249" y="180734"/>
                </a:cubicBezTo>
                <a:lnTo>
                  <a:pt x="128296" y="196761"/>
                </a:lnTo>
                <a:lnTo>
                  <a:pt x="67066" y="73261"/>
                </a:lnTo>
                <a:lnTo>
                  <a:pt x="119823" y="73261"/>
                </a:lnTo>
                <a:cubicBezTo>
                  <a:pt x="121861" y="73261"/>
                  <a:pt x="123580" y="71623"/>
                  <a:pt x="123580" y="69544"/>
                </a:cubicBezTo>
                <a:cubicBezTo>
                  <a:pt x="123580" y="67466"/>
                  <a:pt x="121861" y="65788"/>
                  <a:pt x="119823" y="65788"/>
                </a:cubicBezTo>
                <a:lnTo>
                  <a:pt x="70223" y="65788"/>
                </a:lnTo>
                <a:lnTo>
                  <a:pt x="128296" y="8994"/>
                </a:lnTo>
                <a:close/>
                <a:moveTo>
                  <a:pt x="48121" y="1"/>
                </a:moveTo>
                <a:cubicBezTo>
                  <a:pt x="46682" y="1"/>
                  <a:pt x="45483" y="800"/>
                  <a:pt x="44844" y="1959"/>
                </a:cubicBezTo>
                <a:lnTo>
                  <a:pt x="1039" y="67466"/>
                </a:lnTo>
                <a:cubicBezTo>
                  <a:pt x="0" y="68985"/>
                  <a:pt x="240" y="70983"/>
                  <a:pt x="1519" y="72182"/>
                </a:cubicBezTo>
                <a:lnTo>
                  <a:pt x="29177" y="102438"/>
                </a:lnTo>
                <a:cubicBezTo>
                  <a:pt x="29919" y="103244"/>
                  <a:pt x="30932" y="103656"/>
                  <a:pt x="31946" y="103656"/>
                </a:cubicBezTo>
                <a:cubicBezTo>
                  <a:pt x="32842" y="103656"/>
                  <a:pt x="33740" y="103334"/>
                  <a:pt x="34452" y="102678"/>
                </a:cubicBezTo>
                <a:cubicBezTo>
                  <a:pt x="36011" y="101279"/>
                  <a:pt x="36091" y="98921"/>
                  <a:pt x="34692" y="97402"/>
                </a:cubicBezTo>
                <a:lnTo>
                  <a:pt x="12630" y="73261"/>
                </a:lnTo>
                <a:lnTo>
                  <a:pt x="58713" y="73261"/>
                </a:lnTo>
                <a:lnTo>
                  <a:pt x="113228" y="183172"/>
                </a:lnTo>
                <a:lnTo>
                  <a:pt x="46163" y="109912"/>
                </a:lnTo>
                <a:cubicBezTo>
                  <a:pt x="45424" y="109110"/>
                  <a:pt x="44419" y="108709"/>
                  <a:pt x="43411" y="108709"/>
                </a:cubicBezTo>
                <a:cubicBezTo>
                  <a:pt x="42509" y="108709"/>
                  <a:pt x="41604" y="109030"/>
                  <a:pt x="40887" y="109672"/>
                </a:cubicBezTo>
                <a:cubicBezTo>
                  <a:pt x="39368" y="111071"/>
                  <a:pt x="39248" y="113429"/>
                  <a:pt x="40647" y="114948"/>
                </a:cubicBezTo>
                <a:lnTo>
                  <a:pt x="125538" y="207712"/>
                </a:lnTo>
                <a:cubicBezTo>
                  <a:pt x="126278" y="208512"/>
                  <a:pt x="127287" y="208911"/>
                  <a:pt x="128296" y="208911"/>
                </a:cubicBezTo>
                <a:cubicBezTo>
                  <a:pt x="129305" y="208911"/>
                  <a:pt x="130314" y="208512"/>
                  <a:pt x="131054" y="207712"/>
                </a:cubicBezTo>
                <a:lnTo>
                  <a:pt x="145562" y="191845"/>
                </a:lnTo>
                <a:cubicBezTo>
                  <a:pt x="154634" y="200478"/>
                  <a:pt x="166345" y="206393"/>
                  <a:pt x="179374" y="208272"/>
                </a:cubicBezTo>
                <a:cubicBezTo>
                  <a:pt x="179549" y="208296"/>
                  <a:pt x="179722" y="208308"/>
                  <a:pt x="179894" y="208308"/>
                </a:cubicBezTo>
                <a:cubicBezTo>
                  <a:pt x="181729" y="208308"/>
                  <a:pt x="183355" y="206975"/>
                  <a:pt x="183611" y="205075"/>
                </a:cubicBezTo>
                <a:cubicBezTo>
                  <a:pt x="183891" y="203036"/>
                  <a:pt x="182492" y="201158"/>
                  <a:pt x="180413" y="200878"/>
                </a:cubicBezTo>
                <a:cubicBezTo>
                  <a:pt x="167064" y="198920"/>
                  <a:pt x="155314" y="192205"/>
                  <a:pt x="146881" y="182453"/>
                </a:cubicBezTo>
                <a:cubicBezTo>
                  <a:pt x="138608" y="172861"/>
                  <a:pt x="133572" y="160351"/>
                  <a:pt x="133572" y="146642"/>
                </a:cubicBezTo>
                <a:cubicBezTo>
                  <a:pt x="133572" y="131534"/>
                  <a:pt x="139727" y="117825"/>
                  <a:pt x="149639" y="107913"/>
                </a:cubicBezTo>
                <a:cubicBezTo>
                  <a:pt x="159550" y="98001"/>
                  <a:pt x="173259" y="91886"/>
                  <a:pt x="188367" y="91886"/>
                </a:cubicBezTo>
                <a:cubicBezTo>
                  <a:pt x="203515" y="91886"/>
                  <a:pt x="217184" y="98001"/>
                  <a:pt x="227095" y="107913"/>
                </a:cubicBezTo>
                <a:cubicBezTo>
                  <a:pt x="237007" y="117825"/>
                  <a:pt x="243162" y="131534"/>
                  <a:pt x="243162" y="146642"/>
                </a:cubicBezTo>
                <a:cubicBezTo>
                  <a:pt x="243162" y="160351"/>
                  <a:pt x="238126" y="172861"/>
                  <a:pt x="229853" y="182453"/>
                </a:cubicBezTo>
                <a:cubicBezTo>
                  <a:pt x="221420" y="192205"/>
                  <a:pt x="209630" y="198920"/>
                  <a:pt x="196321" y="200878"/>
                </a:cubicBezTo>
                <a:cubicBezTo>
                  <a:pt x="194282" y="201158"/>
                  <a:pt x="192843" y="203036"/>
                  <a:pt x="193123" y="205075"/>
                </a:cubicBezTo>
                <a:cubicBezTo>
                  <a:pt x="193416" y="206975"/>
                  <a:pt x="195011" y="208308"/>
                  <a:pt x="196841" y="208308"/>
                </a:cubicBezTo>
                <a:cubicBezTo>
                  <a:pt x="197012" y="208308"/>
                  <a:pt x="197185" y="208296"/>
                  <a:pt x="197360" y="208272"/>
                </a:cubicBezTo>
                <a:cubicBezTo>
                  <a:pt x="212547" y="206074"/>
                  <a:pt x="225936" y="198400"/>
                  <a:pt x="235489" y="187369"/>
                </a:cubicBezTo>
                <a:cubicBezTo>
                  <a:pt x="244921" y="176418"/>
                  <a:pt x="250636" y="162189"/>
                  <a:pt x="250636" y="146642"/>
                </a:cubicBezTo>
                <a:cubicBezTo>
                  <a:pt x="250636" y="129456"/>
                  <a:pt x="243682" y="113908"/>
                  <a:pt x="232411" y="102638"/>
                </a:cubicBezTo>
                <a:cubicBezTo>
                  <a:pt x="231532" y="101718"/>
                  <a:pt x="230573" y="100839"/>
                  <a:pt x="229613" y="100000"/>
                </a:cubicBezTo>
                <a:lnTo>
                  <a:pt x="255193" y="72062"/>
                </a:lnTo>
                <a:cubicBezTo>
                  <a:pt x="256392" y="70744"/>
                  <a:pt x="256512" y="68865"/>
                  <a:pt x="255552" y="67466"/>
                </a:cubicBezTo>
                <a:lnTo>
                  <a:pt x="238286" y="41607"/>
                </a:lnTo>
                <a:cubicBezTo>
                  <a:pt x="237584" y="40553"/>
                  <a:pt x="236393" y="39972"/>
                  <a:pt x="235189" y="39972"/>
                </a:cubicBezTo>
                <a:cubicBezTo>
                  <a:pt x="234474" y="39972"/>
                  <a:pt x="233755" y="40177"/>
                  <a:pt x="233131" y="40608"/>
                </a:cubicBezTo>
                <a:cubicBezTo>
                  <a:pt x="231412" y="41767"/>
                  <a:pt x="230932" y="44085"/>
                  <a:pt x="232091" y="45804"/>
                </a:cubicBezTo>
                <a:lnTo>
                  <a:pt x="245481" y="65788"/>
                </a:lnTo>
                <a:lnTo>
                  <a:pt x="200117" y="65788"/>
                </a:lnTo>
                <a:lnTo>
                  <a:pt x="210429" y="13390"/>
                </a:lnTo>
                <a:lnTo>
                  <a:pt x="222659" y="31655"/>
                </a:lnTo>
                <a:cubicBezTo>
                  <a:pt x="223364" y="32737"/>
                  <a:pt x="224559" y="33328"/>
                  <a:pt x="225767" y="33328"/>
                </a:cubicBezTo>
                <a:cubicBezTo>
                  <a:pt x="226478" y="33328"/>
                  <a:pt x="227193" y="33124"/>
                  <a:pt x="227815" y="32694"/>
                </a:cubicBezTo>
                <a:cubicBezTo>
                  <a:pt x="229533" y="31575"/>
                  <a:pt x="230013" y="29217"/>
                  <a:pt x="228854" y="27539"/>
                </a:cubicBezTo>
                <a:lnTo>
                  <a:pt x="211588" y="1680"/>
                </a:lnTo>
                <a:cubicBezTo>
                  <a:pt x="210869" y="600"/>
                  <a:pt x="209670" y="1"/>
                  <a:pt x="208471" y="1"/>
                </a:cubicBezTo>
                <a:close/>
              </a:path>
            </a:pathLst>
          </a:custGeom>
          <a:solidFill>
            <a:srgbClr val="775EF5"/>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EFCF3098-7EC2-9E42-8833-0BFDA786675D}"/>
              </a:ext>
            </a:extLst>
          </p:cNvPr>
          <p:cNvPicPr>
            <a:picLocks noChangeAspect="1"/>
          </p:cNvPicPr>
          <p:nvPr/>
        </p:nvPicPr>
        <p:blipFill>
          <a:blip r:embed="rId3"/>
          <a:stretch>
            <a:fillRect/>
          </a:stretch>
        </p:blipFill>
        <p:spPr>
          <a:xfrm>
            <a:off x="7568588" y="60847"/>
            <a:ext cx="1469332" cy="104550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2" name="Google Shape;2332;p5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TIME-TABLE AND COST ANALYSIS</a:t>
            </a:r>
            <a:endParaRPr dirty="0"/>
          </a:p>
        </p:txBody>
      </p:sp>
      <p:graphicFrame>
        <p:nvGraphicFramePr>
          <p:cNvPr id="6" name="Table 5">
            <a:extLst>
              <a:ext uri="{FF2B5EF4-FFF2-40B4-BE49-F238E27FC236}">
                <a16:creationId xmlns:a16="http://schemas.microsoft.com/office/drawing/2014/main" id="{C4067F5F-D1C4-5201-A094-4481B6A0B3FE}"/>
              </a:ext>
            </a:extLst>
          </p:cNvPr>
          <p:cNvGraphicFramePr>
            <a:graphicFrameLocks noGrp="1"/>
          </p:cNvGraphicFramePr>
          <p:nvPr/>
        </p:nvGraphicFramePr>
        <p:xfrm>
          <a:off x="2142309" y="940526"/>
          <a:ext cx="5146765" cy="4088179"/>
        </p:xfrm>
        <a:graphic>
          <a:graphicData uri="http://schemas.openxmlformats.org/drawingml/2006/table">
            <a:tbl>
              <a:tblPr firstRow="1" firstCol="1" bandRow="1"/>
              <a:tblGrid>
                <a:gridCol w="1804218">
                  <a:extLst>
                    <a:ext uri="{9D8B030D-6E8A-4147-A177-3AD203B41FA5}">
                      <a16:colId xmlns:a16="http://schemas.microsoft.com/office/drawing/2014/main" val="603125780"/>
                    </a:ext>
                  </a:extLst>
                </a:gridCol>
                <a:gridCol w="1304742">
                  <a:extLst>
                    <a:ext uri="{9D8B030D-6E8A-4147-A177-3AD203B41FA5}">
                      <a16:colId xmlns:a16="http://schemas.microsoft.com/office/drawing/2014/main" val="3900725657"/>
                    </a:ext>
                  </a:extLst>
                </a:gridCol>
                <a:gridCol w="2037805">
                  <a:extLst>
                    <a:ext uri="{9D8B030D-6E8A-4147-A177-3AD203B41FA5}">
                      <a16:colId xmlns:a16="http://schemas.microsoft.com/office/drawing/2014/main" val="2400343687"/>
                    </a:ext>
                  </a:extLst>
                </a:gridCol>
              </a:tblGrid>
              <a:tr h="432487">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Activity</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Time Cost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Estimated expense in Taka</a:t>
                      </a:r>
                      <a:endParaRPr lang="en-US" sz="100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127055196"/>
                  </a:ext>
                </a:extLst>
              </a:tr>
              <a:tr h="464731">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Information gathering</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160 Hours</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50000</a:t>
                      </a:r>
                      <a:endParaRPr lang="en-US" sz="100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694934186"/>
                  </a:ext>
                </a:extLst>
              </a:tr>
              <a:tr h="400243">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Pre-production setup</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170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50000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525486592"/>
                  </a:ext>
                </a:extLst>
              </a:tr>
              <a:tr h="409455">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Setting up user experience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250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71333247"/>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Database setup</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270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50000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028011431"/>
                  </a:ext>
                </a:extLst>
              </a:tr>
              <a:tr h="409455">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Server management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Project lifetime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200000+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357958675"/>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UI development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320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125000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2915129201"/>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Documentation</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50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25000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945876706"/>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Approximate Project Costs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1220 and more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600000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57290478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5" name="TextBox 4">
            <a:extLst>
              <a:ext uri="{FF2B5EF4-FFF2-40B4-BE49-F238E27FC236}">
                <a16:creationId xmlns:a16="http://schemas.microsoft.com/office/drawing/2014/main" id="{53F7492E-3076-5652-A13B-E20F8EB3DE99}"/>
              </a:ext>
            </a:extLst>
          </p:cNvPr>
          <p:cNvSpPr txBox="1"/>
          <p:nvPr/>
        </p:nvSpPr>
        <p:spPr>
          <a:xfrm>
            <a:off x="2131764" y="441706"/>
            <a:ext cx="5921566" cy="1477328"/>
          </a:xfrm>
          <a:prstGeom prst="rect">
            <a:avLst/>
          </a:prstGeom>
          <a:noFill/>
        </p:spPr>
        <p:txBody>
          <a:bodyPr wrap="square">
            <a:spAutoFit/>
          </a:bodyPr>
          <a:lstStyle/>
          <a:p>
            <a:r>
              <a:rPr kumimoji="0" lang="en" sz="9000" b="0" i="0" u="none" strike="noStrike" kern="0" cap="none" spc="0" normalizeH="0" baseline="0" noProof="0" dirty="0">
                <a:ln>
                  <a:noFill/>
                </a:ln>
                <a:solidFill>
                  <a:srgbClr val="775EF5"/>
                </a:solidFill>
                <a:effectLst/>
                <a:uLnTx/>
                <a:uFillTx/>
                <a:latin typeface="Squada One"/>
                <a:sym typeface="Squada One"/>
              </a:rPr>
              <a:t>Thank you!</a:t>
            </a:r>
            <a:endParaRPr lang="en-US" dirty="0"/>
          </a:p>
        </p:txBody>
      </p:sp>
      <p:pic>
        <p:nvPicPr>
          <p:cNvPr id="7" name="Picture 6">
            <a:extLst>
              <a:ext uri="{FF2B5EF4-FFF2-40B4-BE49-F238E27FC236}">
                <a16:creationId xmlns:a16="http://schemas.microsoft.com/office/drawing/2014/main" id="{B6CAC169-DFF1-4EE1-B235-5A04114C7B2E}"/>
              </a:ext>
            </a:extLst>
          </p:cNvPr>
          <p:cNvPicPr>
            <a:picLocks noChangeAspect="1"/>
          </p:cNvPicPr>
          <p:nvPr/>
        </p:nvPicPr>
        <p:blipFill>
          <a:blip r:embed="rId3"/>
          <a:stretch>
            <a:fillRect/>
          </a:stretch>
        </p:blipFill>
        <p:spPr>
          <a:xfrm>
            <a:off x="2543679" y="1919034"/>
            <a:ext cx="4365114" cy="816935"/>
          </a:xfrm>
          <a:prstGeom prst="rect">
            <a:avLst/>
          </a:prstGeom>
        </p:spPr>
      </p:pic>
      <p:grpSp>
        <p:nvGrpSpPr>
          <p:cNvPr id="8" name="Google Shape;620;p34">
            <a:extLst>
              <a:ext uri="{FF2B5EF4-FFF2-40B4-BE49-F238E27FC236}">
                <a16:creationId xmlns:a16="http://schemas.microsoft.com/office/drawing/2014/main" id="{17A42D05-D8A1-7FAC-BCD3-3F35B0C48E5D}"/>
              </a:ext>
            </a:extLst>
          </p:cNvPr>
          <p:cNvGrpSpPr/>
          <p:nvPr/>
        </p:nvGrpSpPr>
        <p:grpSpPr>
          <a:xfrm>
            <a:off x="3670200" y="2898194"/>
            <a:ext cx="1803600" cy="1803600"/>
            <a:chOff x="5737775" y="2025425"/>
            <a:chExt cx="1803600" cy="1803600"/>
          </a:xfrm>
        </p:grpSpPr>
        <p:sp>
          <p:nvSpPr>
            <p:cNvPr id="9" name="Google Shape;621;p34">
              <a:extLst>
                <a:ext uri="{FF2B5EF4-FFF2-40B4-BE49-F238E27FC236}">
                  <a16:creationId xmlns:a16="http://schemas.microsoft.com/office/drawing/2014/main" id="{FF8EE8E7-C10A-0B83-13E0-F845A44E3A75}"/>
                </a:ext>
              </a:extLst>
            </p:cNvPr>
            <p:cNvSpPr/>
            <p:nvPr/>
          </p:nvSpPr>
          <p:spPr>
            <a:xfrm>
              <a:off x="6152448" y="2425929"/>
              <a:ext cx="974250" cy="1002608"/>
            </a:xfrm>
            <a:custGeom>
              <a:avLst/>
              <a:gdLst/>
              <a:ahLst/>
              <a:cxnLst/>
              <a:rect l="l" t="t" r="r" b="b"/>
              <a:pathLst>
                <a:path w="202863" h="208768" extrusionOk="0">
                  <a:moveTo>
                    <a:pt x="109179" y="12004"/>
                  </a:moveTo>
                  <a:cubicBezTo>
                    <a:pt x="107515" y="12004"/>
                    <a:pt x="106145" y="13374"/>
                    <a:pt x="106145" y="15070"/>
                  </a:cubicBezTo>
                  <a:cubicBezTo>
                    <a:pt x="106145" y="16767"/>
                    <a:pt x="107515" y="18137"/>
                    <a:pt x="109179" y="18137"/>
                  </a:cubicBezTo>
                  <a:lnTo>
                    <a:pt x="115181" y="18137"/>
                  </a:lnTo>
                  <a:cubicBezTo>
                    <a:pt x="116877" y="18137"/>
                    <a:pt x="118247" y="16767"/>
                    <a:pt x="118247" y="15070"/>
                  </a:cubicBezTo>
                  <a:cubicBezTo>
                    <a:pt x="118247" y="13374"/>
                    <a:pt x="116877" y="12004"/>
                    <a:pt x="115181" y="12004"/>
                  </a:cubicBezTo>
                  <a:close/>
                  <a:moveTo>
                    <a:pt x="127185" y="12004"/>
                  </a:moveTo>
                  <a:cubicBezTo>
                    <a:pt x="125488" y="12004"/>
                    <a:pt x="124118" y="13374"/>
                    <a:pt x="124118" y="15070"/>
                  </a:cubicBezTo>
                  <a:cubicBezTo>
                    <a:pt x="124118" y="16767"/>
                    <a:pt x="125488" y="18137"/>
                    <a:pt x="127185" y="18137"/>
                  </a:cubicBezTo>
                  <a:lnTo>
                    <a:pt x="133187" y="18137"/>
                  </a:lnTo>
                  <a:cubicBezTo>
                    <a:pt x="134850" y="18137"/>
                    <a:pt x="136253" y="16767"/>
                    <a:pt x="136253" y="15070"/>
                  </a:cubicBezTo>
                  <a:cubicBezTo>
                    <a:pt x="136253" y="13374"/>
                    <a:pt x="134850" y="12004"/>
                    <a:pt x="133187" y="12004"/>
                  </a:cubicBezTo>
                  <a:close/>
                  <a:moveTo>
                    <a:pt x="145158" y="12004"/>
                  </a:moveTo>
                  <a:cubicBezTo>
                    <a:pt x="143462" y="12004"/>
                    <a:pt x="142124" y="13374"/>
                    <a:pt x="142124" y="15070"/>
                  </a:cubicBezTo>
                  <a:cubicBezTo>
                    <a:pt x="142124" y="16767"/>
                    <a:pt x="143462" y="18137"/>
                    <a:pt x="145158" y="18137"/>
                  </a:cubicBezTo>
                  <a:lnTo>
                    <a:pt x="151160" y="18137"/>
                  </a:lnTo>
                  <a:cubicBezTo>
                    <a:pt x="152856" y="18137"/>
                    <a:pt x="154226" y="16767"/>
                    <a:pt x="154226" y="15070"/>
                  </a:cubicBezTo>
                  <a:cubicBezTo>
                    <a:pt x="154226" y="13374"/>
                    <a:pt x="152856" y="12004"/>
                    <a:pt x="151160" y="12004"/>
                  </a:cubicBezTo>
                  <a:close/>
                  <a:moveTo>
                    <a:pt x="109146" y="63609"/>
                  </a:moveTo>
                  <a:cubicBezTo>
                    <a:pt x="110875" y="63609"/>
                    <a:pt x="112441" y="64294"/>
                    <a:pt x="113550" y="65435"/>
                  </a:cubicBezTo>
                  <a:cubicBezTo>
                    <a:pt x="114691" y="66545"/>
                    <a:pt x="115376" y="68078"/>
                    <a:pt x="115376" y="69807"/>
                  </a:cubicBezTo>
                  <a:cubicBezTo>
                    <a:pt x="115376" y="71503"/>
                    <a:pt x="114691" y="73036"/>
                    <a:pt x="113550" y="74178"/>
                  </a:cubicBezTo>
                  <a:cubicBezTo>
                    <a:pt x="112441" y="75287"/>
                    <a:pt x="110875" y="75972"/>
                    <a:pt x="109146" y="75972"/>
                  </a:cubicBezTo>
                  <a:lnTo>
                    <a:pt x="93391" y="75972"/>
                  </a:lnTo>
                  <a:lnTo>
                    <a:pt x="93391" y="63609"/>
                  </a:lnTo>
                  <a:close/>
                  <a:moveTo>
                    <a:pt x="109146" y="82104"/>
                  </a:moveTo>
                  <a:cubicBezTo>
                    <a:pt x="110875" y="82104"/>
                    <a:pt x="112441" y="82789"/>
                    <a:pt x="113550" y="83931"/>
                  </a:cubicBezTo>
                  <a:cubicBezTo>
                    <a:pt x="114691" y="85040"/>
                    <a:pt x="115376" y="86606"/>
                    <a:pt x="115376" y="88302"/>
                  </a:cubicBezTo>
                  <a:cubicBezTo>
                    <a:pt x="115376" y="89998"/>
                    <a:pt x="114691" y="91564"/>
                    <a:pt x="113550" y="92673"/>
                  </a:cubicBezTo>
                  <a:cubicBezTo>
                    <a:pt x="112441" y="93782"/>
                    <a:pt x="110875" y="94500"/>
                    <a:pt x="109146" y="94500"/>
                  </a:cubicBezTo>
                  <a:lnTo>
                    <a:pt x="93391" y="94500"/>
                  </a:lnTo>
                  <a:lnTo>
                    <a:pt x="93391" y="82104"/>
                  </a:lnTo>
                  <a:close/>
                  <a:moveTo>
                    <a:pt x="97305" y="50822"/>
                  </a:moveTo>
                  <a:cubicBezTo>
                    <a:pt x="95609" y="50822"/>
                    <a:pt x="94271" y="52159"/>
                    <a:pt x="94271" y="53855"/>
                  </a:cubicBezTo>
                  <a:lnTo>
                    <a:pt x="94271" y="57476"/>
                  </a:lnTo>
                  <a:lnTo>
                    <a:pt x="84420" y="57476"/>
                  </a:lnTo>
                  <a:cubicBezTo>
                    <a:pt x="82724" y="57476"/>
                    <a:pt x="81354" y="58846"/>
                    <a:pt x="81354" y="60542"/>
                  </a:cubicBezTo>
                  <a:cubicBezTo>
                    <a:pt x="81354" y="62239"/>
                    <a:pt x="82724" y="63609"/>
                    <a:pt x="84420" y="63609"/>
                  </a:cubicBezTo>
                  <a:lnTo>
                    <a:pt x="87258" y="63609"/>
                  </a:lnTo>
                  <a:lnTo>
                    <a:pt x="87258" y="94500"/>
                  </a:lnTo>
                  <a:lnTo>
                    <a:pt x="84420" y="94500"/>
                  </a:lnTo>
                  <a:cubicBezTo>
                    <a:pt x="82724" y="94500"/>
                    <a:pt x="81354" y="95870"/>
                    <a:pt x="81354" y="97566"/>
                  </a:cubicBezTo>
                  <a:cubicBezTo>
                    <a:pt x="81354" y="99230"/>
                    <a:pt x="82724" y="100632"/>
                    <a:pt x="84420" y="100632"/>
                  </a:cubicBezTo>
                  <a:lnTo>
                    <a:pt x="94271" y="100632"/>
                  </a:lnTo>
                  <a:lnTo>
                    <a:pt x="94271" y="104220"/>
                  </a:lnTo>
                  <a:cubicBezTo>
                    <a:pt x="94271" y="105917"/>
                    <a:pt x="95609" y="107287"/>
                    <a:pt x="97305" y="107287"/>
                  </a:cubicBezTo>
                  <a:cubicBezTo>
                    <a:pt x="99001" y="107287"/>
                    <a:pt x="100371" y="105917"/>
                    <a:pt x="100371" y="104220"/>
                  </a:cubicBezTo>
                  <a:lnTo>
                    <a:pt x="100371" y="100632"/>
                  </a:lnTo>
                  <a:lnTo>
                    <a:pt x="106080" y="100632"/>
                  </a:lnTo>
                  <a:lnTo>
                    <a:pt x="106080" y="104220"/>
                  </a:lnTo>
                  <a:cubicBezTo>
                    <a:pt x="106080" y="105917"/>
                    <a:pt x="107450" y="107287"/>
                    <a:pt x="109146" y="107287"/>
                  </a:cubicBezTo>
                  <a:cubicBezTo>
                    <a:pt x="110810" y="107287"/>
                    <a:pt x="112212" y="105917"/>
                    <a:pt x="112212" y="104220"/>
                  </a:cubicBezTo>
                  <a:lnTo>
                    <a:pt x="112212" y="100208"/>
                  </a:lnTo>
                  <a:cubicBezTo>
                    <a:pt x="114365" y="99654"/>
                    <a:pt x="116322" y="98545"/>
                    <a:pt x="117855" y="97011"/>
                  </a:cubicBezTo>
                  <a:cubicBezTo>
                    <a:pt x="120106" y="94761"/>
                    <a:pt x="121509" y="91694"/>
                    <a:pt x="121509" y="88302"/>
                  </a:cubicBezTo>
                  <a:cubicBezTo>
                    <a:pt x="121509" y="84746"/>
                    <a:pt x="119943" y="81387"/>
                    <a:pt x="117268" y="79038"/>
                  </a:cubicBezTo>
                  <a:cubicBezTo>
                    <a:pt x="119943" y="76722"/>
                    <a:pt x="121509" y="73362"/>
                    <a:pt x="121509" y="69807"/>
                  </a:cubicBezTo>
                  <a:cubicBezTo>
                    <a:pt x="121509" y="66414"/>
                    <a:pt x="120106" y="63315"/>
                    <a:pt x="117855" y="61097"/>
                  </a:cubicBezTo>
                  <a:cubicBezTo>
                    <a:pt x="116322" y="59564"/>
                    <a:pt x="114365" y="58422"/>
                    <a:pt x="112212" y="57868"/>
                  </a:cubicBezTo>
                  <a:lnTo>
                    <a:pt x="112212" y="53855"/>
                  </a:lnTo>
                  <a:cubicBezTo>
                    <a:pt x="112212" y="52159"/>
                    <a:pt x="110810" y="50822"/>
                    <a:pt x="109146" y="50822"/>
                  </a:cubicBezTo>
                  <a:cubicBezTo>
                    <a:pt x="107450" y="50822"/>
                    <a:pt x="106080" y="52159"/>
                    <a:pt x="106080" y="53855"/>
                  </a:cubicBezTo>
                  <a:lnTo>
                    <a:pt x="106080" y="57476"/>
                  </a:lnTo>
                  <a:lnTo>
                    <a:pt x="100371" y="57476"/>
                  </a:lnTo>
                  <a:lnTo>
                    <a:pt x="100371" y="53855"/>
                  </a:lnTo>
                  <a:cubicBezTo>
                    <a:pt x="100371" y="52159"/>
                    <a:pt x="99001" y="50822"/>
                    <a:pt x="97305" y="50822"/>
                  </a:cubicBezTo>
                  <a:close/>
                  <a:moveTo>
                    <a:pt x="101448" y="37187"/>
                  </a:moveTo>
                  <a:cubicBezTo>
                    <a:pt x="89868" y="37187"/>
                    <a:pt x="79397" y="41851"/>
                    <a:pt x="71829" y="49452"/>
                  </a:cubicBezTo>
                  <a:cubicBezTo>
                    <a:pt x="64261" y="57020"/>
                    <a:pt x="59564" y="67491"/>
                    <a:pt x="59564" y="79038"/>
                  </a:cubicBezTo>
                  <a:cubicBezTo>
                    <a:pt x="59564" y="90618"/>
                    <a:pt x="64261" y="101089"/>
                    <a:pt x="71829" y="108657"/>
                  </a:cubicBezTo>
                  <a:cubicBezTo>
                    <a:pt x="79397" y="116225"/>
                    <a:pt x="89868" y="120922"/>
                    <a:pt x="101448" y="120922"/>
                  </a:cubicBezTo>
                  <a:cubicBezTo>
                    <a:pt x="112995" y="120922"/>
                    <a:pt x="123466" y="116225"/>
                    <a:pt x="131034" y="108657"/>
                  </a:cubicBezTo>
                  <a:cubicBezTo>
                    <a:pt x="138634" y="101089"/>
                    <a:pt x="143299" y="90618"/>
                    <a:pt x="143299" y="79038"/>
                  </a:cubicBezTo>
                  <a:cubicBezTo>
                    <a:pt x="143299" y="75809"/>
                    <a:pt x="142940" y="72612"/>
                    <a:pt x="142222" y="69546"/>
                  </a:cubicBezTo>
                  <a:cubicBezTo>
                    <a:pt x="141472" y="66381"/>
                    <a:pt x="140396" y="63380"/>
                    <a:pt x="138993" y="60542"/>
                  </a:cubicBezTo>
                  <a:cubicBezTo>
                    <a:pt x="138454" y="59465"/>
                    <a:pt x="137360" y="58842"/>
                    <a:pt x="136231" y="58842"/>
                  </a:cubicBezTo>
                  <a:cubicBezTo>
                    <a:pt x="135787" y="58842"/>
                    <a:pt x="135338" y="58938"/>
                    <a:pt x="134916" y="59140"/>
                  </a:cubicBezTo>
                  <a:cubicBezTo>
                    <a:pt x="133382" y="59923"/>
                    <a:pt x="132795" y="61749"/>
                    <a:pt x="133513" y="63250"/>
                  </a:cubicBezTo>
                  <a:cubicBezTo>
                    <a:pt x="134720" y="65664"/>
                    <a:pt x="135633" y="68241"/>
                    <a:pt x="136253" y="70916"/>
                  </a:cubicBezTo>
                  <a:cubicBezTo>
                    <a:pt x="136873" y="73525"/>
                    <a:pt x="137199" y="76233"/>
                    <a:pt x="137199" y="79038"/>
                  </a:cubicBezTo>
                  <a:cubicBezTo>
                    <a:pt x="137199" y="88922"/>
                    <a:pt x="133187" y="97860"/>
                    <a:pt x="126728" y="104318"/>
                  </a:cubicBezTo>
                  <a:cubicBezTo>
                    <a:pt x="120237" y="110810"/>
                    <a:pt x="111299" y="114789"/>
                    <a:pt x="101448" y="114789"/>
                  </a:cubicBezTo>
                  <a:cubicBezTo>
                    <a:pt x="91564" y="114789"/>
                    <a:pt x="82626" y="110810"/>
                    <a:pt x="76135" y="104318"/>
                  </a:cubicBezTo>
                  <a:cubicBezTo>
                    <a:pt x="69676" y="97860"/>
                    <a:pt x="65664" y="88922"/>
                    <a:pt x="65664" y="79038"/>
                  </a:cubicBezTo>
                  <a:cubicBezTo>
                    <a:pt x="65664" y="69187"/>
                    <a:pt x="69676" y="60216"/>
                    <a:pt x="76135" y="53758"/>
                  </a:cubicBezTo>
                  <a:cubicBezTo>
                    <a:pt x="82626" y="47299"/>
                    <a:pt x="91564" y="43287"/>
                    <a:pt x="101448" y="43287"/>
                  </a:cubicBezTo>
                  <a:cubicBezTo>
                    <a:pt x="106112" y="43287"/>
                    <a:pt x="110581" y="44167"/>
                    <a:pt x="114626" y="45798"/>
                  </a:cubicBezTo>
                  <a:cubicBezTo>
                    <a:pt x="118867" y="47462"/>
                    <a:pt x="122683" y="49941"/>
                    <a:pt x="125978" y="53007"/>
                  </a:cubicBezTo>
                  <a:cubicBezTo>
                    <a:pt x="126557" y="53571"/>
                    <a:pt x="127301" y="53849"/>
                    <a:pt x="128048" y="53849"/>
                  </a:cubicBezTo>
                  <a:cubicBezTo>
                    <a:pt x="128859" y="53849"/>
                    <a:pt x="129673" y="53522"/>
                    <a:pt x="130284" y="52877"/>
                  </a:cubicBezTo>
                  <a:cubicBezTo>
                    <a:pt x="131425" y="51670"/>
                    <a:pt x="131360" y="49745"/>
                    <a:pt x="130153" y="48571"/>
                  </a:cubicBezTo>
                  <a:cubicBezTo>
                    <a:pt x="126337" y="44983"/>
                    <a:pt x="121835" y="42112"/>
                    <a:pt x="116877" y="40122"/>
                  </a:cubicBezTo>
                  <a:cubicBezTo>
                    <a:pt x="112082" y="38230"/>
                    <a:pt x="106863" y="37187"/>
                    <a:pt x="101448" y="37187"/>
                  </a:cubicBezTo>
                  <a:close/>
                  <a:moveTo>
                    <a:pt x="159576" y="30141"/>
                  </a:moveTo>
                  <a:lnTo>
                    <a:pt x="159576" y="127935"/>
                  </a:lnTo>
                  <a:lnTo>
                    <a:pt x="43287" y="127935"/>
                  </a:lnTo>
                  <a:lnTo>
                    <a:pt x="43287" y="30141"/>
                  </a:lnTo>
                  <a:close/>
                  <a:moveTo>
                    <a:pt x="165676" y="43678"/>
                  </a:moveTo>
                  <a:cubicBezTo>
                    <a:pt x="167796" y="44233"/>
                    <a:pt x="169688" y="45342"/>
                    <a:pt x="171189" y="46842"/>
                  </a:cubicBezTo>
                  <a:cubicBezTo>
                    <a:pt x="173374" y="49060"/>
                    <a:pt x="174744" y="52094"/>
                    <a:pt x="174744" y="55421"/>
                  </a:cubicBezTo>
                  <a:lnTo>
                    <a:pt x="174744" y="143495"/>
                  </a:lnTo>
                  <a:lnTo>
                    <a:pt x="28119" y="143495"/>
                  </a:lnTo>
                  <a:lnTo>
                    <a:pt x="28119" y="55421"/>
                  </a:lnTo>
                  <a:cubicBezTo>
                    <a:pt x="28119" y="52094"/>
                    <a:pt x="29489" y="49060"/>
                    <a:pt x="31674" y="46842"/>
                  </a:cubicBezTo>
                  <a:cubicBezTo>
                    <a:pt x="33175" y="45342"/>
                    <a:pt x="35067" y="44233"/>
                    <a:pt x="37187" y="43678"/>
                  </a:cubicBezTo>
                  <a:lnTo>
                    <a:pt x="37187" y="131001"/>
                  </a:lnTo>
                  <a:cubicBezTo>
                    <a:pt x="37187" y="132698"/>
                    <a:pt x="38557" y="134068"/>
                    <a:pt x="40253" y="134068"/>
                  </a:cubicBezTo>
                  <a:lnTo>
                    <a:pt x="162642" y="134068"/>
                  </a:lnTo>
                  <a:cubicBezTo>
                    <a:pt x="164306" y="134068"/>
                    <a:pt x="165676" y="132698"/>
                    <a:pt x="165676" y="131001"/>
                  </a:cubicBezTo>
                  <a:lnTo>
                    <a:pt x="165676" y="43678"/>
                  </a:lnTo>
                  <a:close/>
                  <a:moveTo>
                    <a:pt x="36926" y="155564"/>
                  </a:moveTo>
                  <a:cubicBezTo>
                    <a:pt x="35230" y="155564"/>
                    <a:pt x="33892" y="156902"/>
                    <a:pt x="33892" y="158598"/>
                  </a:cubicBezTo>
                  <a:cubicBezTo>
                    <a:pt x="33892" y="160294"/>
                    <a:pt x="35230" y="161664"/>
                    <a:pt x="36926" y="161664"/>
                  </a:cubicBezTo>
                  <a:lnTo>
                    <a:pt x="165937" y="161664"/>
                  </a:lnTo>
                  <a:cubicBezTo>
                    <a:pt x="167633" y="161664"/>
                    <a:pt x="169003" y="160294"/>
                    <a:pt x="169003" y="158598"/>
                  </a:cubicBezTo>
                  <a:cubicBezTo>
                    <a:pt x="169003" y="156902"/>
                    <a:pt x="167633" y="155564"/>
                    <a:pt x="165937" y="155564"/>
                  </a:cubicBezTo>
                  <a:close/>
                  <a:moveTo>
                    <a:pt x="30989" y="167438"/>
                  </a:moveTo>
                  <a:cubicBezTo>
                    <a:pt x="29293" y="167438"/>
                    <a:pt x="27923" y="168775"/>
                    <a:pt x="27923" y="170471"/>
                  </a:cubicBezTo>
                  <a:cubicBezTo>
                    <a:pt x="27923" y="172168"/>
                    <a:pt x="29293" y="173538"/>
                    <a:pt x="30989" y="173538"/>
                  </a:cubicBezTo>
                  <a:lnTo>
                    <a:pt x="171874" y="173538"/>
                  </a:lnTo>
                  <a:cubicBezTo>
                    <a:pt x="173570" y="173538"/>
                    <a:pt x="174940" y="172168"/>
                    <a:pt x="174940" y="170471"/>
                  </a:cubicBezTo>
                  <a:cubicBezTo>
                    <a:pt x="174940" y="168775"/>
                    <a:pt x="173570" y="167438"/>
                    <a:pt x="171874" y="167438"/>
                  </a:cubicBezTo>
                  <a:close/>
                  <a:moveTo>
                    <a:pt x="176114" y="149627"/>
                  </a:moveTo>
                  <a:lnTo>
                    <a:pt x="194349" y="179474"/>
                  </a:lnTo>
                  <a:lnTo>
                    <a:pt x="108363" y="179474"/>
                  </a:lnTo>
                  <a:cubicBezTo>
                    <a:pt x="106667" y="179474"/>
                    <a:pt x="105297" y="180845"/>
                    <a:pt x="105297" y="182541"/>
                  </a:cubicBezTo>
                  <a:cubicBezTo>
                    <a:pt x="105297" y="184204"/>
                    <a:pt x="106667" y="185607"/>
                    <a:pt x="108363" y="185607"/>
                  </a:cubicBezTo>
                  <a:lnTo>
                    <a:pt x="196730" y="185607"/>
                  </a:lnTo>
                  <a:lnTo>
                    <a:pt x="196730" y="190533"/>
                  </a:lnTo>
                  <a:cubicBezTo>
                    <a:pt x="196730" y="193860"/>
                    <a:pt x="195360" y="196894"/>
                    <a:pt x="193174" y="199079"/>
                  </a:cubicBezTo>
                  <a:cubicBezTo>
                    <a:pt x="190989" y="201297"/>
                    <a:pt x="187923" y="202667"/>
                    <a:pt x="184595" y="202667"/>
                  </a:cubicBezTo>
                  <a:lnTo>
                    <a:pt x="18267" y="202667"/>
                  </a:lnTo>
                  <a:cubicBezTo>
                    <a:pt x="14940" y="202667"/>
                    <a:pt x="11907" y="201297"/>
                    <a:pt x="9688" y="199079"/>
                  </a:cubicBezTo>
                  <a:cubicBezTo>
                    <a:pt x="7503" y="196894"/>
                    <a:pt x="6133" y="193860"/>
                    <a:pt x="6133" y="190533"/>
                  </a:cubicBezTo>
                  <a:lnTo>
                    <a:pt x="6133" y="185607"/>
                  </a:lnTo>
                  <a:lnTo>
                    <a:pt x="94500" y="185607"/>
                  </a:lnTo>
                  <a:cubicBezTo>
                    <a:pt x="96196" y="185607"/>
                    <a:pt x="97566" y="184204"/>
                    <a:pt x="97566" y="182541"/>
                  </a:cubicBezTo>
                  <a:cubicBezTo>
                    <a:pt x="97566" y="180845"/>
                    <a:pt x="96196" y="179474"/>
                    <a:pt x="94500" y="179474"/>
                  </a:cubicBezTo>
                  <a:lnTo>
                    <a:pt x="8514" y="179474"/>
                  </a:lnTo>
                  <a:lnTo>
                    <a:pt x="26749" y="149627"/>
                  </a:lnTo>
                  <a:close/>
                  <a:moveTo>
                    <a:pt x="48245" y="0"/>
                  </a:moveTo>
                  <a:cubicBezTo>
                    <a:pt x="45211" y="0"/>
                    <a:pt x="42439" y="1240"/>
                    <a:pt x="40416" y="3262"/>
                  </a:cubicBezTo>
                  <a:cubicBezTo>
                    <a:pt x="38426" y="5252"/>
                    <a:pt x="37187" y="8024"/>
                    <a:pt x="37187" y="11058"/>
                  </a:cubicBezTo>
                  <a:lnTo>
                    <a:pt x="37187" y="37448"/>
                  </a:lnTo>
                  <a:cubicBezTo>
                    <a:pt x="33370" y="38100"/>
                    <a:pt x="29978" y="39927"/>
                    <a:pt x="27368" y="42536"/>
                  </a:cubicBezTo>
                  <a:cubicBezTo>
                    <a:pt x="24041" y="45831"/>
                    <a:pt x="21986" y="50398"/>
                    <a:pt x="21986" y="55421"/>
                  </a:cubicBezTo>
                  <a:lnTo>
                    <a:pt x="21986" y="145713"/>
                  </a:lnTo>
                  <a:lnTo>
                    <a:pt x="751" y="180486"/>
                  </a:lnTo>
                  <a:cubicBezTo>
                    <a:pt x="327" y="181203"/>
                    <a:pt x="0" y="181627"/>
                    <a:pt x="0" y="182541"/>
                  </a:cubicBezTo>
                  <a:lnTo>
                    <a:pt x="0" y="190533"/>
                  </a:lnTo>
                  <a:cubicBezTo>
                    <a:pt x="0" y="195556"/>
                    <a:pt x="2088" y="200123"/>
                    <a:pt x="5383" y="203417"/>
                  </a:cubicBezTo>
                  <a:cubicBezTo>
                    <a:pt x="8677" y="206712"/>
                    <a:pt x="13244" y="208767"/>
                    <a:pt x="18267" y="208767"/>
                  </a:cubicBezTo>
                  <a:lnTo>
                    <a:pt x="184595" y="208767"/>
                  </a:lnTo>
                  <a:cubicBezTo>
                    <a:pt x="189619" y="208767"/>
                    <a:pt x="194186" y="206712"/>
                    <a:pt x="197513" y="203417"/>
                  </a:cubicBezTo>
                  <a:cubicBezTo>
                    <a:pt x="200807" y="200123"/>
                    <a:pt x="202862" y="195556"/>
                    <a:pt x="202862" y="190533"/>
                  </a:cubicBezTo>
                  <a:lnTo>
                    <a:pt x="202862" y="182541"/>
                  </a:lnTo>
                  <a:cubicBezTo>
                    <a:pt x="202862" y="181595"/>
                    <a:pt x="202471" y="181040"/>
                    <a:pt x="202014" y="180323"/>
                  </a:cubicBezTo>
                  <a:lnTo>
                    <a:pt x="180877" y="145713"/>
                  </a:lnTo>
                  <a:lnTo>
                    <a:pt x="180877" y="55421"/>
                  </a:lnTo>
                  <a:cubicBezTo>
                    <a:pt x="180877" y="50398"/>
                    <a:pt x="178822" y="45831"/>
                    <a:pt x="175527" y="42536"/>
                  </a:cubicBezTo>
                  <a:cubicBezTo>
                    <a:pt x="172885" y="39927"/>
                    <a:pt x="169492" y="38100"/>
                    <a:pt x="165676" y="37448"/>
                  </a:cubicBezTo>
                  <a:lnTo>
                    <a:pt x="165676" y="11058"/>
                  </a:lnTo>
                  <a:cubicBezTo>
                    <a:pt x="165676" y="8024"/>
                    <a:pt x="164436" y="5252"/>
                    <a:pt x="162447" y="3262"/>
                  </a:cubicBezTo>
                  <a:cubicBezTo>
                    <a:pt x="160457" y="1240"/>
                    <a:pt x="157651" y="0"/>
                    <a:pt x="154618" y="0"/>
                  </a:cubicBezTo>
                  <a:lnTo>
                    <a:pt x="108363" y="0"/>
                  </a:lnTo>
                  <a:cubicBezTo>
                    <a:pt x="106667" y="0"/>
                    <a:pt x="105297" y="1370"/>
                    <a:pt x="105297" y="3066"/>
                  </a:cubicBezTo>
                  <a:cubicBezTo>
                    <a:pt x="105297" y="4763"/>
                    <a:pt x="106667" y="6100"/>
                    <a:pt x="108363" y="6100"/>
                  </a:cubicBezTo>
                  <a:lnTo>
                    <a:pt x="154618" y="6100"/>
                  </a:lnTo>
                  <a:cubicBezTo>
                    <a:pt x="155988" y="6100"/>
                    <a:pt x="157227" y="6687"/>
                    <a:pt x="158108" y="7568"/>
                  </a:cubicBezTo>
                  <a:cubicBezTo>
                    <a:pt x="159022" y="8449"/>
                    <a:pt x="159576" y="9688"/>
                    <a:pt x="159576" y="11058"/>
                  </a:cubicBezTo>
                  <a:lnTo>
                    <a:pt x="159576" y="24041"/>
                  </a:lnTo>
                  <a:lnTo>
                    <a:pt x="43287" y="24041"/>
                  </a:lnTo>
                  <a:lnTo>
                    <a:pt x="43287" y="11058"/>
                  </a:lnTo>
                  <a:cubicBezTo>
                    <a:pt x="43287" y="9688"/>
                    <a:pt x="43874" y="8449"/>
                    <a:pt x="44755" y="7568"/>
                  </a:cubicBezTo>
                  <a:cubicBezTo>
                    <a:pt x="45668" y="6654"/>
                    <a:pt x="46875" y="6100"/>
                    <a:pt x="48245" y="6100"/>
                  </a:cubicBezTo>
                  <a:lnTo>
                    <a:pt x="94500" y="6100"/>
                  </a:lnTo>
                  <a:cubicBezTo>
                    <a:pt x="96196" y="6100"/>
                    <a:pt x="97566" y="4763"/>
                    <a:pt x="97566" y="3066"/>
                  </a:cubicBezTo>
                  <a:cubicBezTo>
                    <a:pt x="97566" y="1370"/>
                    <a:pt x="96196" y="0"/>
                    <a:pt x="94500" y="0"/>
                  </a:cubicBezTo>
                  <a:close/>
                </a:path>
              </a:pathLst>
            </a:cu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22;p34">
              <a:extLst>
                <a:ext uri="{FF2B5EF4-FFF2-40B4-BE49-F238E27FC236}">
                  <a16:creationId xmlns:a16="http://schemas.microsoft.com/office/drawing/2014/main" id="{09E84A73-0BC2-2580-D15A-97A8F1D02B41}"/>
                </a:ext>
              </a:extLst>
            </p:cNvPr>
            <p:cNvSpPr/>
            <p:nvPr/>
          </p:nvSpPr>
          <p:spPr>
            <a:xfrm>
              <a:off x="5737775" y="2025425"/>
              <a:ext cx="1803600" cy="18036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3377303" y="73971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304" name="Google Shape;304;p31"/>
          <p:cNvCxnSpPr/>
          <p:nvPr/>
        </p:nvCxnSpPr>
        <p:spPr>
          <a:xfrm>
            <a:off x="4572000" y="465900"/>
            <a:ext cx="0" cy="4211700"/>
          </a:xfrm>
          <a:prstGeom prst="straightConnector1">
            <a:avLst/>
          </a:prstGeom>
          <a:noFill/>
          <a:ln w="19050" cap="flat" cmpd="sng">
            <a:solidFill>
              <a:schemeClr val="lt1"/>
            </a:solidFill>
            <a:prstDash val="solid"/>
            <a:round/>
            <a:headEnd type="oval" w="med" len="med"/>
            <a:tailEnd type="oval" w="med" len="med"/>
          </a:ln>
        </p:spPr>
      </p:cxnSp>
      <p:sp>
        <p:nvSpPr>
          <p:cNvPr id="305" name="Google Shape;305;p31"/>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2"/>
                </a:solidFill>
              </a:rPr>
              <a:t>Project Overview</a:t>
            </a:r>
            <a:endParaRPr dirty="0">
              <a:solidFill>
                <a:schemeClr val="lt2"/>
              </a:solidFill>
            </a:endParaRPr>
          </a:p>
        </p:txBody>
      </p:sp>
      <p:sp>
        <p:nvSpPr>
          <p:cNvPr id="306" name="Google Shape;306;p31"/>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lt2"/>
                </a:solidFill>
              </a:rPr>
              <a:t>Problem definition, Objectives and Outputs</a:t>
            </a:r>
            <a:endParaRPr dirty="0">
              <a:solidFill>
                <a:schemeClr val="lt2"/>
              </a:solidFill>
            </a:endParaRPr>
          </a:p>
        </p:txBody>
      </p:sp>
      <p:sp>
        <p:nvSpPr>
          <p:cNvPr id="307" name="Google Shape;307;p31"/>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lt2"/>
                </a:solidFill>
              </a:rPr>
              <a:t>Impact on Society</a:t>
            </a:r>
          </a:p>
        </p:txBody>
      </p:sp>
      <p:sp>
        <p:nvSpPr>
          <p:cNvPr id="308" name="Google Shape;308;p31"/>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lt2"/>
                </a:solidFill>
              </a:rPr>
              <a:t>Motivation, Social Impact </a:t>
            </a:r>
            <a:endParaRPr dirty="0">
              <a:solidFill>
                <a:schemeClr val="lt2"/>
              </a:solidFill>
            </a:endParaRPr>
          </a:p>
        </p:txBody>
      </p:sp>
      <p:sp>
        <p:nvSpPr>
          <p:cNvPr id="309" name="Google Shape;309;p31"/>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p>
            <a:r>
              <a:rPr lang="en-US" dirty="0">
                <a:solidFill>
                  <a:schemeClr val="lt2"/>
                </a:solidFill>
              </a:rPr>
              <a:t>Critical Challenges</a:t>
            </a:r>
            <a:endParaRPr dirty="0">
              <a:solidFill>
                <a:schemeClr val="lt2"/>
              </a:solidFill>
            </a:endParaRPr>
          </a:p>
        </p:txBody>
      </p:sp>
      <p:sp>
        <p:nvSpPr>
          <p:cNvPr id="310" name="Google Shape;310;p31"/>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lt2"/>
                </a:solidFill>
              </a:rPr>
              <a:t>Development hurdles</a:t>
            </a:r>
            <a:endParaRPr dirty="0">
              <a:solidFill>
                <a:schemeClr val="lt2"/>
              </a:solidFill>
            </a:endParaRPr>
          </a:p>
          <a:p>
            <a:pPr marL="0" lvl="0" indent="0" algn="r" rtl="0">
              <a:spcBef>
                <a:spcPts val="0"/>
              </a:spcBef>
              <a:spcAft>
                <a:spcPts val="0"/>
              </a:spcAft>
              <a:buNone/>
            </a:pPr>
            <a:endParaRPr dirty="0">
              <a:solidFill>
                <a:schemeClr val="lt2"/>
              </a:solidFill>
            </a:endParaRPr>
          </a:p>
        </p:txBody>
      </p:sp>
      <p:sp>
        <p:nvSpPr>
          <p:cNvPr id="311" name="Google Shape;311;p31"/>
          <p:cNvSpPr txBox="1">
            <a:spLocks noGrp="1"/>
          </p:cNvSpPr>
          <p:nvPr>
            <p:ph type="title" idx="7"/>
          </p:nvPr>
        </p:nvSpPr>
        <p:spPr>
          <a:xfrm>
            <a:off x="3377303" y="217665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1"/>
          <p:cNvSpPr txBox="1">
            <a:spLocks noGrp="1"/>
          </p:cNvSpPr>
          <p:nvPr>
            <p:ph type="title" idx="8"/>
          </p:nvPr>
        </p:nvSpPr>
        <p:spPr>
          <a:xfrm>
            <a:off x="3377303" y="361360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1"/>
          <p:cNvSpPr txBox="1">
            <a:spLocks noGrp="1"/>
          </p:cNvSpPr>
          <p:nvPr>
            <p:ph type="title" idx="9"/>
          </p:nvPr>
        </p:nvSpPr>
        <p:spPr>
          <a:xfrm>
            <a:off x="4574503" y="73971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14" name="Google Shape;314;p31"/>
          <p:cNvSpPr txBox="1">
            <a:spLocks noGrp="1"/>
          </p:cNvSpPr>
          <p:nvPr>
            <p:ph type="title" idx="13"/>
          </p:nvPr>
        </p:nvSpPr>
        <p:spPr>
          <a:xfrm>
            <a:off x="4574503" y="217665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05</a:t>
            </a:r>
            <a:endParaRPr/>
          </a:p>
        </p:txBody>
      </p:sp>
      <p:sp>
        <p:nvSpPr>
          <p:cNvPr id="315" name="Google Shape;315;p31"/>
          <p:cNvSpPr txBox="1">
            <a:spLocks noGrp="1"/>
          </p:cNvSpPr>
          <p:nvPr>
            <p:ph type="title" idx="14"/>
          </p:nvPr>
        </p:nvSpPr>
        <p:spPr>
          <a:xfrm>
            <a:off x="4574503" y="361360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316" name="Google Shape;316;p31"/>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p>
            <a:r>
              <a:rPr lang="en-US" dirty="0">
                <a:solidFill>
                  <a:schemeClr val="lt2"/>
                </a:solidFill>
              </a:rPr>
              <a:t>Conflicting requirements</a:t>
            </a:r>
            <a:endParaRPr dirty="0">
              <a:solidFill>
                <a:schemeClr val="lt2"/>
              </a:solidFill>
            </a:endParaRPr>
          </a:p>
        </p:txBody>
      </p:sp>
      <p:sp>
        <p:nvSpPr>
          <p:cNvPr id="317" name="Google Shape;317;p31"/>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rPr>
              <a:t>Necessary and unnecessary difficulties</a:t>
            </a:r>
            <a:endParaRPr dirty="0">
              <a:solidFill>
                <a:schemeClr val="lt2"/>
              </a:solidFill>
            </a:endParaRPr>
          </a:p>
        </p:txBody>
      </p:sp>
      <p:sp>
        <p:nvSpPr>
          <p:cNvPr id="318" name="Google Shape;318;p31"/>
          <p:cNvSpPr txBox="1">
            <a:spLocks noGrp="1"/>
          </p:cNvSpPr>
          <p:nvPr>
            <p:ph type="ctrTitle" idx="17"/>
          </p:nvPr>
        </p:nvSpPr>
        <p:spPr>
          <a:xfrm>
            <a:off x="5827109" y="2541800"/>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How P and K s are addressed through the project and mapping</a:t>
            </a:r>
            <a:endParaRPr dirty="0">
              <a:solidFill>
                <a:schemeClr val="lt2"/>
              </a:solidFill>
            </a:endParaRPr>
          </a:p>
        </p:txBody>
      </p:sp>
      <p:sp>
        <p:nvSpPr>
          <p:cNvPr id="320" name="Google Shape;320;p31"/>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Project Management</a:t>
            </a:r>
            <a:endParaRPr dirty="0">
              <a:solidFill>
                <a:schemeClr val="lt2"/>
              </a:solidFill>
            </a:endParaRPr>
          </a:p>
        </p:txBody>
      </p:sp>
      <p:sp>
        <p:nvSpPr>
          <p:cNvPr id="321" name="Google Shape;321;p31"/>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lt2"/>
                </a:solidFill>
              </a:rPr>
              <a:t>Time table and cost analysis</a:t>
            </a:r>
            <a:endParaRPr dirty="0">
              <a:solidFill>
                <a:schemeClr val="lt2"/>
              </a:solidFill>
            </a:endParaRPr>
          </a:p>
        </p:txBody>
      </p:sp>
      <p:cxnSp>
        <p:nvCxnSpPr>
          <p:cNvPr id="322" name="Google Shape;322;p31"/>
          <p:cNvCxnSpPr/>
          <p:nvPr/>
        </p:nvCxnSpPr>
        <p:spPr>
          <a:xfrm>
            <a:off x="902250" y="1857200"/>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902250" y="3295675"/>
            <a:ext cx="7339500" cy="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413617" y="158502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Overview</a:t>
            </a:r>
            <a:endParaRPr dirty="0"/>
          </a:p>
        </p:txBody>
      </p:sp>
      <p:sp>
        <p:nvSpPr>
          <p:cNvPr id="530" name="Google Shape;530;p34"/>
          <p:cNvSpPr/>
          <p:nvPr/>
        </p:nvSpPr>
        <p:spPr>
          <a:xfrm>
            <a:off x="5144877" y="1314599"/>
            <a:ext cx="3036238"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34"/>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pic>
        <p:nvPicPr>
          <p:cNvPr id="3" name="Picture 2">
            <a:extLst>
              <a:ext uri="{FF2B5EF4-FFF2-40B4-BE49-F238E27FC236}">
                <a16:creationId xmlns:a16="http://schemas.microsoft.com/office/drawing/2014/main" id="{5EA58919-CC31-2A2C-9067-AB93B58878C5}"/>
              </a:ext>
            </a:extLst>
          </p:cNvPr>
          <p:cNvPicPr>
            <a:picLocks noChangeAspect="1"/>
          </p:cNvPicPr>
          <p:nvPr/>
        </p:nvPicPr>
        <p:blipFill>
          <a:blip r:embed="rId3"/>
          <a:stretch>
            <a:fillRect/>
          </a:stretch>
        </p:blipFill>
        <p:spPr>
          <a:xfrm>
            <a:off x="4972716" y="0"/>
            <a:ext cx="4171283"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DEFINITION</a:t>
            </a:r>
            <a:endParaRPr dirty="0"/>
          </a:p>
        </p:txBody>
      </p:sp>
      <p:sp>
        <p:nvSpPr>
          <p:cNvPr id="520" name="Google Shape;520;p33"/>
          <p:cNvSpPr txBox="1">
            <a:spLocks noGrp="1"/>
          </p:cNvSpPr>
          <p:nvPr>
            <p:ph type="body" idx="1"/>
          </p:nvPr>
        </p:nvSpPr>
        <p:spPr>
          <a:xfrm>
            <a:off x="5267775" y="816430"/>
            <a:ext cx="3432088" cy="3988896"/>
          </a:xfrm>
          <a:prstGeom prst="rect">
            <a:avLst/>
          </a:prstGeom>
        </p:spPr>
        <p:txBody>
          <a:bodyPr spcFirstLastPara="1" wrap="square" lIns="91425" tIns="91425" rIns="91425" bIns="91425" anchor="t" anchorCtr="0">
            <a:noAutofit/>
          </a:bodyPr>
          <a:lstStyle/>
          <a:p>
            <a:pPr marL="0" indent="0">
              <a:spcAft>
                <a:spcPts val="1600"/>
              </a:spcAft>
              <a:buNone/>
            </a:pPr>
            <a:r>
              <a:rPr lang="en-US" dirty="0"/>
              <a:t>Enhancing Transparency and Security in Crowdfunding with a Blockchain-Based Decentralized Application (</a:t>
            </a:r>
            <a:r>
              <a:rPr lang="en-US" dirty="0" err="1"/>
              <a:t>Dapp</a:t>
            </a:r>
            <a:r>
              <a:rPr lang="en-US" dirty="0"/>
              <a:t>)</a:t>
            </a:r>
          </a:p>
        </p:txBody>
      </p:sp>
      <p:sp>
        <p:nvSpPr>
          <p:cNvPr id="521" name="Google Shape;521;p33"/>
          <p:cNvSpPr/>
          <p:nvPr/>
        </p:nvSpPr>
        <p:spPr>
          <a:xfrm rot="2700026">
            <a:off x="1097164" y="1484835"/>
            <a:ext cx="3337773" cy="2901071"/>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33"/>
          <p:cNvSpPr/>
          <p:nvPr/>
        </p:nvSpPr>
        <p:spPr>
          <a:xfrm>
            <a:off x="2176475" y="2041538"/>
            <a:ext cx="1038380" cy="1058741"/>
          </a:xfrm>
          <a:custGeom>
            <a:avLst/>
            <a:gdLst/>
            <a:ahLst/>
            <a:cxnLst/>
            <a:rect l="l" t="t" r="r" b="b"/>
            <a:pathLst>
              <a:path w="205518" h="209548" extrusionOk="0">
                <a:moveTo>
                  <a:pt x="190882" y="14636"/>
                </a:moveTo>
                <a:lnTo>
                  <a:pt x="190882" y="87307"/>
                </a:lnTo>
                <a:cubicBezTo>
                  <a:pt x="190882" y="136730"/>
                  <a:pt x="161486" y="172689"/>
                  <a:pt x="103518" y="194170"/>
                </a:cubicBezTo>
                <a:cubicBezTo>
                  <a:pt x="103260" y="194259"/>
                  <a:pt x="103012" y="194350"/>
                  <a:pt x="102753" y="194439"/>
                </a:cubicBezTo>
                <a:cubicBezTo>
                  <a:pt x="102505" y="194350"/>
                  <a:pt x="102246" y="194259"/>
                  <a:pt x="101998" y="194159"/>
                </a:cubicBezTo>
                <a:cubicBezTo>
                  <a:pt x="44030" y="172689"/>
                  <a:pt x="14636" y="136741"/>
                  <a:pt x="14636" y="87307"/>
                </a:cubicBezTo>
                <a:lnTo>
                  <a:pt x="14636" y="14636"/>
                </a:lnTo>
                <a:lnTo>
                  <a:pt x="67391" y="14636"/>
                </a:lnTo>
                <a:lnTo>
                  <a:pt x="67391" y="75509"/>
                </a:lnTo>
                <a:lnTo>
                  <a:pt x="51574" y="75509"/>
                </a:lnTo>
                <a:cubicBezTo>
                  <a:pt x="49052" y="71118"/>
                  <a:pt x="44300" y="68157"/>
                  <a:pt x="38863" y="68157"/>
                </a:cubicBezTo>
                <a:cubicBezTo>
                  <a:pt x="30757" y="68157"/>
                  <a:pt x="24183" y="74721"/>
                  <a:pt x="24183" y="82826"/>
                </a:cubicBezTo>
                <a:cubicBezTo>
                  <a:pt x="24183" y="90933"/>
                  <a:pt x="30757" y="97497"/>
                  <a:pt x="38863" y="97497"/>
                </a:cubicBezTo>
                <a:cubicBezTo>
                  <a:pt x="44300" y="97497"/>
                  <a:pt x="49052" y="94536"/>
                  <a:pt x="51574" y="90145"/>
                </a:cubicBezTo>
                <a:lnTo>
                  <a:pt x="82027" y="90145"/>
                </a:lnTo>
                <a:lnTo>
                  <a:pt x="82027" y="14636"/>
                </a:lnTo>
                <a:lnTo>
                  <a:pt x="95435" y="14636"/>
                </a:lnTo>
                <a:lnTo>
                  <a:pt x="95435" y="136269"/>
                </a:lnTo>
                <a:cubicBezTo>
                  <a:pt x="91044" y="138802"/>
                  <a:pt x="88083" y="143554"/>
                  <a:pt x="88083" y="148979"/>
                </a:cubicBezTo>
                <a:cubicBezTo>
                  <a:pt x="88083" y="157086"/>
                  <a:pt x="94658" y="163660"/>
                  <a:pt x="102753" y="163660"/>
                </a:cubicBezTo>
                <a:cubicBezTo>
                  <a:pt x="110859" y="163660"/>
                  <a:pt x="117433" y="157086"/>
                  <a:pt x="117433" y="148979"/>
                </a:cubicBezTo>
                <a:cubicBezTo>
                  <a:pt x="117433" y="143554"/>
                  <a:pt x="114473" y="138802"/>
                  <a:pt x="110071" y="136269"/>
                </a:cubicBezTo>
                <a:lnTo>
                  <a:pt x="110071" y="14636"/>
                </a:lnTo>
                <a:lnTo>
                  <a:pt x="122950" y="14636"/>
                </a:lnTo>
                <a:lnTo>
                  <a:pt x="122950" y="115858"/>
                </a:lnTo>
                <a:lnTo>
                  <a:pt x="146896" y="115858"/>
                </a:lnTo>
                <a:cubicBezTo>
                  <a:pt x="149429" y="120259"/>
                  <a:pt x="154180" y="123220"/>
                  <a:pt x="159617" y="123220"/>
                </a:cubicBezTo>
                <a:cubicBezTo>
                  <a:pt x="167713" y="123220"/>
                  <a:pt x="174288" y="116645"/>
                  <a:pt x="174288" y="108540"/>
                </a:cubicBezTo>
                <a:cubicBezTo>
                  <a:pt x="174288" y="100434"/>
                  <a:pt x="167713" y="93871"/>
                  <a:pt x="159617" y="93871"/>
                </a:cubicBezTo>
                <a:cubicBezTo>
                  <a:pt x="154180" y="93871"/>
                  <a:pt x="149429" y="96832"/>
                  <a:pt x="146896" y="101223"/>
                </a:cubicBezTo>
                <a:lnTo>
                  <a:pt x="137586" y="101223"/>
                </a:lnTo>
                <a:lnTo>
                  <a:pt x="137586" y="14636"/>
                </a:lnTo>
                <a:close/>
                <a:moveTo>
                  <a:pt x="0" y="0"/>
                </a:moveTo>
                <a:lnTo>
                  <a:pt x="0" y="87307"/>
                </a:lnTo>
                <a:cubicBezTo>
                  <a:pt x="0" y="143497"/>
                  <a:pt x="32604" y="184071"/>
                  <a:pt x="96910" y="207882"/>
                </a:cubicBezTo>
                <a:cubicBezTo>
                  <a:pt x="97755" y="208197"/>
                  <a:pt x="98610" y="208513"/>
                  <a:pt x="99477" y="208828"/>
                </a:cubicBezTo>
                <a:lnTo>
                  <a:pt x="101469" y="209548"/>
                </a:lnTo>
                <a:lnTo>
                  <a:pt x="104059" y="209548"/>
                </a:lnTo>
                <a:lnTo>
                  <a:pt x="106062" y="208817"/>
                </a:lnTo>
                <a:cubicBezTo>
                  <a:pt x="106919" y="208513"/>
                  <a:pt x="107763" y="208197"/>
                  <a:pt x="108607" y="207882"/>
                </a:cubicBezTo>
                <a:cubicBezTo>
                  <a:pt x="172914" y="184060"/>
                  <a:pt x="205517" y="143497"/>
                  <a:pt x="205517" y="87307"/>
                </a:cubicBezTo>
                <a:lnTo>
                  <a:pt x="205517" y="0"/>
                </a:lnTo>
                <a:close/>
              </a:path>
            </a:pathLst>
          </a:custGeom>
          <a:solidFill>
            <a:srgbClr val="1F1C5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33"/>
          <p:cNvSpPr txBox="1">
            <a:spLocks noGrp="1"/>
          </p:cNvSpPr>
          <p:nvPr>
            <p:ph type="title"/>
          </p:nvPr>
        </p:nvSpPr>
        <p:spPr>
          <a:xfrm>
            <a:off x="1636800" y="3179763"/>
            <a:ext cx="21177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SECURITY</a:t>
            </a:r>
            <a:endParaRPr/>
          </a:p>
        </p:txBody>
      </p:sp>
      <p:sp>
        <p:nvSpPr>
          <p:cNvPr id="524" name="Google Shape;524;p33"/>
          <p:cNvSpPr txBox="1">
            <a:spLocks noGrp="1"/>
          </p:cNvSpPr>
          <p:nvPr>
            <p:ph type="title"/>
          </p:nvPr>
        </p:nvSpPr>
        <p:spPr>
          <a:xfrm>
            <a:off x="1636800" y="3526513"/>
            <a:ext cx="2117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latin typeface="Proxima Nova"/>
                <a:ea typeface="Proxima Nova"/>
                <a:cs typeface="Proxima Nova"/>
                <a:sym typeface="Proxima Nova"/>
              </a:rPr>
              <a:t>COMPANY</a:t>
            </a:r>
            <a:endParaRPr sz="1400">
              <a:latin typeface="Proxima Nova"/>
              <a:ea typeface="Proxima Nova"/>
              <a:cs typeface="Proxima Nova"/>
              <a:sym typeface="Proxima Nova"/>
            </a:endParaRPr>
          </a:p>
        </p:txBody>
      </p:sp>
      <p:pic>
        <p:nvPicPr>
          <p:cNvPr id="3" name="Picture 2">
            <a:extLst>
              <a:ext uri="{FF2B5EF4-FFF2-40B4-BE49-F238E27FC236}">
                <a16:creationId xmlns:a16="http://schemas.microsoft.com/office/drawing/2014/main" id="{088D19F2-D83E-24F5-3633-95696BB1021D}"/>
              </a:ext>
            </a:extLst>
          </p:cNvPr>
          <p:cNvPicPr>
            <a:picLocks noChangeAspect="1"/>
          </p:cNvPicPr>
          <p:nvPr/>
        </p:nvPicPr>
        <p:blipFill>
          <a:blip r:embed="rId3"/>
          <a:stretch>
            <a:fillRect/>
          </a:stretch>
        </p:blipFill>
        <p:spPr>
          <a:xfrm>
            <a:off x="0" y="1156062"/>
            <a:ext cx="5358263" cy="35721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pic>
        <p:nvPicPr>
          <p:cNvPr id="3" name="Picture 2">
            <a:extLst>
              <a:ext uri="{FF2B5EF4-FFF2-40B4-BE49-F238E27FC236}">
                <a16:creationId xmlns:a16="http://schemas.microsoft.com/office/drawing/2014/main" id="{5DCF05B3-7D7B-B74A-6DE4-99A484E4E0BC}"/>
              </a:ext>
            </a:extLst>
          </p:cNvPr>
          <p:cNvPicPr>
            <a:picLocks noChangeAspect="1"/>
          </p:cNvPicPr>
          <p:nvPr/>
        </p:nvPicPr>
        <p:blipFill>
          <a:blip r:embed="rId3"/>
          <a:stretch>
            <a:fillRect/>
          </a:stretch>
        </p:blipFill>
        <p:spPr>
          <a:xfrm>
            <a:off x="0" y="1352006"/>
            <a:ext cx="4924017" cy="3282042"/>
          </a:xfrm>
          <a:prstGeom prst="rect">
            <a:avLst/>
          </a:prstGeom>
        </p:spPr>
      </p:pic>
      <p:sp>
        <p:nvSpPr>
          <p:cNvPr id="5" name="Text Placeholder 4">
            <a:extLst>
              <a:ext uri="{FF2B5EF4-FFF2-40B4-BE49-F238E27FC236}">
                <a16:creationId xmlns:a16="http://schemas.microsoft.com/office/drawing/2014/main" id="{2ABD8E2F-85FA-36D3-6BEB-92C9BBC1E363}"/>
              </a:ext>
            </a:extLst>
          </p:cNvPr>
          <p:cNvSpPr>
            <a:spLocks noGrp="1"/>
          </p:cNvSpPr>
          <p:nvPr>
            <p:ph type="body" idx="1"/>
          </p:nvPr>
        </p:nvSpPr>
        <p:spPr>
          <a:xfrm>
            <a:off x="4933300" y="979714"/>
            <a:ext cx="3250580" cy="3409405"/>
          </a:xfrm>
        </p:spPr>
        <p:txBody>
          <a:bodyPr/>
          <a:lstStyle/>
          <a:p>
            <a:pPr marL="139700" indent="0">
              <a:buNone/>
            </a:pPr>
            <a:r>
              <a:rPr lang="en-US" sz="1600" dirty="0"/>
              <a:t>The objective of this project is to develop a robust and user-friendly blockchain-based crowdfunding decentralized application (</a:t>
            </a:r>
            <a:r>
              <a:rPr lang="en-US" sz="1600" dirty="0" err="1"/>
              <a:t>Dapp</a:t>
            </a:r>
            <a:r>
              <a:rPr lang="en-US" sz="1600" dirty="0"/>
              <a:t>) that addresses the shortcomings of traditional crowdfunding platforms while ensuring transparency, security, and efficiency. </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4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OUTPUTS</a:t>
            </a:r>
            <a:endParaRPr dirty="0"/>
          </a:p>
        </p:txBody>
      </p:sp>
      <p:sp>
        <p:nvSpPr>
          <p:cNvPr id="1485" name="Google Shape;1485;p43"/>
          <p:cNvSpPr/>
          <p:nvPr/>
        </p:nvSpPr>
        <p:spPr>
          <a:xfrm>
            <a:off x="5241368" y="1296595"/>
            <a:ext cx="3804471" cy="3398043"/>
          </a:xfrm>
          <a:custGeom>
            <a:avLst/>
            <a:gdLst/>
            <a:ahLst/>
            <a:cxnLst/>
            <a:rect l="l" t="t" r="r" b="b"/>
            <a:pathLst>
              <a:path w="215185" h="192197" extrusionOk="0">
                <a:moveTo>
                  <a:pt x="130247" y="1"/>
                </a:moveTo>
                <a:cubicBezTo>
                  <a:pt x="124539" y="1"/>
                  <a:pt x="118687" y="698"/>
                  <a:pt x="112746" y="2157"/>
                </a:cubicBezTo>
                <a:cubicBezTo>
                  <a:pt x="82237" y="9644"/>
                  <a:pt x="74490" y="42681"/>
                  <a:pt x="49070" y="57317"/>
                </a:cubicBezTo>
                <a:cubicBezTo>
                  <a:pt x="29561" y="68549"/>
                  <a:pt x="0" y="86876"/>
                  <a:pt x="4730" y="119394"/>
                </a:cubicBezTo>
                <a:cubicBezTo>
                  <a:pt x="6273" y="129991"/>
                  <a:pt x="13289" y="137733"/>
                  <a:pt x="22914" y="142078"/>
                </a:cubicBezTo>
                <a:cubicBezTo>
                  <a:pt x="36077" y="148019"/>
                  <a:pt x="54482" y="145601"/>
                  <a:pt x="66214" y="154273"/>
                </a:cubicBezTo>
                <a:cubicBezTo>
                  <a:pt x="79812" y="164323"/>
                  <a:pt x="91045" y="178511"/>
                  <a:pt x="120605" y="189154"/>
                </a:cubicBezTo>
                <a:cubicBezTo>
                  <a:pt x="126420" y="191247"/>
                  <a:pt x="132420" y="192196"/>
                  <a:pt x="138425" y="192196"/>
                </a:cubicBezTo>
                <a:cubicBezTo>
                  <a:pt x="156564" y="192196"/>
                  <a:pt x="174751" y="183534"/>
                  <a:pt x="188024" y="171564"/>
                </a:cubicBezTo>
                <a:cubicBezTo>
                  <a:pt x="209771" y="151955"/>
                  <a:pt x="215185" y="120333"/>
                  <a:pt x="212731" y="92256"/>
                </a:cubicBezTo>
                <a:cubicBezTo>
                  <a:pt x="210981" y="72254"/>
                  <a:pt x="204424" y="52744"/>
                  <a:pt x="192850" y="35630"/>
                </a:cubicBezTo>
                <a:cubicBezTo>
                  <a:pt x="178024" y="13706"/>
                  <a:pt x="155547" y="1"/>
                  <a:pt x="13024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86" name="Google Shape;1486;p43"/>
          <p:cNvGrpSpPr/>
          <p:nvPr/>
        </p:nvGrpSpPr>
        <p:grpSpPr>
          <a:xfrm>
            <a:off x="5763388" y="1694943"/>
            <a:ext cx="3526417" cy="3305683"/>
            <a:chOff x="5906263" y="1914018"/>
            <a:chExt cx="3526417" cy="3305683"/>
          </a:xfrm>
        </p:grpSpPr>
        <p:sp>
          <p:nvSpPr>
            <p:cNvPr id="1487" name="Google Shape;1487;p43"/>
            <p:cNvSpPr/>
            <p:nvPr/>
          </p:nvSpPr>
          <p:spPr>
            <a:xfrm>
              <a:off x="7913703" y="4201404"/>
              <a:ext cx="1452695" cy="1018297"/>
            </a:xfrm>
            <a:custGeom>
              <a:avLst/>
              <a:gdLst/>
              <a:ahLst/>
              <a:cxnLst/>
              <a:rect l="l" t="t" r="r" b="b"/>
              <a:pathLst>
                <a:path w="82166" h="57596" extrusionOk="0">
                  <a:moveTo>
                    <a:pt x="30743" y="0"/>
                  </a:moveTo>
                  <a:lnTo>
                    <a:pt x="26015" y="1773"/>
                  </a:lnTo>
                  <a:cubicBezTo>
                    <a:pt x="26015" y="1773"/>
                    <a:pt x="38809" y="17350"/>
                    <a:pt x="50793" y="31679"/>
                  </a:cubicBezTo>
                  <a:cubicBezTo>
                    <a:pt x="48987" y="31838"/>
                    <a:pt x="47177" y="31941"/>
                    <a:pt x="45406" y="31941"/>
                  </a:cubicBezTo>
                  <a:cubicBezTo>
                    <a:pt x="42293" y="31941"/>
                    <a:pt x="39300" y="31624"/>
                    <a:pt x="36656" y="30742"/>
                  </a:cubicBezTo>
                  <a:cubicBezTo>
                    <a:pt x="24241" y="26603"/>
                    <a:pt x="14190" y="17736"/>
                    <a:pt x="14190" y="17736"/>
                  </a:cubicBezTo>
                  <a:lnTo>
                    <a:pt x="14190" y="17736"/>
                  </a:lnTo>
                  <a:cubicBezTo>
                    <a:pt x="1" y="18918"/>
                    <a:pt x="21284" y="41975"/>
                    <a:pt x="29561" y="48479"/>
                  </a:cubicBezTo>
                  <a:cubicBezTo>
                    <a:pt x="37757" y="54918"/>
                    <a:pt x="44046" y="57596"/>
                    <a:pt x="49730" y="57596"/>
                  </a:cubicBezTo>
                  <a:cubicBezTo>
                    <a:pt x="55542" y="57596"/>
                    <a:pt x="60722" y="54797"/>
                    <a:pt x="66662" y="50359"/>
                  </a:cubicBezTo>
                  <a:cubicBezTo>
                    <a:pt x="68778" y="52771"/>
                    <a:pt x="70303" y="54432"/>
                    <a:pt x="70945" y="54982"/>
                  </a:cubicBezTo>
                  <a:cubicBezTo>
                    <a:pt x="70987" y="55017"/>
                    <a:pt x="71028" y="55052"/>
                    <a:pt x="71070" y="55087"/>
                  </a:cubicBezTo>
                  <a:cubicBezTo>
                    <a:pt x="72181" y="56010"/>
                    <a:pt x="73360" y="56403"/>
                    <a:pt x="74484" y="56403"/>
                  </a:cubicBezTo>
                  <a:cubicBezTo>
                    <a:pt x="78714" y="56403"/>
                    <a:pt x="82165" y="50837"/>
                    <a:pt x="78299" y="47015"/>
                  </a:cubicBezTo>
                  <a:lnTo>
                    <a:pt x="74280" y="43041"/>
                  </a:lnTo>
                  <a:cubicBezTo>
                    <a:pt x="77629" y="38193"/>
                    <a:pt x="76186" y="34620"/>
                    <a:pt x="73311" y="31334"/>
                  </a:cubicBezTo>
                  <a:cubicBezTo>
                    <a:pt x="72333" y="30216"/>
                    <a:pt x="70462" y="29825"/>
                    <a:pt x="68013" y="29825"/>
                  </a:cubicBezTo>
                  <a:cubicBezTo>
                    <a:pt x="66125" y="29825"/>
                    <a:pt x="63893" y="30057"/>
                    <a:pt x="61461" y="30368"/>
                  </a:cubicBezTo>
                  <a:lnTo>
                    <a:pt x="3074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43"/>
            <p:cNvSpPr/>
            <p:nvPr/>
          </p:nvSpPr>
          <p:spPr>
            <a:xfrm>
              <a:off x="5906263" y="1956875"/>
              <a:ext cx="2881239" cy="2667664"/>
            </a:xfrm>
            <a:custGeom>
              <a:avLst/>
              <a:gdLst/>
              <a:ahLst/>
              <a:cxnLst/>
              <a:rect l="l" t="t" r="r" b="b"/>
              <a:pathLst>
                <a:path w="162966" h="150886" extrusionOk="0">
                  <a:moveTo>
                    <a:pt x="91496" y="1"/>
                  </a:moveTo>
                  <a:cubicBezTo>
                    <a:pt x="91131" y="1"/>
                    <a:pt x="90769" y="47"/>
                    <a:pt x="90421" y="145"/>
                  </a:cubicBezTo>
                  <a:lnTo>
                    <a:pt x="2597" y="24864"/>
                  </a:lnTo>
                  <a:cubicBezTo>
                    <a:pt x="750" y="25384"/>
                    <a:pt x="1" y="27153"/>
                    <a:pt x="925" y="28815"/>
                  </a:cubicBezTo>
                  <a:lnTo>
                    <a:pt x="67528" y="148674"/>
                  </a:lnTo>
                  <a:cubicBezTo>
                    <a:pt x="68278" y="150022"/>
                    <a:pt x="69897" y="150886"/>
                    <a:pt x="71469" y="150886"/>
                  </a:cubicBezTo>
                  <a:cubicBezTo>
                    <a:pt x="71834" y="150886"/>
                    <a:pt x="72197" y="150839"/>
                    <a:pt x="72545" y="150741"/>
                  </a:cubicBezTo>
                  <a:lnTo>
                    <a:pt x="160369" y="126022"/>
                  </a:lnTo>
                  <a:cubicBezTo>
                    <a:pt x="162216" y="125502"/>
                    <a:pt x="162965" y="123734"/>
                    <a:pt x="162041" y="122072"/>
                  </a:cubicBezTo>
                  <a:lnTo>
                    <a:pt x="95438" y="2212"/>
                  </a:lnTo>
                  <a:cubicBezTo>
                    <a:pt x="94688" y="863"/>
                    <a:pt x="93068" y="1"/>
                    <a:pt x="9149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43"/>
            <p:cNvSpPr/>
            <p:nvPr/>
          </p:nvSpPr>
          <p:spPr>
            <a:xfrm>
              <a:off x="5907995" y="1951677"/>
              <a:ext cx="2877756" cy="2678078"/>
            </a:xfrm>
            <a:custGeom>
              <a:avLst/>
              <a:gdLst/>
              <a:ahLst/>
              <a:cxnLst/>
              <a:rect l="l" t="t" r="r" b="b"/>
              <a:pathLst>
                <a:path w="162769" h="151475" extrusionOk="0">
                  <a:moveTo>
                    <a:pt x="91392" y="589"/>
                  </a:moveTo>
                  <a:cubicBezTo>
                    <a:pt x="91396" y="589"/>
                    <a:pt x="91401" y="589"/>
                    <a:pt x="91405" y="589"/>
                  </a:cubicBezTo>
                  <a:cubicBezTo>
                    <a:pt x="92871" y="589"/>
                    <a:pt x="94384" y="1394"/>
                    <a:pt x="95080" y="2650"/>
                  </a:cubicBezTo>
                  <a:lnTo>
                    <a:pt x="161685" y="122510"/>
                  </a:lnTo>
                  <a:cubicBezTo>
                    <a:pt x="162083" y="123227"/>
                    <a:pt x="162152" y="123984"/>
                    <a:pt x="161879" y="124642"/>
                  </a:cubicBezTo>
                  <a:cubicBezTo>
                    <a:pt x="161601" y="125310"/>
                    <a:pt x="161000" y="125803"/>
                    <a:pt x="160190" y="126031"/>
                  </a:cubicBezTo>
                  <a:lnTo>
                    <a:pt x="72367" y="150751"/>
                  </a:lnTo>
                  <a:cubicBezTo>
                    <a:pt x="72043" y="150842"/>
                    <a:pt x="71705" y="150885"/>
                    <a:pt x="71365" y="150885"/>
                  </a:cubicBezTo>
                  <a:cubicBezTo>
                    <a:pt x="69900" y="150885"/>
                    <a:pt x="68386" y="150081"/>
                    <a:pt x="67688" y="148826"/>
                  </a:cubicBezTo>
                  <a:lnTo>
                    <a:pt x="1085" y="28964"/>
                  </a:lnTo>
                  <a:cubicBezTo>
                    <a:pt x="687" y="28247"/>
                    <a:pt x="616" y="27490"/>
                    <a:pt x="891" y="26833"/>
                  </a:cubicBezTo>
                  <a:cubicBezTo>
                    <a:pt x="1169" y="26164"/>
                    <a:pt x="1768" y="25671"/>
                    <a:pt x="2579" y="25443"/>
                  </a:cubicBezTo>
                  <a:lnTo>
                    <a:pt x="90403" y="723"/>
                  </a:lnTo>
                  <a:cubicBezTo>
                    <a:pt x="90725" y="634"/>
                    <a:pt x="91058" y="589"/>
                    <a:pt x="91392" y="589"/>
                  </a:cubicBezTo>
                  <a:close/>
                  <a:moveTo>
                    <a:pt x="91389" y="0"/>
                  </a:moveTo>
                  <a:cubicBezTo>
                    <a:pt x="91000" y="0"/>
                    <a:pt x="90614" y="50"/>
                    <a:pt x="90243" y="154"/>
                  </a:cubicBezTo>
                  <a:lnTo>
                    <a:pt x="2419" y="24874"/>
                  </a:lnTo>
                  <a:cubicBezTo>
                    <a:pt x="1431" y="25152"/>
                    <a:pt x="694" y="25767"/>
                    <a:pt x="344" y="26605"/>
                  </a:cubicBezTo>
                  <a:cubicBezTo>
                    <a:pt x="1" y="27433"/>
                    <a:pt x="80" y="28373"/>
                    <a:pt x="567" y="29251"/>
                  </a:cubicBezTo>
                  <a:lnTo>
                    <a:pt x="67172" y="149114"/>
                  </a:lnTo>
                  <a:cubicBezTo>
                    <a:pt x="67971" y="150551"/>
                    <a:pt x="69705" y="151475"/>
                    <a:pt x="71382" y="151475"/>
                  </a:cubicBezTo>
                  <a:cubicBezTo>
                    <a:pt x="71768" y="151475"/>
                    <a:pt x="72154" y="151423"/>
                    <a:pt x="72526" y="151320"/>
                  </a:cubicBezTo>
                  <a:lnTo>
                    <a:pt x="160350" y="126600"/>
                  </a:lnTo>
                  <a:cubicBezTo>
                    <a:pt x="161339" y="126323"/>
                    <a:pt x="162075" y="125708"/>
                    <a:pt x="162424" y="124869"/>
                  </a:cubicBezTo>
                  <a:cubicBezTo>
                    <a:pt x="162769" y="124042"/>
                    <a:pt x="162690" y="123101"/>
                    <a:pt x="162202" y="122223"/>
                  </a:cubicBezTo>
                  <a:lnTo>
                    <a:pt x="95598" y="2363"/>
                  </a:lnTo>
                  <a:cubicBezTo>
                    <a:pt x="94799" y="925"/>
                    <a:pt x="93066" y="0"/>
                    <a:pt x="913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43"/>
            <p:cNvSpPr/>
            <p:nvPr/>
          </p:nvSpPr>
          <p:spPr>
            <a:xfrm>
              <a:off x="6005854" y="2016916"/>
              <a:ext cx="2662360" cy="2512134"/>
            </a:xfrm>
            <a:custGeom>
              <a:avLst/>
              <a:gdLst/>
              <a:ahLst/>
              <a:cxnLst/>
              <a:rect l="l" t="t" r="r" b="b"/>
              <a:pathLst>
                <a:path w="150586" h="142089" extrusionOk="0">
                  <a:moveTo>
                    <a:pt x="84908" y="1"/>
                  </a:moveTo>
                  <a:lnTo>
                    <a:pt x="0" y="23900"/>
                  </a:lnTo>
                  <a:lnTo>
                    <a:pt x="65677" y="142089"/>
                  </a:lnTo>
                  <a:lnTo>
                    <a:pt x="150585" y="118190"/>
                  </a:lnTo>
                  <a:lnTo>
                    <a:pt x="8490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43"/>
            <p:cNvSpPr/>
            <p:nvPr/>
          </p:nvSpPr>
          <p:spPr>
            <a:xfrm>
              <a:off x="5998093" y="2010781"/>
              <a:ext cx="2677884" cy="2524439"/>
            </a:xfrm>
            <a:custGeom>
              <a:avLst/>
              <a:gdLst/>
              <a:ahLst/>
              <a:cxnLst/>
              <a:rect l="l" t="t" r="r" b="b"/>
              <a:pathLst>
                <a:path w="151464" h="142785" extrusionOk="0">
                  <a:moveTo>
                    <a:pt x="85203" y="695"/>
                  </a:moveTo>
                  <a:lnTo>
                    <a:pt x="150583" y="118353"/>
                  </a:lnTo>
                  <a:lnTo>
                    <a:pt x="66261" y="142088"/>
                  </a:lnTo>
                  <a:lnTo>
                    <a:pt x="880" y="24430"/>
                  </a:lnTo>
                  <a:lnTo>
                    <a:pt x="85203" y="695"/>
                  </a:lnTo>
                  <a:close/>
                  <a:moveTo>
                    <a:pt x="85492" y="0"/>
                  </a:moveTo>
                  <a:lnTo>
                    <a:pt x="0" y="24064"/>
                  </a:lnTo>
                  <a:lnTo>
                    <a:pt x="65858" y="142579"/>
                  </a:lnTo>
                  <a:lnTo>
                    <a:pt x="65971" y="142785"/>
                  </a:lnTo>
                  <a:lnTo>
                    <a:pt x="151103" y="118823"/>
                  </a:lnTo>
                  <a:lnTo>
                    <a:pt x="151463" y="118721"/>
                  </a:lnTo>
                  <a:lnTo>
                    <a:pt x="85607" y="206"/>
                  </a:lnTo>
                  <a:lnTo>
                    <a:pt x="85492" y="0"/>
                  </a:ln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43"/>
            <p:cNvSpPr/>
            <p:nvPr/>
          </p:nvSpPr>
          <p:spPr>
            <a:xfrm>
              <a:off x="7062393" y="2426650"/>
              <a:ext cx="116600" cy="32832"/>
            </a:xfrm>
            <a:custGeom>
              <a:avLst/>
              <a:gdLst/>
              <a:ahLst/>
              <a:cxnLst/>
              <a:rect l="l" t="t" r="r" b="b"/>
              <a:pathLst>
                <a:path w="6595" h="1857" extrusionOk="0">
                  <a:moveTo>
                    <a:pt x="1" y="1856"/>
                  </a:moveTo>
                  <a:lnTo>
                    <a:pt x="6594"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43"/>
            <p:cNvSpPr/>
            <p:nvPr/>
          </p:nvSpPr>
          <p:spPr>
            <a:xfrm>
              <a:off x="7060944" y="2421717"/>
              <a:ext cx="119446" cy="42821"/>
            </a:xfrm>
            <a:custGeom>
              <a:avLst/>
              <a:gdLst/>
              <a:ahLst/>
              <a:cxnLst/>
              <a:rect l="l" t="t" r="r" b="b"/>
              <a:pathLst>
                <a:path w="6756" h="2422" extrusionOk="0">
                  <a:moveTo>
                    <a:pt x="6596" y="0"/>
                  </a:moveTo>
                  <a:lnTo>
                    <a:pt x="1" y="1852"/>
                  </a:lnTo>
                  <a:lnTo>
                    <a:pt x="161" y="2421"/>
                  </a:lnTo>
                  <a:lnTo>
                    <a:pt x="6755" y="569"/>
                  </a:lnTo>
                  <a:lnTo>
                    <a:pt x="659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43"/>
            <p:cNvSpPr/>
            <p:nvPr/>
          </p:nvSpPr>
          <p:spPr>
            <a:xfrm>
              <a:off x="6253958" y="2484853"/>
              <a:ext cx="718215" cy="202171"/>
            </a:xfrm>
            <a:custGeom>
              <a:avLst/>
              <a:gdLst/>
              <a:ahLst/>
              <a:cxnLst/>
              <a:rect l="l" t="t" r="r" b="b"/>
              <a:pathLst>
                <a:path w="40623" h="11435" extrusionOk="0">
                  <a:moveTo>
                    <a:pt x="0" y="11434"/>
                  </a:moveTo>
                  <a:lnTo>
                    <a:pt x="40623"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43"/>
            <p:cNvSpPr/>
            <p:nvPr/>
          </p:nvSpPr>
          <p:spPr>
            <a:xfrm>
              <a:off x="6252473" y="2480061"/>
              <a:ext cx="721132" cy="211859"/>
            </a:xfrm>
            <a:custGeom>
              <a:avLst/>
              <a:gdLst/>
              <a:ahLst/>
              <a:cxnLst/>
              <a:rect l="l" t="t" r="r" b="b"/>
              <a:pathLst>
                <a:path w="40788" h="11983" extrusionOk="0">
                  <a:moveTo>
                    <a:pt x="40627" y="0"/>
                  </a:moveTo>
                  <a:lnTo>
                    <a:pt x="0" y="11413"/>
                  </a:lnTo>
                  <a:lnTo>
                    <a:pt x="160" y="11982"/>
                  </a:lnTo>
                  <a:lnTo>
                    <a:pt x="40787" y="570"/>
                  </a:lnTo>
                  <a:lnTo>
                    <a:pt x="4062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43"/>
            <p:cNvSpPr/>
            <p:nvPr/>
          </p:nvSpPr>
          <p:spPr>
            <a:xfrm>
              <a:off x="6934532" y="2507819"/>
              <a:ext cx="289545" cy="81522"/>
            </a:xfrm>
            <a:custGeom>
              <a:avLst/>
              <a:gdLst/>
              <a:ahLst/>
              <a:cxnLst/>
              <a:rect l="l" t="t" r="r" b="b"/>
              <a:pathLst>
                <a:path w="16377" h="4611" extrusionOk="0">
                  <a:moveTo>
                    <a:pt x="1" y="4611"/>
                  </a:moveTo>
                  <a:lnTo>
                    <a:pt x="16377"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43"/>
            <p:cNvSpPr/>
            <p:nvPr/>
          </p:nvSpPr>
          <p:spPr>
            <a:xfrm>
              <a:off x="6933064" y="2502922"/>
              <a:ext cx="292445" cy="91423"/>
            </a:xfrm>
            <a:custGeom>
              <a:avLst/>
              <a:gdLst/>
              <a:ahLst/>
              <a:cxnLst/>
              <a:rect l="l" t="t" r="r" b="b"/>
              <a:pathLst>
                <a:path w="16541" h="5171" extrusionOk="0">
                  <a:moveTo>
                    <a:pt x="16381" y="0"/>
                  </a:moveTo>
                  <a:lnTo>
                    <a:pt x="1" y="4602"/>
                  </a:lnTo>
                  <a:lnTo>
                    <a:pt x="161" y="5171"/>
                  </a:lnTo>
                  <a:lnTo>
                    <a:pt x="16540" y="570"/>
                  </a:lnTo>
                  <a:lnTo>
                    <a:pt x="1638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43"/>
            <p:cNvSpPr/>
            <p:nvPr/>
          </p:nvSpPr>
          <p:spPr>
            <a:xfrm>
              <a:off x="6490817" y="2611548"/>
              <a:ext cx="364756" cy="102668"/>
            </a:xfrm>
            <a:custGeom>
              <a:avLst/>
              <a:gdLst/>
              <a:ahLst/>
              <a:cxnLst/>
              <a:rect l="l" t="t" r="r" b="b"/>
              <a:pathLst>
                <a:path w="20631" h="5807" extrusionOk="0">
                  <a:moveTo>
                    <a:pt x="1" y="5807"/>
                  </a:moveTo>
                  <a:lnTo>
                    <a:pt x="20631"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43"/>
            <p:cNvSpPr/>
            <p:nvPr/>
          </p:nvSpPr>
          <p:spPr>
            <a:xfrm>
              <a:off x="6489367" y="2606650"/>
              <a:ext cx="367638" cy="112551"/>
            </a:xfrm>
            <a:custGeom>
              <a:avLst/>
              <a:gdLst/>
              <a:ahLst/>
              <a:cxnLst/>
              <a:rect l="l" t="t" r="r" b="b"/>
              <a:pathLst>
                <a:path w="20794" h="6366" extrusionOk="0">
                  <a:moveTo>
                    <a:pt x="20634" y="0"/>
                  </a:moveTo>
                  <a:lnTo>
                    <a:pt x="1" y="5797"/>
                  </a:lnTo>
                  <a:lnTo>
                    <a:pt x="161" y="6366"/>
                  </a:lnTo>
                  <a:lnTo>
                    <a:pt x="20793" y="570"/>
                  </a:lnTo>
                  <a:lnTo>
                    <a:pt x="2063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43"/>
            <p:cNvSpPr/>
            <p:nvPr/>
          </p:nvSpPr>
          <p:spPr>
            <a:xfrm>
              <a:off x="6299059" y="2733257"/>
              <a:ext cx="124114" cy="34936"/>
            </a:xfrm>
            <a:custGeom>
              <a:avLst/>
              <a:gdLst/>
              <a:ahLst/>
              <a:cxnLst/>
              <a:rect l="l" t="t" r="r" b="b"/>
              <a:pathLst>
                <a:path w="7020" h="1976" extrusionOk="0">
                  <a:moveTo>
                    <a:pt x="0" y="1976"/>
                  </a:moveTo>
                  <a:lnTo>
                    <a:pt x="7019"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43"/>
            <p:cNvSpPr/>
            <p:nvPr/>
          </p:nvSpPr>
          <p:spPr>
            <a:xfrm>
              <a:off x="6297610" y="2728289"/>
              <a:ext cx="126942" cy="44960"/>
            </a:xfrm>
            <a:custGeom>
              <a:avLst/>
              <a:gdLst/>
              <a:ahLst/>
              <a:cxnLst/>
              <a:rect l="l" t="t" r="r" b="b"/>
              <a:pathLst>
                <a:path w="7180" h="2543" extrusionOk="0">
                  <a:moveTo>
                    <a:pt x="7019" y="1"/>
                  </a:moveTo>
                  <a:lnTo>
                    <a:pt x="0" y="1972"/>
                  </a:lnTo>
                  <a:lnTo>
                    <a:pt x="160" y="2543"/>
                  </a:lnTo>
                  <a:lnTo>
                    <a:pt x="7179" y="570"/>
                  </a:lnTo>
                  <a:lnTo>
                    <a:pt x="701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43"/>
            <p:cNvSpPr/>
            <p:nvPr/>
          </p:nvSpPr>
          <p:spPr>
            <a:xfrm>
              <a:off x="6705151" y="2588988"/>
              <a:ext cx="564027" cy="158784"/>
            </a:xfrm>
            <a:custGeom>
              <a:avLst/>
              <a:gdLst/>
              <a:ahLst/>
              <a:cxnLst/>
              <a:rect l="l" t="t" r="r" b="b"/>
              <a:pathLst>
                <a:path w="31902" h="8981" extrusionOk="0">
                  <a:moveTo>
                    <a:pt x="1" y="8980"/>
                  </a:moveTo>
                  <a:lnTo>
                    <a:pt x="31902"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43"/>
            <p:cNvSpPr/>
            <p:nvPr/>
          </p:nvSpPr>
          <p:spPr>
            <a:xfrm>
              <a:off x="6703666" y="2584161"/>
              <a:ext cx="566962" cy="168543"/>
            </a:xfrm>
            <a:custGeom>
              <a:avLst/>
              <a:gdLst/>
              <a:ahLst/>
              <a:cxnLst/>
              <a:rect l="l" t="t" r="r" b="b"/>
              <a:pathLst>
                <a:path w="32068" h="9533" extrusionOk="0">
                  <a:moveTo>
                    <a:pt x="31908" y="0"/>
                  </a:moveTo>
                  <a:lnTo>
                    <a:pt x="0" y="8963"/>
                  </a:lnTo>
                  <a:lnTo>
                    <a:pt x="160" y="9533"/>
                  </a:lnTo>
                  <a:lnTo>
                    <a:pt x="32067" y="570"/>
                  </a:lnTo>
                  <a:lnTo>
                    <a:pt x="3190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43"/>
            <p:cNvSpPr/>
            <p:nvPr/>
          </p:nvSpPr>
          <p:spPr>
            <a:xfrm>
              <a:off x="6344143" y="2782672"/>
              <a:ext cx="236930" cy="66707"/>
            </a:xfrm>
            <a:custGeom>
              <a:avLst/>
              <a:gdLst/>
              <a:ahLst/>
              <a:cxnLst/>
              <a:rect l="l" t="t" r="r" b="b"/>
              <a:pathLst>
                <a:path w="13401" h="3773" extrusionOk="0">
                  <a:moveTo>
                    <a:pt x="1" y="3772"/>
                  </a:moveTo>
                  <a:lnTo>
                    <a:pt x="13401"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43"/>
            <p:cNvSpPr/>
            <p:nvPr/>
          </p:nvSpPr>
          <p:spPr>
            <a:xfrm>
              <a:off x="6342711" y="2777757"/>
              <a:ext cx="239741" cy="76625"/>
            </a:xfrm>
            <a:custGeom>
              <a:avLst/>
              <a:gdLst/>
              <a:ahLst/>
              <a:cxnLst/>
              <a:rect l="l" t="t" r="r" b="b"/>
              <a:pathLst>
                <a:path w="13560" h="4334" extrusionOk="0">
                  <a:moveTo>
                    <a:pt x="13400" y="0"/>
                  </a:moveTo>
                  <a:lnTo>
                    <a:pt x="0" y="3765"/>
                  </a:lnTo>
                  <a:lnTo>
                    <a:pt x="160" y="4334"/>
                  </a:lnTo>
                  <a:lnTo>
                    <a:pt x="13560" y="569"/>
                  </a:lnTo>
                  <a:lnTo>
                    <a:pt x="1340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43"/>
            <p:cNvSpPr/>
            <p:nvPr/>
          </p:nvSpPr>
          <p:spPr>
            <a:xfrm>
              <a:off x="7362511" y="2333742"/>
              <a:ext cx="249536" cy="184349"/>
            </a:xfrm>
            <a:custGeom>
              <a:avLst/>
              <a:gdLst/>
              <a:ahLst/>
              <a:cxnLst/>
              <a:rect l="l" t="t" r="r" b="b"/>
              <a:pathLst>
                <a:path w="14114" h="10427" extrusionOk="0">
                  <a:moveTo>
                    <a:pt x="6072" y="0"/>
                  </a:moveTo>
                  <a:cubicBezTo>
                    <a:pt x="5468" y="0"/>
                    <a:pt x="4869" y="78"/>
                    <a:pt x="4293" y="240"/>
                  </a:cubicBezTo>
                  <a:cubicBezTo>
                    <a:pt x="1240" y="1100"/>
                    <a:pt x="1" y="4023"/>
                    <a:pt x="1528" y="6770"/>
                  </a:cubicBezTo>
                  <a:cubicBezTo>
                    <a:pt x="2766" y="8999"/>
                    <a:pt x="5444" y="10427"/>
                    <a:pt x="8041" y="10427"/>
                  </a:cubicBezTo>
                  <a:cubicBezTo>
                    <a:pt x="8645" y="10427"/>
                    <a:pt x="9245" y="10349"/>
                    <a:pt x="9821" y="10187"/>
                  </a:cubicBezTo>
                  <a:cubicBezTo>
                    <a:pt x="12876" y="9329"/>
                    <a:pt x="14113" y="6404"/>
                    <a:pt x="12587" y="3657"/>
                  </a:cubicBezTo>
                  <a:cubicBezTo>
                    <a:pt x="11348" y="1429"/>
                    <a:pt x="8670" y="0"/>
                    <a:pt x="60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43"/>
            <p:cNvSpPr/>
            <p:nvPr/>
          </p:nvSpPr>
          <p:spPr>
            <a:xfrm>
              <a:off x="7368947" y="2328544"/>
              <a:ext cx="236700" cy="194728"/>
            </a:xfrm>
            <a:custGeom>
              <a:avLst/>
              <a:gdLst/>
              <a:ahLst/>
              <a:cxnLst/>
              <a:rect l="l" t="t" r="r" b="b"/>
              <a:pathLst>
                <a:path w="13388" h="11014" extrusionOk="0">
                  <a:moveTo>
                    <a:pt x="5698" y="589"/>
                  </a:moveTo>
                  <a:cubicBezTo>
                    <a:pt x="5702" y="589"/>
                    <a:pt x="5707" y="589"/>
                    <a:pt x="5712" y="589"/>
                  </a:cubicBezTo>
                  <a:cubicBezTo>
                    <a:pt x="8205" y="589"/>
                    <a:pt x="10779" y="1960"/>
                    <a:pt x="11965" y="4095"/>
                  </a:cubicBezTo>
                  <a:cubicBezTo>
                    <a:pt x="12654" y="5333"/>
                    <a:pt x="12771" y="6646"/>
                    <a:pt x="12294" y="7788"/>
                  </a:cubicBezTo>
                  <a:cubicBezTo>
                    <a:pt x="11812" y="8948"/>
                    <a:pt x="10775" y="9803"/>
                    <a:pt x="9377" y="10197"/>
                  </a:cubicBezTo>
                  <a:cubicBezTo>
                    <a:pt x="8827" y="10351"/>
                    <a:pt x="8254" y="10425"/>
                    <a:pt x="7676" y="10425"/>
                  </a:cubicBezTo>
                  <a:cubicBezTo>
                    <a:pt x="5185" y="10425"/>
                    <a:pt x="2609" y="9056"/>
                    <a:pt x="1422" y="6921"/>
                  </a:cubicBezTo>
                  <a:cubicBezTo>
                    <a:pt x="734" y="5682"/>
                    <a:pt x="616" y="4369"/>
                    <a:pt x="1092" y="3227"/>
                  </a:cubicBezTo>
                  <a:cubicBezTo>
                    <a:pt x="1576" y="2067"/>
                    <a:pt x="2612" y="1212"/>
                    <a:pt x="4010" y="818"/>
                  </a:cubicBezTo>
                  <a:cubicBezTo>
                    <a:pt x="4560" y="666"/>
                    <a:pt x="5127" y="589"/>
                    <a:pt x="5698" y="589"/>
                  </a:cubicBezTo>
                  <a:close/>
                  <a:moveTo>
                    <a:pt x="5696" y="1"/>
                  </a:moveTo>
                  <a:cubicBezTo>
                    <a:pt x="5069" y="1"/>
                    <a:pt x="4447" y="81"/>
                    <a:pt x="3850" y="249"/>
                  </a:cubicBezTo>
                  <a:cubicBezTo>
                    <a:pt x="2275" y="692"/>
                    <a:pt x="1101" y="1669"/>
                    <a:pt x="547" y="3000"/>
                  </a:cubicBezTo>
                  <a:cubicBezTo>
                    <a:pt x="1" y="4313"/>
                    <a:pt x="128" y="5806"/>
                    <a:pt x="906" y="7208"/>
                  </a:cubicBezTo>
                  <a:cubicBezTo>
                    <a:pt x="2194" y="9526"/>
                    <a:pt x="4988" y="11014"/>
                    <a:pt x="7692" y="11014"/>
                  </a:cubicBezTo>
                  <a:cubicBezTo>
                    <a:pt x="7701" y="11014"/>
                    <a:pt x="7710" y="11014"/>
                    <a:pt x="7720" y="11014"/>
                  </a:cubicBezTo>
                  <a:cubicBezTo>
                    <a:pt x="8334" y="11014"/>
                    <a:pt x="8945" y="10931"/>
                    <a:pt x="9538" y="10766"/>
                  </a:cubicBezTo>
                  <a:cubicBezTo>
                    <a:pt x="11113" y="10323"/>
                    <a:pt x="12286" y="9346"/>
                    <a:pt x="12840" y="8016"/>
                  </a:cubicBezTo>
                  <a:cubicBezTo>
                    <a:pt x="13388" y="6703"/>
                    <a:pt x="13260" y="5208"/>
                    <a:pt x="12483" y="3808"/>
                  </a:cubicBezTo>
                  <a:cubicBezTo>
                    <a:pt x="11193" y="1489"/>
                    <a:pt x="8399" y="1"/>
                    <a:pt x="569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43"/>
            <p:cNvSpPr/>
            <p:nvPr/>
          </p:nvSpPr>
          <p:spPr>
            <a:xfrm>
              <a:off x="6455050" y="3016101"/>
              <a:ext cx="116582" cy="32832"/>
            </a:xfrm>
            <a:custGeom>
              <a:avLst/>
              <a:gdLst/>
              <a:ahLst/>
              <a:cxnLst/>
              <a:rect l="l" t="t" r="r" b="b"/>
              <a:pathLst>
                <a:path w="6594" h="1857" extrusionOk="0">
                  <a:moveTo>
                    <a:pt x="6594" y="1"/>
                  </a:moveTo>
                  <a:lnTo>
                    <a:pt x="0" y="1857"/>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43"/>
            <p:cNvSpPr/>
            <p:nvPr/>
          </p:nvSpPr>
          <p:spPr>
            <a:xfrm>
              <a:off x="6453600" y="3011133"/>
              <a:ext cx="119411" cy="42839"/>
            </a:xfrm>
            <a:custGeom>
              <a:avLst/>
              <a:gdLst/>
              <a:ahLst/>
              <a:cxnLst/>
              <a:rect l="l" t="t" r="r" b="b"/>
              <a:pathLst>
                <a:path w="6754" h="2423" extrusionOk="0">
                  <a:moveTo>
                    <a:pt x="6594" y="1"/>
                  </a:moveTo>
                  <a:lnTo>
                    <a:pt x="1" y="1853"/>
                  </a:lnTo>
                  <a:lnTo>
                    <a:pt x="160" y="2422"/>
                  </a:lnTo>
                  <a:lnTo>
                    <a:pt x="6754" y="570"/>
                  </a:lnTo>
                  <a:lnTo>
                    <a:pt x="65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43"/>
            <p:cNvSpPr/>
            <p:nvPr/>
          </p:nvSpPr>
          <p:spPr>
            <a:xfrm>
              <a:off x="6661853" y="2788542"/>
              <a:ext cx="718232" cy="202188"/>
            </a:xfrm>
            <a:custGeom>
              <a:avLst/>
              <a:gdLst/>
              <a:ahLst/>
              <a:cxnLst/>
              <a:rect l="l" t="t" r="r" b="b"/>
              <a:pathLst>
                <a:path w="40624" h="11436" extrusionOk="0">
                  <a:moveTo>
                    <a:pt x="40623" y="1"/>
                  </a:moveTo>
                  <a:lnTo>
                    <a:pt x="1" y="11435"/>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43"/>
            <p:cNvSpPr/>
            <p:nvPr/>
          </p:nvSpPr>
          <p:spPr>
            <a:xfrm>
              <a:off x="6656407" y="2780869"/>
              <a:ext cx="719099" cy="211506"/>
            </a:xfrm>
            <a:custGeom>
              <a:avLst/>
              <a:gdLst/>
              <a:ahLst/>
              <a:cxnLst/>
              <a:rect l="l" t="t" r="r" b="b"/>
              <a:pathLst>
                <a:path w="40673" h="11963" extrusionOk="0">
                  <a:moveTo>
                    <a:pt x="40513" y="0"/>
                  </a:moveTo>
                  <a:lnTo>
                    <a:pt x="0" y="11395"/>
                  </a:lnTo>
                  <a:lnTo>
                    <a:pt x="160" y="11962"/>
                  </a:lnTo>
                  <a:lnTo>
                    <a:pt x="40673" y="568"/>
                  </a:lnTo>
                  <a:lnTo>
                    <a:pt x="4051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43"/>
            <p:cNvSpPr/>
            <p:nvPr/>
          </p:nvSpPr>
          <p:spPr>
            <a:xfrm>
              <a:off x="6500169" y="3048579"/>
              <a:ext cx="289545" cy="81505"/>
            </a:xfrm>
            <a:custGeom>
              <a:avLst/>
              <a:gdLst/>
              <a:ahLst/>
              <a:cxnLst/>
              <a:rect l="l" t="t" r="r" b="b"/>
              <a:pathLst>
                <a:path w="16377" h="4610" extrusionOk="0">
                  <a:moveTo>
                    <a:pt x="16376" y="1"/>
                  </a:moveTo>
                  <a:lnTo>
                    <a:pt x="0" y="461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43"/>
            <p:cNvSpPr/>
            <p:nvPr/>
          </p:nvSpPr>
          <p:spPr>
            <a:xfrm>
              <a:off x="6498684" y="3043682"/>
              <a:ext cx="292427" cy="91423"/>
            </a:xfrm>
            <a:custGeom>
              <a:avLst/>
              <a:gdLst/>
              <a:ahLst/>
              <a:cxnLst/>
              <a:rect l="l" t="t" r="r" b="b"/>
              <a:pathLst>
                <a:path w="16540" h="5171" extrusionOk="0">
                  <a:moveTo>
                    <a:pt x="16380" y="1"/>
                  </a:moveTo>
                  <a:lnTo>
                    <a:pt x="0" y="4601"/>
                  </a:lnTo>
                  <a:lnTo>
                    <a:pt x="160" y="5170"/>
                  </a:lnTo>
                  <a:lnTo>
                    <a:pt x="16540" y="570"/>
                  </a:lnTo>
                  <a:lnTo>
                    <a:pt x="1638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43"/>
            <p:cNvSpPr/>
            <p:nvPr/>
          </p:nvSpPr>
          <p:spPr>
            <a:xfrm>
              <a:off x="6868656" y="2923688"/>
              <a:ext cx="364756" cy="102703"/>
            </a:xfrm>
            <a:custGeom>
              <a:avLst/>
              <a:gdLst/>
              <a:ahLst/>
              <a:cxnLst/>
              <a:rect l="l" t="t" r="r" b="b"/>
              <a:pathLst>
                <a:path w="20631" h="5809" extrusionOk="0">
                  <a:moveTo>
                    <a:pt x="20630" y="0"/>
                  </a:moveTo>
                  <a:lnTo>
                    <a:pt x="0" y="5808"/>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43"/>
            <p:cNvSpPr/>
            <p:nvPr/>
          </p:nvSpPr>
          <p:spPr>
            <a:xfrm>
              <a:off x="6867188" y="2918826"/>
              <a:ext cx="367620" cy="112551"/>
            </a:xfrm>
            <a:custGeom>
              <a:avLst/>
              <a:gdLst/>
              <a:ahLst/>
              <a:cxnLst/>
              <a:rect l="l" t="t" r="r" b="b"/>
              <a:pathLst>
                <a:path w="20793" h="6366" extrusionOk="0">
                  <a:moveTo>
                    <a:pt x="20633" y="1"/>
                  </a:moveTo>
                  <a:lnTo>
                    <a:pt x="0" y="5796"/>
                  </a:lnTo>
                  <a:lnTo>
                    <a:pt x="160" y="6365"/>
                  </a:lnTo>
                  <a:lnTo>
                    <a:pt x="20793" y="570"/>
                  </a:lnTo>
                  <a:lnTo>
                    <a:pt x="20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43"/>
            <p:cNvSpPr/>
            <p:nvPr/>
          </p:nvSpPr>
          <p:spPr>
            <a:xfrm>
              <a:off x="7301091" y="2869729"/>
              <a:ext cx="124078" cy="34936"/>
            </a:xfrm>
            <a:custGeom>
              <a:avLst/>
              <a:gdLst/>
              <a:ahLst/>
              <a:cxnLst/>
              <a:rect l="l" t="t" r="r" b="b"/>
              <a:pathLst>
                <a:path w="7018" h="1976" extrusionOk="0">
                  <a:moveTo>
                    <a:pt x="7018" y="0"/>
                  </a:moveTo>
                  <a:lnTo>
                    <a:pt x="0" y="1976"/>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43"/>
            <p:cNvSpPr/>
            <p:nvPr/>
          </p:nvSpPr>
          <p:spPr>
            <a:xfrm>
              <a:off x="7299659" y="2864672"/>
              <a:ext cx="126942" cy="45031"/>
            </a:xfrm>
            <a:custGeom>
              <a:avLst/>
              <a:gdLst/>
              <a:ahLst/>
              <a:cxnLst/>
              <a:rect l="l" t="t" r="r" b="b"/>
              <a:pathLst>
                <a:path w="7180" h="2547" extrusionOk="0">
                  <a:moveTo>
                    <a:pt x="7020" y="1"/>
                  </a:moveTo>
                  <a:lnTo>
                    <a:pt x="0" y="1977"/>
                  </a:lnTo>
                  <a:lnTo>
                    <a:pt x="160" y="2546"/>
                  </a:lnTo>
                  <a:lnTo>
                    <a:pt x="7179" y="571"/>
                  </a:lnTo>
                  <a:lnTo>
                    <a:pt x="702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43"/>
            <p:cNvSpPr/>
            <p:nvPr/>
          </p:nvSpPr>
          <p:spPr>
            <a:xfrm>
              <a:off x="6545271" y="3052504"/>
              <a:ext cx="564045" cy="158766"/>
            </a:xfrm>
            <a:custGeom>
              <a:avLst/>
              <a:gdLst/>
              <a:ahLst/>
              <a:cxnLst/>
              <a:rect l="l" t="t" r="r" b="b"/>
              <a:pathLst>
                <a:path w="31903" h="8980" extrusionOk="0">
                  <a:moveTo>
                    <a:pt x="31902" y="0"/>
                  </a:moveTo>
                  <a:lnTo>
                    <a:pt x="0" y="898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43"/>
            <p:cNvSpPr/>
            <p:nvPr/>
          </p:nvSpPr>
          <p:spPr>
            <a:xfrm>
              <a:off x="6543768" y="3047678"/>
              <a:ext cx="566962" cy="168543"/>
            </a:xfrm>
            <a:custGeom>
              <a:avLst/>
              <a:gdLst/>
              <a:ahLst/>
              <a:cxnLst/>
              <a:rect l="l" t="t" r="r" b="b"/>
              <a:pathLst>
                <a:path w="32068" h="9533" extrusionOk="0">
                  <a:moveTo>
                    <a:pt x="31908" y="0"/>
                  </a:moveTo>
                  <a:lnTo>
                    <a:pt x="1" y="8963"/>
                  </a:lnTo>
                  <a:lnTo>
                    <a:pt x="161" y="9532"/>
                  </a:lnTo>
                  <a:lnTo>
                    <a:pt x="32068" y="569"/>
                  </a:lnTo>
                  <a:lnTo>
                    <a:pt x="3190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43"/>
            <p:cNvSpPr/>
            <p:nvPr/>
          </p:nvSpPr>
          <p:spPr>
            <a:xfrm>
              <a:off x="7233394" y="2950880"/>
              <a:ext cx="236894" cy="66707"/>
            </a:xfrm>
            <a:custGeom>
              <a:avLst/>
              <a:gdLst/>
              <a:ahLst/>
              <a:cxnLst/>
              <a:rect l="l" t="t" r="r" b="b"/>
              <a:pathLst>
                <a:path w="13399" h="3773" extrusionOk="0">
                  <a:moveTo>
                    <a:pt x="13399" y="1"/>
                  </a:moveTo>
                  <a:lnTo>
                    <a:pt x="0" y="3773"/>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43"/>
            <p:cNvSpPr/>
            <p:nvPr/>
          </p:nvSpPr>
          <p:spPr>
            <a:xfrm>
              <a:off x="7231962" y="2945859"/>
              <a:ext cx="239758" cy="76767"/>
            </a:xfrm>
            <a:custGeom>
              <a:avLst/>
              <a:gdLst/>
              <a:ahLst/>
              <a:cxnLst/>
              <a:rect l="l" t="t" r="r" b="b"/>
              <a:pathLst>
                <a:path w="13561" h="4342" extrusionOk="0">
                  <a:moveTo>
                    <a:pt x="13399" y="0"/>
                  </a:moveTo>
                  <a:lnTo>
                    <a:pt x="1" y="3772"/>
                  </a:lnTo>
                  <a:lnTo>
                    <a:pt x="161" y="4341"/>
                  </a:lnTo>
                  <a:lnTo>
                    <a:pt x="13560" y="569"/>
                  </a:lnTo>
                  <a:lnTo>
                    <a:pt x="1339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43"/>
            <p:cNvSpPr/>
            <p:nvPr/>
          </p:nvSpPr>
          <p:spPr>
            <a:xfrm>
              <a:off x="7563639" y="2695634"/>
              <a:ext cx="249518" cy="184367"/>
            </a:xfrm>
            <a:custGeom>
              <a:avLst/>
              <a:gdLst/>
              <a:ahLst/>
              <a:cxnLst/>
              <a:rect l="l" t="t" r="r" b="b"/>
              <a:pathLst>
                <a:path w="14113" h="10428" extrusionOk="0">
                  <a:moveTo>
                    <a:pt x="6071" y="1"/>
                  </a:moveTo>
                  <a:cubicBezTo>
                    <a:pt x="5467" y="1"/>
                    <a:pt x="4868" y="78"/>
                    <a:pt x="4292" y="240"/>
                  </a:cubicBezTo>
                  <a:cubicBezTo>
                    <a:pt x="1238" y="1100"/>
                    <a:pt x="0" y="4023"/>
                    <a:pt x="1526" y="6770"/>
                  </a:cubicBezTo>
                  <a:cubicBezTo>
                    <a:pt x="2765" y="9000"/>
                    <a:pt x="5444" y="10427"/>
                    <a:pt x="8042" y="10427"/>
                  </a:cubicBezTo>
                  <a:cubicBezTo>
                    <a:pt x="8646" y="10427"/>
                    <a:pt x="9245" y="10350"/>
                    <a:pt x="9820" y="10189"/>
                  </a:cubicBezTo>
                  <a:cubicBezTo>
                    <a:pt x="12875" y="9329"/>
                    <a:pt x="14112" y="6405"/>
                    <a:pt x="12585" y="3658"/>
                  </a:cubicBezTo>
                  <a:cubicBezTo>
                    <a:pt x="11347" y="1429"/>
                    <a:pt x="8669" y="1"/>
                    <a:pt x="607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43"/>
            <p:cNvSpPr/>
            <p:nvPr/>
          </p:nvSpPr>
          <p:spPr>
            <a:xfrm>
              <a:off x="7570039" y="2690471"/>
              <a:ext cx="236700" cy="194728"/>
            </a:xfrm>
            <a:custGeom>
              <a:avLst/>
              <a:gdLst/>
              <a:ahLst/>
              <a:cxnLst/>
              <a:rect l="l" t="t" r="r" b="b"/>
              <a:pathLst>
                <a:path w="13388" h="11014" extrusionOk="0">
                  <a:moveTo>
                    <a:pt x="5686" y="588"/>
                  </a:moveTo>
                  <a:cubicBezTo>
                    <a:pt x="5695" y="588"/>
                    <a:pt x="5704" y="588"/>
                    <a:pt x="5713" y="589"/>
                  </a:cubicBezTo>
                  <a:cubicBezTo>
                    <a:pt x="8205" y="589"/>
                    <a:pt x="10779" y="1958"/>
                    <a:pt x="11964" y="4094"/>
                  </a:cubicBezTo>
                  <a:cubicBezTo>
                    <a:pt x="12654" y="5331"/>
                    <a:pt x="12771" y="6644"/>
                    <a:pt x="12295" y="7786"/>
                  </a:cubicBezTo>
                  <a:cubicBezTo>
                    <a:pt x="11812" y="8946"/>
                    <a:pt x="10777" y="9801"/>
                    <a:pt x="9378" y="10195"/>
                  </a:cubicBezTo>
                  <a:cubicBezTo>
                    <a:pt x="8827" y="10350"/>
                    <a:pt x="8253" y="10424"/>
                    <a:pt x="7675" y="10424"/>
                  </a:cubicBezTo>
                  <a:cubicBezTo>
                    <a:pt x="5184" y="10424"/>
                    <a:pt x="2609" y="9053"/>
                    <a:pt x="1423" y="6919"/>
                  </a:cubicBezTo>
                  <a:cubicBezTo>
                    <a:pt x="735" y="5680"/>
                    <a:pt x="618" y="4368"/>
                    <a:pt x="1094" y="3225"/>
                  </a:cubicBezTo>
                  <a:cubicBezTo>
                    <a:pt x="1576" y="2065"/>
                    <a:pt x="2612" y="1210"/>
                    <a:pt x="4011" y="816"/>
                  </a:cubicBezTo>
                  <a:cubicBezTo>
                    <a:pt x="4556" y="665"/>
                    <a:pt x="5119" y="588"/>
                    <a:pt x="5686" y="588"/>
                  </a:cubicBezTo>
                  <a:close/>
                  <a:moveTo>
                    <a:pt x="5695" y="0"/>
                  </a:moveTo>
                  <a:cubicBezTo>
                    <a:pt x="5068" y="0"/>
                    <a:pt x="4447" y="80"/>
                    <a:pt x="3850" y="249"/>
                  </a:cubicBezTo>
                  <a:cubicBezTo>
                    <a:pt x="2275" y="692"/>
                    <a:pt x="1101" y="1669"/>
                    <a:pt x="547" y="2998"/>
                  </a:cubicBezTo>
                  <a:cubicBezTo>
                    <a:pt x="1" y="4313"/>
                    <a:pt x="128" y="5806"/>
                    <a:pt x="906" y="7207"/>
                  </a:cubicBezTo>
                  <a:cubicBezTo>
                    <a:pt x="2194" y="9525"/>
                    <a:pt x="4989" y="11013"/>
                    <a:pt x="7692" y="11013"/>
                  </a:cubicBezTo>
                  <a:cubicBezTo>
                    <a:pt x="7701" y="11013"/>
                    <a:pt x="7710" y="11013"/>
                    <a:pt x="7719" y="11013"/>
                  </a:cubicBezTo>
                  <a:cubicBezTo>
                    <a:pt x="8335" y="11013"/>
                    <a:pt x="8946" y="10929"/>
                    <a:pt x="9538" y="10765"/>
                  </a:cubicBezTo>
                  <a:cubicBezTo>
                    <a:pt x="11114" y="10322"/>
                    <a:pt x="12286" y="9345"/>
                    <a:pt x="12840" y="8015"/>
                  </a:cubicBezTo>
                  <a:cubicBezTo>
                    <a:pt x="13388" y="6702"/>
                    <a:pt x="13259" y="5208"/>
                    <a:pt x="12483" y="3807"/>
                  </a:cubicBezTo>
                  <a:cubicBezTo>
                    <a:pt x="11194" y="1489"/>
                    <a:pt x="8398" y="0"/>
                    <a:pt x="569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43"/>
            <p:cNvSpPr/>
            <p:nvPr/>
          </p:nvSpPr>
          <p:spPr>
            <a:xfrm>
              <a:off x="7464596" y="3150434"/>
              <a:ext cx="116564" cy="32832"/>
            </a:xfrm>
            <a:custGeom>
              <a:avLst/>
              <a:gdLst/>
              <a:ahLst/>
              <a:cxnLst/>
              <a:rect l="l" t="t" r="r" b="b"/>
              <a:pathLst>
                <a:path w="6593" h="1857" extrusionOk="0">
                  <a:moveTo>
                    <a:pt x="1" y="1857"/>
                  </a:moveTo>
                  <a:lnTo>
                    <a:pt x="6593"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43"/>
            <p:cNvSpPr/>
            <p:nvPr/>
          </p:nvSpPr>
          <p:spPr>
            <a:xfrm>
              <a:off x="7463270" y="3145183"/>
              <a:ext cx="119393" cy="42962"/>
            </a:xfrm>
            <a:custGeom>
              <a:avLst/>
              <a:gdLst/>
              <a:ahLst/>
              <a:cxnLst/>
              <a:rect l="l" t="t" r="r" b="b"/>
              <a:pathLst>
                <a:path w="6753" h="2430" extrusionOk="0">
                  <a:moveTo>
                    <a:pt x="6592" y="1"/>
                  </a:moveTo>
                  <a:lnTo>
                    <a:pt x="0" y="1860"/>
                  </a:lnTo>
                  <a:lnTo>
                    <a:pt x="160" y="2429"/>
                  </a:lnTo>
                  <a:lnTo>
                    <a:pt x="6752" y="570"/>
                  </a:lnTo>
                  <a:lnTo>
                    <a:pt x="659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43"/>
            <p:cNvSpPr/>
            <p:nvPr/>
          </p:nvSpPr>
          <p:spPr>
            <a:xfrm>
              <a:off x="6656160" y="3208654"/>
              <a:ext cx="718197" cy="202171"/>
            </a:xfrm>
            <a:custGeom>
              <a:avLst/>
              <a:gdLst/>
              <a:ahLst/>
              <a:cxnLst/>
              <a:rect l="l" t="t" r="r" b="b"/>
              <a:pathLst>
                <a:path w="40622" h="11435" extrusionOk="0">
                  <a:moveTo>
                    <a:pt x="1" y="11435"/>
                  </a:moveTo>
                  <a:lnTo>
                    <a:pt x="40621"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43"/>
            <p:cNvSpPr/>
            <p:nvPr/>
          </p:nvSpPr>
          <p:spPr>
            <a:xfrm>
              <a:off x="6654639" y="3203881"/>
              <a:ext cx="721150" cy="211842"/>
            </a:xfrm>
            <a:custGeom>
              <a:avLst/>
              <a:gdLst/>
              <a:ahLst/>
              <a:cxnLst/>
              <a:rect l="l" t="t" r="r" b="b"/>
              <a:pathLst>
                <a:path w="40789" h="11982" extrusionOk="0">
                  <a:moveTo>
                    <a:pt x="40628" y="1"/>
                  </a:moveTo>
                  <a:lnTo>
                    <a:pt x="1" y="11413"/>
                  </a:lnTo>
                  <a:lnTo>
                    <a:pt x="161" y="11982"/>
                  </a:lnTo>
                  <a:lnTo>
                    <a:pt x="40788" y="570"/>
                  </a:lnTo>
                  <a:lnTo>
                    <a:pt x="4062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43"/>
            <p:cNvSpPr/>
            <p:nvPr/>
          </p:nvSpPr>
          <p:spPr>
            <a:xfrm>
              <a:off x="7336716" y="3231620"/>
              <a:ext cx="289581" cy="81505"/>
            </a:xfrm>
            <a:custGeom>
              <a:avLst/>
              <a:gdLst/>
              <a:ahLst/>
              <a:cxnLst/>
              <a:rect l="l" t="t" r="r" b="b"/>
              <a:pathLst>
                <a:path w="16379" h="4610" extrusionOk="0">
                  <a:moveTo>
                    <a:pt x="1" y="4610"/>
                  </a:moveTo>
                  <a:lnTo>
                    <a:pt x="16378"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43"/>
            <p:cNvSpPr/>
            <p:nvPr/>
          </p:nvSpPr>
          <p:spPr>
            <a:xfrm>
              <a:off x="7335319" y="3226599"/>
              <a:ext cx="292392" cy="91565"/>
            </a:xfrm>
            <a:custGeom>
              <a:avLst/>
              <a:gdLst/>
              <a:ahLst/>
              <a:cxnLst/>
              <a:rect l="l" t="t" r="r" b="b"/>
              <a:pathLst>
                <a:path w="16538" h="5179" extrusionOk="0">
                  <a:moveTo>
                    <a:pt x="16376" y="0"/>
                  </a:moveTo>
                  <a:lnTo>
                    <a:pt x="0" y="4609"/>
                  </a:lnTo>
                  <a:lnTo>
                    <a:pt x="160" y="5178"/>
                  </a:lnTo>
                  <a:lnTo>
                    <a:pt x="16538" y="569"/>
                  </a:lnTo>
                  <a:lnTo>
                    <a:pt x="1637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43"/>
            <p:cNvSpPr/>
            <p:nvPr/>
          </p:nvSpPr>
          <p:spPr>
            <a:xfrm>
              <a:off x="6893019" y="3335331"/>
              <a:ext cx="364774" cy="102703"/>
            </a:xfrm>
            <a:custGeom>
              <a:avLst/>
              <a:gdLst/>
              <a:ahLst/>
              <a:cxnLst/>
              <a:rect l="l" t="t" r="r" b="b"/>
              <a:pathLst>
                <a:path w="20632" h="5809" extrusionOk="0">
                  <a:moveTo>
                    <a:pt x="1" y="5808"/>
                  </a:moveTo>
                  <a:lnTo>
                    <a:pt x="20631"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43"/>
            <p:cNvSpPr/>
            <p:nvPr/>
          </p:nvSpPr>
          <p:spPr>
            <a:xfrm>
              <a:off x="6891534" y="3330452"/>
              <a:ext cx="367656" cy="112569"/>
            </a:xfrm>
            <a:custGeom>
              <a:avLst/>
              <a:gdLst/>
              <a:ahLst/>
              <a:cxnLst/>
              <a:rect l="l" t="t" r="r" b="b"/>
              <a:pathLst>
                <a:path w="20795" h="6367" extrusionOk="0">
                  <a:moveTo>
                    <a:pt x="20634" y="1"/>
                  </a:moveTo>
                  <a:lnTo>
                    <a:pt x="0" y="5797"/>
                  </a:lnTo>
                  <a:lnTo>
                    <a:pt x="160" y="6366"/>
                  </a:lnTo>
                  <a:lnTo>
                    <a:pt x="20794" y="571"/>
                  </a:lnTo>
                  <a:lnTo>
                    <a:pt x="20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43"/>
            <p:cNvSpPr/>
            <p:nvPr/>
          </p:nvSpPr>
          <p:spPr>
            <a:xfrm>
              <a:off x="6701262" y="3457040"/>
              <a:ext cx="124114" cy="34953"/>
            </a:xfrm>
            <a:custGeom>
              <a:avLst/>
              <a:gdLst/>
              <a:ahLst/>
              <a:cxnLst/>
              <a:rect l="l" t="t" r="r" b="b"/>
              <a:pathLst>
                <a:path w="7020" h="1977" extrusionOk="0">
                  <a:moveTo>
                    <a:pt x="0" y="1976"/>
                  </a:moveTo>
                  <a:lnTo>
                    <a:pt x="7019"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43"/>
            <p:cNvSpPr/>
            <p:nvPr/>
          </p:nvSpPr>
          <p:spPr>
            <a:xfrm>
              <a:off x="6699794" y="3452108"/>
              <a:ext cx="126942" cy="44960"/>
            </a:xfrm>
            <a:custGeom>
              <a:avLst/>
              <a:gdLst/>
              <a:ahLst/>
              <a:cxnLst/>
              <a:rect l="l" t="t" r="r" b="b"/>
              <a:pathLst>
                <a:path w="7180" h="2543" extrusionOk="0">
                  <a:moveTo>
                    <a:pt x="7019" y="0"/>
                  </a:moveTo>
                  <a:lnTo>
                    <a:pt x="0" y="1973"/>
                  </a:lnTo>
                  <a:lnTo>
                    <a:pt x="160" y="2542"/>
                  </a:lnTo>
                  <a:lnTo>
                    <a:pt x="7179" y="571"/>
                  </a:lnTo>
                  <a:lnTo>
                    <a:pt x="701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43"/>
            <p:cNvSpPr/>
            <p:nvPr/>
          </p:nvSpPr>
          <p:spPr>
            <a:xfrm>
              <a:off x="7107336" y="3312772"/>
              <a:ext cx="564045" cy="158802"/>
            </a:xfrm>
            <a:custGeom>
              <a:avLst/>
              <a:gdLst/>
              <a:ahLst/>
              <a:cxnLst/>
              <a:rect l="l" t="t" r="r" b="b"/>
              <a:pathLst>
                <a:path w="31903" h="8982" extrusionOk="0">
                  <a:moveTo>
                    <a:pt x="1" y="8982"/>
                  </a:moveTo>
                  <a:lnTo>
                    <a:pt x="31903"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43"/>
            <p:cNvSpPr/>
            <p:nvPr/>
          </p:nvSpPr>
          <p:spPr>
            <a:xfrm>
              <a:off x="7105939" y="3307768"/>
              <a:ext cx="566874" cy="168844"/>
            </a:xfrm>
            <a:custGeom>
              <a:avLst/>
              <a:gdLst/>
              <a:ahLst/>
              <a:cxnLst/>
              <a:rect l="l" t="t" r="r" b="b"/>
              <a:pathLst>
                <a:path w="32063" h="9550" extrusionOk="0">
                  <a:moveTo>
                    <a:pt x="31901" y="1"/>
                  </a:moveTo>
                  <a:lnTo>
                    <a:pt x="0" y="8980"/>
                  </a:lnTo>
                  <a:lnTo>
                    <a:pt x="160" y="9549"/>
                  </a:lnTo>
                  <a:lnTo>
                    <a:pt x="32062" y="570"/>
                  </a:lnTo>
                  <a:lnTo>
                    <a:pt x="3190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43"/>
            <p:cNvSpPr/>
            <p:nvPr/>
          </p:nvSpPr>
          <p:spPr>
            <a:xfrm>
              <a:off x="6746363" y="3506474"/>
              <a:ext cx="236894" cy="66689"/>
            </a:xfrm>
            <a:custGeom>
              <a:avLst/>
              <a:gdLst/>
              <a:ahLst/>
              <a:cxnLst/>
              <a:rect l="l" t="t" r="r" b="b"/>
              <a:pathLst>
                <a:path w="13399" h="3772" extrusionOk="0">
                  <a:moveTo>
                    <a:pt x="0" y="3772"/>
                  </a:moveTo>
                  <a:lnTo>
                    <a:pt x="13399"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43"/>
            <p:cNvSpPr/>
            <p:nvPr/>
          </p:nvSpPr>
          <p:spPr>
            <a:xfrm>
              <a:off x="6744896" y="3501559"/>
              <a:ext cx="239758" cy="76643"/>
            </a:xfrm>
            <a:custGeom>
              <a:avLst/>
              <a:gdLst/>
              <a:ahLst/>
              <a:cxnLst/>
              <a:rect l="l" t="t" r="r" b="b"/>
              <a:pathLst>
                <a:path w="13561" h="4335" extrusionOk="0">
                  <a:moveTo>
                    <a:pt x="13401" y="1"/>
                  </a:moveTo>
                  <a:lnTo>
                    <a:pt x="0" y="3765"/>
                  </a:lnTo>
                  <a:lnTo>
                    <a:pt x="160" y="4334"/>
                  </a:lnTo>
                  <a:lnTo>
                    <a:pt x="13561" y="570"/>
                  </a:lnTo>
                  <a:lnTo>
                    <a:pt x="1340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43"/>
            <p:cNvSpPr/>
            <p:nvPr/>
          </p:nvSpPr>
          <p:spPr>
            <a:xfrm>
              <a:off x="7776453" y="3057490"/>
              <a:ext cx="225968" cy="184296"/>
            </a:xfrm>
            <a:custGeom>
              <a:avLst/>
              <a:gdLst/>
              <a:ahLst/>
              <a:cxnLst/>
              <a:rect l="l" t="t" r="r" b="b"/>
              <a:pathLst>
                <a:path w="12781" h="10424" extrusionOk="0">
                  <a:moveTo>
                    <a:pt x="5404" y="0"/>
                  </a:moveTo>
                  <a:cubicBezTo>
                    <a:pt x="4749" y="0"/>
                    <a:pt x="4111" y="90"/>
                    <a:pt x="3513" y="271"/>
                  </a:cubicBezTo>
                  <a:cubicBezTo>
                    <a:pt x="2062" y="712"/>
                    <a:pt x="973" y="1653"/>
                    <a:pt x="487" y="2891"/>
                  </a:cubicBezTo>
                  <a:cubicBezTo>
                    <a:pt x="1" y="4129"/>
                    <a:pt x="155" y="5560"/>
                    <a:pt x="918" y="6871"/>
                  </a:cubicBezTo>
                  <a:cubicBezTo>
                    <a:pt x="1681" y="8181"/>
                    <a:pt x="2990" y="9263"/>
                    <a:pt x="4556" y="9879"/>
                  </a:cubicBezTo>
                  <a:cubicBezTo>
                    <a:pt x="5477" y="10241"/>
                    <a:pt x="6443" y="10424"/>
                    <a:pt x="7377" y="10424"/>
                  </a:cubicBezTo>
                  <a:cubicBezTo>
                    <a:pt x="8031" y="10424"/>
                    <a:pt x="8670" y="10334"/>
                    <a:pt x="9268" y="10153"/>
                  </a:cubicBezTo>
                  <a:cubicBezTo>
                    <a:pt x="10719" y="9712"/>
                    <a:pt x="11808" y="8771"/>
                    <a:pt x="12294" y="7533"/>
                  </a:cubicBezTo>
                  <a:cubicBezTo>
                    <a:pt x="12781" y="6295"/>
                    <a:pt x="12625" y="4864"/>
                    <a:pt x="11862" y="3553"/>
                  </a:cubicBezTo>
                  <a:cubicBezTo>
                    <a:pt x="11099" y="2243"/>
                    <a:pt x="9791" y="1161"/>
                    <a:pt x="8225" y="545"/>
                  </a:cubicBezTo>
                  <a:cubicBezTo>
                    <a:pt x="7303" y="183"/>
                    <a:pt x="6338" y="0"/>
                    <a:pt x="54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43"/>
            <p:cNvSpPr/>
            <p:nvPr/>
          </p:nvSpPr>
          <p:spPr>
            <a:xfrm>
              <a:off x="7771131" y="3052363"/>
              <a:ext cx="236700" cy="194728"/>
            </a:xfrm>
            <a:custGeom>
              <a:avLst/>
              <a:gdLst/>
              <a:ahLst/>
              <a:cxnLst/>
              <a:rect l="l" t="t" r="r" b="b"/>
              <a:pathLst>
                <a:path w="13388" h="11014" extrusionOk="0">
                  <a:moveTo>
                    <a:pt x="5685" y="589"/>
                  </a:moveTo>
                  <a:cubicBezTo>
                    <a:pt x="5695" y="589"/>
                    <a:pt x="5704" y="589"/>
                    <a:pt x="5713" y="589"/>
                  </a:cubicBezTo>
                  <a:cubicBezTo>
                    <a:pt x="8204" y="589"/>
                    <a:pt x="10780" y="1958"/>
                    <a:pt x="11966" y="4093"/>
                  </a:cubicBezTo>
                  <a:cubicBezTo>
                    <a:pt x="12655" y="5331"/>
                    <a:pt x="12772" y="6643"/>
                    <a:pt x="12295" y="7786"/>
                  </a:cubicBezTo>
                  <a:cubicBezTo>
                    <a:pt x="11813" y="8946"/>
                    <a:pt x="10777" y="9802"/>
                    <a:pt x="9378" y="10195"/>
                  </a:cubicBezTo>
                  <a:cubicBezTo>
                    <a:pt x="8827" y="10350"/>
                    <a:pt x="8254" y="10424"/>
                    <a:pt x="7676" y="10424"/>
                  </a:cubicBezTo>
                  <a:cubicBezTo>
                    <a:pt x="5184" y="10424"/>
                    <a:pt x="2609" y="9053"/>
                    <a:pt x="1423" y="6919"/>
                  </a:cubicBezTo>
                  <a:cubicBezTo>
                    <a:pt x="735" y="5680"/>
                    <a:pt x="618" y="4368"/>
                    <a:pt x="1094" y="3225"/>
                  </a:cubicBezTo>
                  <a:cubicBezTo>
                    <a:pt x="1577" y="2067"/>
                    <a:pt x="2613" y="1211"/>
                    <a:pt x="4011" y="818"/>
                  </a:cubicBezTo>
                  <a:cubicBezTo>
                    <a:pt x="4557" y="665"/>
                    <a:pt x="5119" y="589"/>
                    <a:pt x="5685" y="589"/>
                  </a:cubicBezTo>
                  <a:close/>
                  <a:moveTo>
                    <a:pt x="5697" y="0"/>
                  </a:moveTo>
                  <a:cubicBezTo>
                    <a:pt x="5070" y="0"/>
                    <a:pt x="4448" y="80"/>
                    <a:pt x="3851" y="249"/>
                  </a:cubicBezTo>
                  <a:cubicBezTo>
                    <a:pt x="2275" y="692"/>
                    <a:pt x="1102" y="1669"/>
                    <a:pt x="548" y="2998"/>
                  </a:cubicBezTo>
                  <a:cubicBezTo>
                    <a:pt x="1" y="4312"/>
                    <a:pt x="128" y="5806"/>
                    <a:pt x="906" y="7206"/>
                  </a:cubicBezTo>
                  <a:cubicBezTo>
                    <a:pt x="2195" y="9525"/>
                    <a:pt x="4989" y="11013"/>
                    <a:pt x="7693" y="11013"/>
                  </a:cubicBezTo>
                  <a:cubicBezTo>
                    <a:pt x="7698" y="11013"/>
                    <a:pt x="7703" y="11013"/>
                    <a:pt x="7707" y="11013"/>
                  </a:cubicBezTo>
                  <a:cubicBezTo>
                    <a:pt x="8326" y="11013"/>
                    <a:pt x="8942" y="10930"/>
                    <a:pt x="9539" y="10765"/>
                  </a:cubicBezTo>
                  <a:cubicBezTo>
                    <a:pt x="11114" y="10321"/>
                    <a:pt x="12287" y="9344"/>
                    <a:pt x="12841" y="8014"/>
                  </a:cubicBezTo>
                  <a:cubicBezTo>
                    <a:pt x="13388" y="6701"/>
                    <a:pt x="13261" y="5207"/>
                    <a:pt x="12483" y="3807"/>
                  </a:cubicBezTo>
                  <a:cubicBezTo>
                    <a:pt x="11194" y="1489"/>
                    <a:pt x="8400" y="0"/>
                    <a:pt x="56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43"/>
            <p:cNvSpPr/>
            <p:nvPr/>
          </p:nvSpPr>
          <p:spPr>
            <a:xfrm>
              <a:off x="6857252" y="3739903"/>
              <a:ext cx="116582" cy="32814"/>
            </a:xfrm>
            <a:custGeom>
              <a:avLst/>
              <a:gdLst/>
              <a:ahLst/>
              <a:cxnLst/>
              <a:rect l="l" t="t" r="r" b="b"/>
              <a:pathLst>
                <a:path w="6594" h="1856" extrusionOk="0">
                  <a:moveTo>
                    <a:pt x="6594" y="0"/>
                  </a:moveTo>
                  <a:lnTo>
                    <a:pt x="1" y="1856"/>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43"/>
            <p:cNvSpPr/>
            <p:nvPr/>
          </p:nvSpPr>
          <p:spPr>
            <a:xfrm>
              <a:off x="6855785" y="3734952"/>
              <a:ext cx="119411" cy="42821"/>
            </a:xfrm>
            <a:custGeom>
              <a:avLst/>
              <a:gdLst/>
              <a:ahLst/>
              <a:cxnLst/>
              <a:rect l="l" t="t" r="r" b="b"/>
              <a:pathLst>
                <a:path w="6754" h="2422" extrusionOk="0">
                  <a:moveTo>
                    <a:pt x="6594" y="1"/>
                  </a:moveTo>
                  <a:lnTo>
                    <a:pt x="0" y="1853"/>
                  </a:lnTo>
                  <a:lnTo>
                    <a:pt x="160" y="2422"/>
                  </a:lnTo>
                  <a:lnTo>
                    <a:pt x="6754" y="570"/>
                  </a:lnTo>
                  <a:lnTo>
                    <a:pt x="659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43"/>
            <p:cNvSpPr/>
            <p:nvPr/>
          </p:nvSpPr>
          <p:spPr>
            <a:xfrm>
              <a:off x="7064073" y="3512344"/>
              <a:ext cx="718215" cy="202171"/>
            </a:xfrm>
            <a:custGeom>
              <a:avLst/>
              <a:gdLst/>
              <a:ahLst/>
              <a:cxnLst/>
              <a:rect l="l" t="t" r="r" b="b"/>
              <a:pathLst>
                <a:path w="40623" h="11435" extrusionOk="0">
                  <a:moveTo>
                    <a:pt x="40622" y="0"/>
                  </a:moveTo>
                  <a:lnTo>
                    <a:pt x="0" y="11435"/>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43"/>
            <p:cNvSpPr/>
            <p:nvPr/>
          </p:nvSpPr>
          <p:spPr>
            <a:xfrm>
              <a:off x="7062659" y="3507305"/>
              <a:ext cx="721043" cy="212248"/>
            </a:xfrm>
            <a:custGeom>
              <a:avLst/>
              <a:gdLst/>
              <a:ahLst/>
              <a:cxnLst/>
              <a:rect l="l" t="t" r="r" b="b"/>
              <a:pathLst>
                <a:path w="40783" h="12005" extrusionOk="0">
                  <a:moveTo>
                    <a:pt x="40622" y="1"/>
                  </a:moveTo>
                  <a:lnTo>
                    <a:pt x="1" y="11435"/>
                  </a:lnTo>
                  <a:lnTo>
                    <a:pt x="161" y="12004"/>
                  </a:lnTo>
                  <a:lnTo>
                    <a:pt x="40783" y="570"/>
                  </a:lnTo>
                  <a:lnTo>
                    <a:pt x="4062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43"/>
            <p:cNvSpPr/>
            <p:nvPr/>
          </p:nvSpPr>
          <p:spPr>
            <a:xfrm>
              <a:off x="6902354" y="3772399"/>
              <a:ext cx="289563" cy="81505"/>
            </a:xfrm>
            <a:custGeom>
              <a:avLst/>
              <a:gdLst/>
              <a:ahLst/>
              <a:cxnLst/>
              <a:rect l="l" t="t" r="r" b="b"/>
              <a:pathLst>
                <a:path w="16378" h="4610" extrusionOk="0">
                  <a:moveTo>
                    <a:pt x="16378" y="0"/>
                  </a:moveTo>
                  <a:lnTo>
                    <a:pt x="0" y="4609"/>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43"/>
            <p:cNvSpPr/>
            <p:nvPr/>
          </p:nvSpPr>
          <p:spPr>
            <a:xfrm>
              <a:off x="6900851" y="3767501"/>
              <a:ext cx="292445" cy="91441"/>
            </a:xfrm>
            <a:custGeom>
              <a:avLst/>
              <a:gdLst/>
              <a:ahLst/>
              <a:cxnLst/>
              <a:rect l="l" t="t" r="r" b="b"/>
              <a:pathLst>
                <a:path w="16541" h="5172" extrusionOk="0">
                  <a:moveTo>
                    <a:pt x="16381" y="0"/>
                  </a:moveTo>
                  <a:lnTo>
                    <a:pt x="1" y="4601"/>
                  </a:lnTo>
                  <a:lnTo>
                    <a:pt x="161" y="5171"/>
                  </a:lnTo>
                  <a:lnTo>
                    <a:pt x="16541" y="569"/>
                  </a:lnTo>
                  <a:lnTo>
                    <a:pt x="1638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43"/>
            <p:cNvSpPr/>
            <p:nvPr/>
          </p:nvSpPr>
          <p:spPr>
            <a:xfrm>
              <a:off x="7270858" y="3647489"/>
              <a:ext cx="364756" cy="102685"/>
            </a:xfrm>
            <a:custGeom>
              <a:avLst/>
              <a:gdLst/>
              <a:ahLst/>
              <a:cxnLst/>
              <a:rect l="l" t="t" r="r" b="b"/>
              <a:pathLst>
                <a:path w="20631" h="5808" extrusionOk="0">
                  <a:moveTo>
                    <a:pt x="20631" y="1"/>
                  </a:moveTo>
                  <a:lnTo>
                    <a:pt x="0" y="5807"/>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43"/>
            <p:cNvSpPr/>
            <p:nvPr/>
          </p:nvSpPr>
          <p:spPr>
            <a:xfrm>
              <a:off x="7269461" y="3642468"/>
              <a:ext cx="367585" cy="112728"/>
            </a:xfrm>
            <a:custGeom>
              <a:avLst/>
              <a:gdLst/>
              <a:ahLst/>
              <a:cxnLst/>
              <a:rect l="l" t="t" r="r" b="b"/>
              <a:pathLst>
                <a:path w="20791" h="6376" extrusionOk="0">
                  <a:moveTo>
                    <a:pt x="20629" y="0"/>
                  </a:moveTo>
                  <a:lnTo>
                    <a:pt x="0" y="5807"/>
                  </a:lnTo>
                  <a:lnTo>
                    <a:pt x="160" y="6376"/>
                  </a:lnTo>
                  <a:lnTo>
                    <a:pt x="20790" y="569"/>
                  </a:lnTo>
                  <a:lnTo>
                    <a:pt x="2062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43"/>
            <p:cNvSpPr/>
            <p:nvPr/>
          </p:nvSpPr>
          <p:spPr>
            <a:xfrm>
              <a:off x="7703293" y="3593512"/>
              <a:ext cx="124078" cy="34953"/>
            </a:xfrm>
            <a:custGeom>
              <a:avLst/>
              <a:gdLst/>
              <a:ahLst/>
              <a:cxnLst/>
              <a:rect l="l" t="t" r="r" b="b"/>
              <a:pathLst>
                <a:path w="7018" h="1977" extrusionOk="0">
                  <a:moveTo>
                    <a:pt x="7018" y="1"/>
                  </a:moveTo>
                  <a:lnTo>
                    <a:pt x="0" y="1976"/>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43"/>
            <p:cNvSpPr/>
            <p:nvPr/>
          </p:nvSpPr>
          <p:spPr>
            <a:xfrm>
              <a:off x="7701967" y="3588244"/>
              <a:ext cx="126925" cy="45066"/>
            </a:xfrm>
            <a:custGeom>
              <a:avLst/>
              <a:gdLst/>
              <a:ahLst/>
              <a:cxnLst/>
              <a:rect l="l" t="t" r="r" b="b"/>
              <a:pathLst>
                <a:path w="7179" h="2549" extrusionOk="0">
                  <a:moveTo>
                    <a:pt x="7019" y="0"/>
                  </a:moveTo>
                  <a:lnTo>
                    <a:pt x="1" y="1980"/>
                  </a:lnTo>
                  <a:lnTo>
                    <a:pt x="162" y="2549"/>
                  </a:lnTo>
                  <a:lnTo>
                    <a:pt x="7179" y="569"/>
                  </a:lnTo>
                  <a:lnTo>
                    <a:pt x="701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43"/>
            <p:cNvSpPr/>
            <p:nvPr/>
          </p:nvSpPr>
          <p:spPr>
            <a:xfrm>
              <a:off x="6947473" y="3776288"/>
              <a:ext cx="564045" cy="158766"/>
            </a:xfrm>
            <a:custGeom>
              <a:avLst/>
              <a:gdLst/>
              <a:ahLst/>
              <a:cxnLst/>
              <a:rect l="l" t="t" r="r" b="b"/>
              <a:pathLst>
                <a:path w="31903" h="8980" extrusionOk="0">
                  <a:moveTo>
                    <a:pt x="31903" y="1"/>
                  </a:moveTo>
                  <a:lnTo>
                    <a:pt x="0" y="898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43"/>
            <p:cNvSpPr/>
            <p:nvPr/>
          </p:nvSpPr>
          <p:spPr>
            <a:xfrm>
              <a:off x="6946041" y="3771267"/>
              <a:ext cx="566874" cy="168826"/>
            </a:xfrm>
            <a:custGeom>
              <a:avLst/>
              <a:gdLst/>
              <a:ahLst/>
              <a:cxnLst/>
              <a:rect l="l" t="t" r="r" b="b"/>
              <a:pathLst>
                <a:path w="32063" h="9549" extrusionOk="0">
                  <a:moveTo>
                    <a:pt x="31903" y="0"/>
                  </a:moveTo>
                  <a:lnTo>
                    <a:pt x="1" y="8979"/>
                  </a:lnTo>
                  <a:lnTo>
                    <a:pt x="161" y="9548"/>
                  </a:lnTo>
                  <a:lnTo>
                    <a:pt x="32063" y="569"/>
                  </a:lnTo>
                  <a:lnTo>
                    <a:pt x="3190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43"/>
            <p:cNvSpPr/>
            <p:nvPr/>
          </p:nvSpPr>
          <p:spPr>
            <a:xfrm>
              <a:off x="7635579" y="3674699"/>
              <a:ext cx="236930" cy="66689"/>
            </a:xfrm>
            <a:custGeom>
              <a:avLst/>
              <a:gdLst/>
              <a:ahLst/>
              <a:cxnLst/>
              <a:rect l="l" t="t" r="r" b="b"/>
              <a:pathLst>
                <a:path w="13401" h="3772" extrusionOk="0">
                  <a:moveTo>
                    <a:pt x="13400" y="0"/>
                  </a:moveTo>
                  <a:lnTo>
                    <a:pt x="0" y="377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43"/>
            <p:cNvSpPr/>
            <p:nvPr/>
          </p:nvSpPr>
          <p:spPr>
            <a:xfrm>
              <a:off x="7634288" y="3669377"/>
              <a:ext cx="239723" cy="76873"/>
            </a:xfrm>
            <a:custGeom>
              <a:avLst/>
              <a:gdLst/>
              <a:ahLst/>
              <a:cxnLst/>
              <a:rect l="l" t="t" r="r" b="b"/>
              <a:pathLst>
                <a:path w="13559" h="4348" extrusionOk="0">
                  <a:moveTo>
                    <a:pt x="13397" y="0"/>
                  </a:moveTo>
                  <a:lnTo>
                    <a:pt x="0" y="3779"/>
                  </a:lnTo>
                  <a:lnTo>
                    <a:pt x="161" y="4348"/>
                  </a:lnTo>
                  <a:lnTo>
                    <a:pt x="13559" y="570"/>
                  </a:lnTo>
                  <a:lnTo>
                    <a:pt x="1339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43"/>
            <p:cNvSpPr/>
            <p:nvPr/>
          </p:nvSpPr>
          <p:spPr>
            <a:xfrm>
              <a:off x="7965841" y="3419453"/>
              <a:ext cx="249518" cy="184349"/>
            </a:xfrm>
            <a:custGeom>
              <a:avLst/>
              <a:gdLst/>
              <a:ahLst/>
              <a:cxnLst/>
              <a:rect l="l" t="t" r="r" b="b"/>
              <a:pathLst>
                <a:path w="14113" h="10427" extrusionOk="0">
                  <a:moveTo>
                    <a:pt x="6072" y="0"/>
                  </a:moveTo>
                  <a:cubicBezTo>
                    <a:pt x="5468" y="0"/>
                    <a:pt x="4869" y="77"/>
                    <a:pt x="4292" y="239"/>
                  </a:cubicBezTo>
                  <a:cubicBezTo>
                    <a:pt x="1238" y="1098"/>
                    <a:pt x="0" y="4023"/>
                    <a:pt x="1526" y="6770"/>
                  </a:cubicBezTo>
                  <a:cubicBezTo>
                    <a:pt x="2764" y="8998"/>
                    <a:pt x="5443" y="10426"/>
                    <a:pt x="8041" y="10426"/>
                  </a:cubicBezTo>
                  <a:cubicBezTo>
                    <a:pt x="8644" y="10426"/>
                    <a:pt x="9244" y="10349"/>
                    <a:pt x="9819" y="10187"/>
                  </a:cubicBezTo>
                  <a:cubicBezTo>
                    <a:pt x="12874" y="9327"/>
                    <a:pt x="14113" y="6404"/>
                    <a:pt x="12585" y="3656"/>
                  </a:cubicBezTo>
                  <a:cubicBezTo>
                    <a:pt x="11347" y="1427"/>
                    <a:pt x="8670" y="0"/>
                    <a:pt x="60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43"/>
            <p:cNvSpPr/>
            <p:nvPr/>
          </p:nvSpPr>
          <p:spPr>
            <a:xfrm>
              <a:off x="7972224" y="3414255"/>
              <a:ext cx="236735" cy="194728"/>
            </a:xfrm>
            <a:custGeom>
              <a:avLst/>
              <a:gdLst/>
              <a:ahLst/>
              <a:cxnLst/>
              <a:rect l="l" t="t" r="r" b="b"/>
              <a:pathLst>
                <a:path w="13390" h="11014" extrusionOk="0">
                  <a:moveTo>
                    <a:pt x="5685" y="589"/>
                  </a:moveTo>
                  <a:cubicBezTo>
                    <a:pt x="5695" y="589"/>
                    <a:pt x="5704" y="589"/>
                    <a:pt x="5713" y="589"/>
                  </a:cubicBezTo>
                  <a:cubicBezTo>
                    <a:pt x="8206" y="589"/>
                    <a:pt x="10780" y="1959"/>
                    <a:pt x="11966" y="4094"/>
                  </a:cubicBezTo>
                  <a:cubicBezTo>
                    <a:pt x="12656" y="5333"/>
                    <a:pt x="12773" y="6645"/>
                    <a:pt x="12297" y="7787"/>
                  </a:cubicBezTo>
                  <a:cubicBezTo>
                    <a:pt x="11814" y="8947"/>
                    <a:pt x="10778" y="9802"/>
                    <a:pt x="9380" y="10196"/>
                  </a:cubicBezTo>
                  <a:cubicBezTo>
                    <a:pt x="8829" y="10352"/>
                    <a:pt x="8255" y="10426"/>
                    <a:pt x="7677" y="10426"/>
                  </a:cubicBezTo>
                  <a:cubicBezTo>
                    <a:pt x="5185" y="10426"/>
                    <a:pt x="2610" y="9054"/>
                    <a:pt x="1425" y="6919"/>
                  </a:cubicBezTo>
                  <a:cubicBezTo>
                    <a:pt x="736" y="5680"/>
                    <a:pt x="619" y="4368"/>
                    <a:pt x="1095" y="3226"/>
                  </a:cubicBezTo>
                  <a:cubicBezTo>
                    <a:pt x="1577" y="2067"/>
                    <a:pt x="2613" y="1211"/>
                    <a:pt x="4012" y="818"/>
                  </a:cubicBezTo>
                  <a:cubicBezTo>
                    <a:pt x="4557" y="666"/>
                    <a:pt x="5121" y="589"/>
                    <a:pt x="5685" y="589"/>
                  </a:cubicBezTo>
                  <a:close/>
                  <a:moveTo>
                    <a:pt x="5697" y="0"/>
                  </a:moveTo>
                  <a:cubicBezTo>
                    <a:pt x="5070" y="0"/>
                    <a:pt x="4448" y="81"/>
                    <a:pt x="3851" y="249"/>
                  </a:cubicBezTo>
                  <a:cubicBezTo>
                    <a:pt x="2276" y="692"/>
                    <a:pt x="1102" y="1669"/>
                    <a:pt x="548" y="2999"/>
                  </a:cubicBezTo>
                  <a:cubicBezTo>
                    <a:pt x="1" y="4312"/>
                    <a:pt x="129" y="5806"/>
                    <a:pt x="906" y="7207"/>
                  </a:cubicBezTo>
                  <a:cubicBezTo>
                    <a:pt x="2195" y="9525"/>
                    <a:pt x="4989" y="11013"/>
                    <a:pt x="7693" y="11013"/>
                  </a:cubicBezTo>
                  <a:cubicBezTo>
                    <a:pt x="7698" y="11013"/>
                    <a:pt x="7703" y="11014"/>
                    <a:pt x="7707" y="11014"/>
                  </a:cubicBezTo>
                  <a:cubicBezTo>
                    <a:pt x="8326" y="11014"/>
                    <a:pt x="8943" y="10930"/>
                    <a:pt x="9539" y="10765"/>
                  </a:cubicBezTo>
                  <a:cubicBezTo>
                    <a:pt x="11114" y="10322"/>
                    <a:pt x="12287" y="9345"/>
                    <a:pt x="12841" y="8015"/>
                  </a:cubicBezTo>
                  <a:cubicBezTo>
                    <a:pt x="13389" y="6701"/>
                    <a:pt x="13261" y="5207"/>
                    <a:pt x="12483" y="3807"/>
                  </a:cubicBezTo>
                  <a:cubicBezTo>
                    <a:pt x="11194" y="1488"/>
                    <a:pt x="8399" y="0"/>
                    <a:pt x="569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43"/>
            <p:cNvSpPr/>
            <p:nvPr/>
          </p:nvSpPr>
          <p:spPr>
            <a:xfrm>
              <a:off x="7866780" y="3874235"/>
              <a:ext cx="116600" cy="32832"/>
            </a:xfrm>
            <a:custGeom>
              <a:avLst/>
              <a:gdLst/>
              <a:ahLst/>
              <a:cxnLst/>
              <a:rect l="l" t="t" r="r" b="b"/>
              <a:pathLst>
                <a:path w="6595" h="1857" extrusionOk="0">
                  <a:moveTo>
                    <a:pt x="1" y="1856"/>
                  </a:moveTo>
                  <a:lnTo>
                    <a:pt x="6594"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43"/>
            <p:cNvSpPr/>
            <p:nvPr/>
          </p:nvSpPr>
          <p:spPr>
            <a:xfrm>
              <a:off x="7865490" y="3868949"/>
              <a:ext cx="119428" cy="42962"/>
            </a:xfrm>
            <a:custGeom>
              <a:avLst/>
              <a:gdLst/>
              <a:ahLst/>
              <a:cxnLst/>
              <a:rect l="l" t="t" r="r" b="b"/>
              <a:pathLst>
                <a:path w="6755" h="2430" extrusionOk="0">
                  <a:moveTo>
                    <a:pt x="6593" y="1"/>
                  </a:moveTo>
                  <a:lnTo>
                    <a:pt x="1" y="1859"/>
                  </a:lnTo>
                  <a:lnTo>
                    <a:pt x="162" y="2429"/>
                  </a:lnTo>
                  <a:lnTo>
                    <a:pt x="6754" y="570"/>
                  </a:lnTo>
                  <a:lnTo>
                    <a:pt x="659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43"/>
            <p:cNvSpPr/>
            <p:nvPr/>
          </p:nvSpPr>
          <p:spPr>
            <a:xfrm>
              <a:off x="7058345" y="3932456"/>
              <a:ext cx="718215" cy="202153"/>
            </a:xfrm>
            <a:custGeom>
              <a:avLst/>
              <a:gdLst/>
              <a:ahLst/>
              <a:cxnLst/>
              <a:rect l="l" t="t" r="r" b="b"/>
              <a:pathLst>
                <a:path w="40623" h="11434" extrusionOk="0">
                  <a:moveTo>
                    <a:pt x="0" y="11434"/>
                  </a:moveTo>
                  <a:lnTo>
                    <a:pt x="40623"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43"/>
            <p:cNvSpPr/>
            <p:nvPr/>
          </p:nvSpPr>
          <p:spPr>
            <a:xfrm>
              <a:off x="7056948" y="3927435"/>
              <a:ext cx="721043" cy="212213"/>
            </a:xfrm>
            <a:custGeom>
              <a:avLst/>
              <a:gdLst/>
              <a:ahLst/>
              <a:cxnLst/>
              <a:rect l="l" t="t" r="r" b="b"/>
              <a:pathLst>
                <a:path w="40783" h="12003" extrusionOk="0">
                  <a:moveTo>
                    <a:pt x="40621" y="0"/>
                  </a:moveTo>
                  <a:lnTo>
                    <a:pt x="0" y="11433"/>
                  </a:lnTo>
                  <a:lnTo>
                    <a:pt x="160" y="12003"/>
                  </a:lnTo>
                  <a:lnTo>
                    <a:pt x="40782" y="569"/>
                  </a:lnTo>
                  <a:lnTo>
                    <a:pt x="4062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43"/>
            <p:cNvSpPr/>
            <p:nvPr/>
          </p:nvSpPr>
          <p:spPr>
            <a:xfrm>
              <a:off x="7738919" y="3955404"/>
              <a:ext cx="289581" cy="81522"/>
            </a:xfrm>
            <a:custGeom>
              <a:avLst/>
              <a:gdLst/>
              <a:ahLst/>
              <a:cxnLst/>
              <a:rect l="l" t="t" r="r" b="b"/>
              <a:pathLst>
                <a:path w="16379" h="4611" extrusionOk="0">
                  <a:moveTo>
                    <a:pt x="1" y="4610"/>
                  </a:moveTo>
                  <a:lnTo>
                    <a:pt x="16378"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43"/>
            <p:cNvSpPr/>
            <p:nvPr/>
          </p:nvSpPr>
          <p:spPr>
            <a:xfrm>
              <a:off x="7728417" y="3947784"/>
              <a:ext cx="291579" cy="91246"/>
            </a:xfrm>
            <a:custGeom>
              <a:avLst/>
              <a:gdLst/>
              <a:ahLst/>
              <a:cxnLst/>
              <a:rect l="l" t="t" r="r" b="b"/>
              <a:pathLst>
                <a:path w="16492" h="5161" extrusionOk="0">
                  <a:moveTo>
                    <a:pt x="16333" y="0"/>
                  </a:moveTo>
                  <a:lnTo>
                    <a:pt x="1" y="4593"/>
                  </a:lnTo>
                  <a:lnTo>
                    <a:pt x="159" y="5161"/>
                  </a:lnTo>
                  <a:lnTo>
                    <a:pt x="16491" y="568"/>
                  </a:lnTo>
                  <a:lnTo>
                    <a:pt x="16333"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43"/>
            <p:cNvSpPr/>
            <p:nvPr/>
          </p:nvSpPr>
          <p:spPr>
            <a:xfrm>
              <a:off x="7295221" y="4059133"/>
              <a:ext cx="364774" cy="102685"/>
            </a:xfrm>
            <a:custGeom>
              <a:avLst/>
              <a:gdLst/>
              <a:ahLst/>
              <a:cxnLst/>
              <a:rect l="l" t="t" r="r" b="b"/>
              <a:pathLst>
                <a:path w="20632" h="5808" extrusionOk="0">
                  <a:moveTo>
                    <a:pt x="1" y="5808"/>
                  </a:moveTo>
                  <a:lnTo>
                    <a:pt x="20631"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43"/>
            <p:cNvSpPr/>
            <p:nvPr/>
          </p:nvSpPr>
          <p:spPr>
            <a:xfrm>
              <a:off x="7293807" y="4054112"/>
              <a:ext cx="367603" cy="112745"/>
            </a:xfrm>
            <a:custGeom>
              <a:avLst/>
              <a:gdLst/>
              <a:ahLst/>
              <a:cxnLst/>
              <a:rect l="l" t="t" r="r" b="b"/>
              <a:pathLst>
                <a:path w="20792" h="6377" extrusionOk="0">
                  <a:moveTo>
                    <a:pt x="20631" y="0"/>
                  </a:moveTo>
                  <a:lnTo>
                    <a:pt x="0" y="5807"/>
                  </a:lnTo>
                  <a:lnTo>
                    <a:pt x="160" y="6376"/>
                  </a:lnTo>
                  <a:lnTo>
                    <a:pt x="20792" y="569"/>
                  </a:lnTo>
                  <a:lnTo>
                    <a:pt x="2063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43"/>
            <p:cNvSpPr/>
            <p:nvPr/>
          </p:nvSpPr>
          <p:spPr>
            <a:xfrm>
              <a:off x="7103464" y="4180860"/>
              <a:ext cx="124096" cy="34936"/>
            </a:xfrm>
            <a:custGeom>
              <a:avLst/>
              <a:gdLst/>
              <a:ahLst/>
              <a:cxnLst/>
              <a:rect l="l" t="t" r="r" b="b"/>
              <a:pathLst>
                <a:path w="7019" h="1976" extrusionOk="0">
                  <a:moveTo>
                    <a:pt x="1" y="1976"/>
                  </a:moveTo>
                  <a:lnTo>
                    <a:pt x="7018"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43"/>
            <p:cNvSpPr/>
            <p:nvPr/>
          </p:nvSpPr>
          <p:spPr>
            <a:xfrm>
              <a:off x="7101979" y="4175927"/>
              <a:ext cx="126942" cy="44943"/>
            </a:xfrm>
            <a:custGeom>
              <a:avLst/>
              <a:gdLst/>
              <a:ahLst/>
              <a:cxnLst/>
              <a:rect l="l" t="t" r="r" b="b"/>
              <a:pathLst>
                <a:path w="7180" h="2542" extrusionOk="0">
                  <a:moveTo>
                    <a:pt x="7019" y="1"/>
                  </a:moveTo>
                  <a:lnTo>
                    <a:pt x="0" y="1973"/>
                  </a:lnTo>
                  <a:lnTo>
                    <a:pt x="160" y="2542"/>
                  </a:lnTo>
                  <a:lnTo>
                    <a:pt x="7179" y="570"/>
                  </a:lnTo>
                  <a:lnTo>
                    <a:pt x="701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43"/>
            <p:cNvSpPr/>
            <p:nvPr/>
          </p:nvSpPr>
          <p:spPr>
            <a:xfrm>
              <a:off x="7509538" y="4036591"/>
              <a:ext cx="564045" cy="158766"/>
            </a:xfrm>
            <a:custGeom>
              <a:avLst/>
              <a:gdLst/>
              <a:ahLst/>
              <a:cxnLst/>
              <a:rect l="l" t="t" r="r" b="b"/>
              <a:pathLst>
                <a:path w="31903" h="8980" extrusionOk="0">
                  <a:moveTo>
                    <a:pt x="1" y="8980"/>
                  </a:moveTo>
                  <a:lnTo>
                    <a:pt x="31903" y="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43"/>
            <p:cNvSpPr/>
            <p:nvPr/>
          </p:nvSpPr>
          <p:spPr>
            <a:xfrm>
              <a:off x="7499461" y="4028670"/>
              <a:ext cx="565336" cy="168243"/>
            </a:xfrm>
            <a:custGeom>
              <a:avLst/>
              <a:gdLst/>
              <a:ahLst/>
              <a:cxnLst/>
              <a:rect l="l" t="t" r="r" b="b"/>
              <a:pathLst>
                <a:path w="31976" h="9516" extrusionOk="0">
                  <a:moveTo>
                    <a:pt x="31816" y="0"/>
                  </a:moveTo>
                  <a:lnTo>
                    <a:pt x="0" y="8948"/>
                  </a:lnTo>
                  <a:lnTo>
                    <a:pt x="160" y="9516"/>
                  </a:lnTo>
                  <a:lnTo>
                    <a:pt x="31976" y="568"/>
                  </a:lnTo>
                  <a:lnTo>
                    <a:pt x="3181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43"/>
            <p:cNvSpPr/>
            <p:nvPr/>
          </p:nvSpPr>
          <p:spPr>
            <a:xfrm>
              <a:off x="7148566" y="4230275"/>
              <a:ext cx="236894" cy="66707"/>
            </a:xfrm>
            <a:custGeom>
              <a:avLst/>
              <a:gdLst/>
              <a:ahLst/>
              <a:cxnLst/>
              <a:rect l="l" t="t" r="r" b="b"/>
              <a:pathLst>
                <a:path w="13399" h="3773" extrusionOk="0">
                  <a:moveTo>
                    <a:pt x="0" y="3772"/>
                  </a:moveTo>
                  <a:lnTo>
                    <a:pt x="13399"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43"/>
            <p:cNvSpPr/>
            <p:nvPr/>
          </p:nvSpPr>
          <p:spPr>
            <a:xfrm>
              <a:off x="7147063" y="4225396"/>
              <a:ext cx="239776" cy="76607"/>
            </a:xfrm>
            <a:custGeom>
              <a:avLst/>
              <a:gdLst/>
              <a:ahLst/>
              <a:cxnLst/>
              <a:rect l="l" t="t" r="r" b="b"/>
              <a:pathLst>
                <a:path w="13562" h="4333" extrusionOk="0">
                  <a:moveTo>
                    <a:pt x="13402" y="1"/>
                  </a:moveTo>
                  <a:lnTo>
                    <a:pt x="1" y="3764"/>
                  </a:lnTo>
                  <a:lnTo>
                    <a:pt x="161" y="4333"/>
                  </a:lnTo>
                  <a:lnTo>
                    <a:pt x="13562" y="570"/>
                  </a:lnTo>
                  <a:lnTo>
                    <a:pt x="1340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43"/>
            <p:cNvSpPr/>
            <p:nvPr/>
          </p:nvSpPr>
          <p:spPr>
            <a:xfrm>
              <a:off x="8178638" y="3781239"/>
              <a:ext cx="225968" cy="184314"/>
            </a:xfrm>
            <a:custGeom>
              <a:avLst/>
              <a:gdLst/>
              <a:ahLst/>
              <a:cxnLst/>
              <a:rect l="l" t="t" r="r" b="b"/>
              <a:pathLst>
                <a:path w="12781" h="10425" extrusionOk="0">
                  <a:moveTo>
                    <a:pt x="5404" y="1"/>
                  </a:moveTo>
                  <a:cubicBezTo>
                    <a:pt x="4750" y="1"/>
                    <a:pt x="4111" y="91"/>
                    <a:pt x="3513" y="272"/>
                  </a:cubicBezTo>
                  <a:cubicBezTo>
                    <a:pt x="2062" y="711"/>
                    <a:pt x="974" y="1654"/>
                    <a:pt x="487" y="2892"/>
                  </a:cubicBezTo>
                  <a:cubicBezTo>
                    <a:pt x="1" y="4130"/>
                    <a:pt x="155" y="5561"/>
                    <a:pt x="920" y="6871"/>
                  </a:cubicBezTo>
                  <a:cubicBezTo>
                    <a:pt x="1683" y="8181"/>
                    <a:pt x="2991" y="9263"/>
                    <a:pt x="4556" y="9878"/>
                  </a:cubicBezTo>
                  <a:cubicBezTo>
                    <a:pt x="5477" y="10241"/>
                    <a:pt x="6443" y="10424"/>
                    <a:pt x="7378" y="10424"/>
                  </a:cubicBezTo>
                  <a:cubicBezTo>
                    <a:pt x="8032" y="10424"/>
                    <a:pt x="8671" y="10334"/>
                    <a:pt x="9268" y="10153"/>
                  </a:cubicBezTo>
                  <a:cubicBezTo>
                    <a:pt x="10719" y="9713"/>
                    <a:pt x="11808" y="8770"/>
                    <a:pt x="12294" y="7533"/>
                  </a:cubicBezTo>
                  <a:cubicBezTo>
                    <a:pt x="12781" y="6295"/>
                    <a:pt x="12625" y="4864"/>
                    <a:pt x="11862" y="3553"/>
                  </a:cubicBezTo>
                  <a:cubicBezTo>
                    <a:pt x="11099" y="2244"/>
                    <a:pt x="9791" y="1161"/>
                    <a:pt x="8224" y="546"/>
                  </a:cubicBezTo>
                  <a:cubicBezTo>
                    <a:pt x="7304" y="184"/>
                    <a:pt x="6338" y="1"/>
                    <a:pt x="54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43"/>
            <p:cNvSpPr/>
            <p:nvPr/>
          </p:nvSpPr>
          <p:spPr>
            <a:xfrm>
              <a:off x="8173334" y="3776164"/>
              <a:ext cx="236700" cy="194710"/>
            </a:xfrm>
            <a:custGeom>
              <a:avLst/>
              <a:gdLst/>
              <a:ahLst/>
              <a:cxnLst/>
              <a:rect l="l" t="t" r="r" b="b"/>
              <a:pathLst>
                <a:path w="13388" h="11013" extrusionOk="0">
                  <a:moveTo>
                    <a:pt x="5686" y="589"/>
                  </a:moveTo>
                  <a:cubicBezTo>
                    <a:pt x="5695" y="589"/>
                    <a:pt x="5704" y="589"/>
                    <a:pt x="5713" y="589"/>
                  </a:cubicBezTo>
                  <a:cubicBezTo>
                    <a:pt x="8205" y="589"/>
                    <a:pt x="10779" y="1959"/>
                    <a:pt x="11965" y="4093"/>
                  </a:cubicBezTo>
                  <a:cubicBezTo>
                    <a:pt x="12654" y="5332"/>
                    <a:pt x="12771" y="6644"/>
                    <a:pt x="12295" y="7787"/>
                  </a:cubicBezTo>
                  <a:cubicBezTo>
                    <a:pt x="11812" y="8947"/>
                    <a:pt x="10777" y="9801"/>
                    <a:pt x="9378" y="10194"/>
                  </a:cubicBezTo>
                  <a:cubicBezTo>
                    <a:pt x="8826" y="10350"/>
                    <a:pt x="8252" y="10424"/>
                    <a:pt x="7673" y="10424"/>
                  </a:cubicBezTo>
                  <a:cubicBezTo>
                    <a:pt x="5182" y="10424"/>
                    <a:pt x="2610" y="9053"/>
                    <a:pt x="1424" y="6918"/>
                  </a:cubicBezTo>
                  <a:cubicBezTo>
                    <a:pt x="735" y="5681"/>
                    <a:pt x="618" y="4368"/>
                    <a:pt x="1094" y="3226"/>
                  </a:cubicBezTo>
                  <a:cubicBezTo>
                    <a:pt x="1577" y="2066"/>
                    <a:pt x="2612" y="1211"/>
                    <a:pt x="4011" y="817"/>
                  </a:cubicBezTo>
                  <a:cubicBezTo>
                    <a:pt x="4556" y="666"/>
                    <a:pt x="5119" y="589"/>
                    <a:pt x="5686" y="589"/>
                  </a:cubicBezTo>
                  <a:close/>
                  <a:moveTo>
                    <a:pt x="5694" y="0"/>
                  </a:moveTo>
                  <a:cubicBezTo>
                    <a:pt x="5068" y="0"/>
                    <a:pt x="4446" y="80"/>
                    <a:pt x="3850" y="248"/>
                  </a:cubicBezTo>
                  <a:cubicBezTo>
                    <a:pt x="2275" y="692"/>
                    <a:pt x="1101" y="1668"/>
                    <a:pt x="547" y="2999"/>
                  </a:cubicBezTo>
                  <a:cubicBezTo>
                    <a:pt x="1" y="4312"/>
                    <a:pt x="128" y="5807"/>
                    <a:pt x="906" y="7207"/>
                  </a:cubicBezTo>
                  <a:cubicBezTo>
                    <a:pt x="2195" y="9524"/>
                    <a:pt x="4989" y="11013"/>
                    <a:pt x="7693" y="11013"/>
                  </a:cubicBezTo>
                  <a:cubicBezTo>
                    <a:pt x="7703" y="11013"/>
                    <a:pt x="7712" y="11013"/>
                    <a:pt x="7721" y="11013"/>
                  </a:cubicBezTo>
                  <a:cubicBezTo>
                    <a:pt x="8335" y="11013"/>
                    <a:pt x="8946" y="10930"/>
                    <a:pt x="9539" y="10765"/>
                  </a:cubicBezTo>
                  <a:cubicBezTo>
                    <a:pt x="11114" y="10321"/>
                    <a:pt x="12286" y="9344"/>
                    <a:pt x="12842" y="8015"/>
                  </a:cubicBezTo>
                  <a:cubicBezTo>
                    <a:pt x="13388" y="6702"/>
                    <a:pt x="13261" y="5207"/>
                    <a:pt x="12483" y="3806"/>
                  </a:cubicBezTo>
                  <a:cubicBezTo>
                    <a:pt x="11194" y="1488"/>
                    <a:pt x="8397" y="0"/>
                    <a:pt x="56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43"/>
            <p:cNvSpPr/>
            <p:nvPr/>
          </p:nvSpPr>
          <p:spPr>
            <a:xfrm>
              <a:off x="6387795" y="1919216"/>
              <a:ext cx="737256" cy="419387"/>
            </a:xfrm>
            <a:custGeom>
              <a:avLst/>
              <a:gdLst/>
              <a:ahLst/>
              <a:cxnLst/>
              <a:rect l="l" t="t" r="r" b="b"/>
              <a:pathLst>
                <a:path w="41700" h="23721" extrusionOk="0">
                  <a:moveTo>
                    <a:pt x="15263" y="3635"/>
                  </a:moveTo>
                  <a:cubicBezTo>
                    <a:pt x="16116" y="3635"/>
                    <a:pt x="16995" y="4104"/>
                    <a:pt x="17402" y="4836"/>
                  </a:cubicBezTo>
                  <a:cubicBezTo>
                    <a:pt x="17903" y="5737"/>
                    <a:pt x="17496" y="6696"/>
                    <a:pt x="16494" y="6979"/>
                  </a:cubicBezTo>
                  <a:cubicBezTo>
                    <a:pt x="16305" y="7032"/>
                    <a:pt x="16108" y="7057"/>
                    <a:pt x="15910" y="7057"/>
                  </a:cubicBezTo>
                  <a:cubicBezTo>
                    <a:pt x="15058" y="7057"/>
                    <a:pt x="14179" y="6588"/>
                    <a:pt x="13772" y="5857"/>
                  </a:cubicBezTo>
                  <a:cubicBezTo>
                    <a:pt x="13271" y="4957"/>
                    <a:pt x="13678" y="3996"/>
                    <a:pt x="14680" y="3714"/>
                  </a:cubicBezTo>
                  <a:cubicBezTo>
                    <a:pt x="14869" y="3661"/>
                    <a:pt x="15065" y="3635"/>
                    <a:pt x="15263" y="3635"/>
                  </a:cubicBezTo>
                  <a:close/>
                  <a:moveTo>
                    <a:pt x="14577" y="0"/>
                  </a:moveTo>
                  <a:cubicBezTo>
                    <a:pt x="13958" y="0"/>
                    <a:pt x="13343" y="79"/>
                    <a:pt x="12752" y="245"/>
                  </a:cubicBezTo>
                  <a:cubicBezTo>
                    <a:pt x="9620" y="1127"/>
                    <a:pt x="8351" y="4126"/>
                    <a:pt x="9916" y="6943"/>
                  </a:cubicBezTo>
                  <a:cubicBezTo>
                    <a:pt x="10633" y="8235"/>
                    <a:pt x="11826" y="9260"/>
                    <a:pt x="13199" y="9912"/>
                  </a:cubicBezTo>
                  <a:cubicBezTo>
                    <a:pt x="13199" y="9912"/>
                    <a:pt x="15468" y="10926"/>
                    <a:pt x="15921" y="11741"/>
                  </a:cubicBezTo>
                  <a:cubicBezTo>
                    <a:pt x="16160" y="12172"/>
                    <a:pt x="15531" y="12682"/>
                    <a:pt x="14884" y="13068"/>
                  </a:cubicBezTo>
                  <a:lnTo>
                    <a:pt x="2855" y="16454"/>
                  </a:lnTo>
                  <a:cubicBezTo>
                    <a:pt x="824" y="17025"/>
                    <a:pt x="1" y="18971"/>
                    <a:pt x="1016" y="20798"/>
                  </a:cubicBezTo>
                  <a:lnTo>
                    <a:pt x="2641" y="23721"/>
                  </a:lnTo>
                  <a:lnTo>
                    <a:pt x="41700" y="12727"/>
                  </a:lnTo>
                  <a:lnTo>
                    <a:pt x="40075" y="9803"/>
                  </a:lnTo>
                  <a:cubicBezTo>
                    <a:pt x="39251" y="8320"/>
                    <a:pt x="37469" y="7371"/>
                    <a:pt x="35742" y="7371"/>
                  </a:cubicBezTo>
                  <a:cubicBezTo>
                    <a:pt x="35340" y="7371"/>
                    <a:pt x="34941" y="7422"/>
                    <a:pt x="34558" y="7530"/>
                  </a:cubicBezTo>
                  <a:lnTo>
                    <a:pt x="23398" y="10671"/>
                  </a:lnTo>
                  <a:cubicBezTo>
                    <a:pt x="23277" y="10676"/>
                    <a:pt x="23154" y="10679"/>
                    <a:pt x="23031" y="10679"/>
                  </a:cubicBezTo>
                  <a:cubicBezTo>
                    <a:pt x="22296" y="10679"/>
                    <a:pt x="21570" y="10578"/>
                    <a:pt x="21365" y="10208"/>
                  </a:cubicBezTo>
                  <a:cubicBezTo>
                    <a:pt x="20752" y="9101"/>
                    <a:pt x="21529" y="8056"/>
                    <a:pt x="21764" y="7075"/>
                  </a:cubicBezTo>
                  <a:cubicBezTo>
                    <a:pt x="22029" y="5979"/>
                    <a:pt x="21888" y="4884"/>
                    <a:pt x="21258" y="3750"/>
                  </a:cubicBezTo>
                  <a:cubicBezTo>
                    <a:pt x="19987" y="1464"/>
                    <a:pt x="17241" y="0"/>
                    <a:pt x="14577"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43"/>
            <p:cNvSpPr/>
            <p:nvPr/>
          </p:nvSpPr>
          <p:spPr>
            <a:xfrm>
              <a:off x="6390235" y="1914018"/>
              <a:ext cx="742631" cy="430756"/>
            </a:xfrm>
            <a:custGeom>
              <a:avLst/>
              <a:gdLst/>
              <a:ahLst/>
              <a:cxnLst/>
              <a:rect l="l" t="t" r="r" b="b"/>
              <a:pathLst>
                <a:path w="42004" h="24364" extrusionOk="0">
                  <a:moveTo>
                    <a:pt x="15130" y="4226"/>
                  </a:moveTo>
                  <a:cubicBezTo>
                    <a:pt x="15877" y="4226"/>
                    <a:pt x="16650" y="4635"/>
                    <a:pt x="17006" y="5274"/>
                  </a:cubicBezTo>
                  <a:cubicBezTo>
                    <a:pt x="17201" y="5626"/>
                    <a:pt x="17236" y="5995"/>
                    <a:pt x="17104" y="6313"/>
                  </a:cubicBezTo>
                  <a:cubicBezTo>
                    <a:pt x="16969" y="6637"/>
                    <a:pt x="16675" y="6876"/>
                    <a:pt x="16275" y="6989"/>
                  </a:cubicBezTo>
                  <a:cubicBezTo>
                    <a:pt x="16110" y="7036"/>
                    <a:pt x="15938" y="7058"/>
                    <a:pt x="15765" y="7058"/>
                  </a:cubicBezTo>
                  <a:cubicBezTo>
                    <a:pt x="15018" y="7058"/>
                    <a:pt x="14248" y="6647"/>
                    <a:pt x="13892" y="6008"/>
                  </a:cubicBezTo>
                  <a:cubicBezTo>
                    <a:pt x="13696" y="5656"/>
                    <a:pt x="13662" y="5287"/>
                    <a:pt x="13794" y="4969"/>
                  </a:cubicBezTo>
                  <a:cubicBezTo>
                    <a:pt x="13929" y="4645"/>
                    <a:pt x="14222" y="4406"/>
                    <a:pt x="14621" y="4292"/>
                  </a:cubicBezTo>
                  <a:lnTo>
                    <a:pt x="14621" y="4294"/>
                  </a:lnTo>
                  <a:cubicBezTo>
                    <a:pt x="14786" y="4248"/>
                    <a:pt x="14957" y="4226"/>
                    <a:pt x="15130" y="4226"/>
                  </a:cubicBezTo>
                  <a:close/>
                  <a:moveTo>
                    <a:pt x="15113" y="3636"/>
                  </a:moveTo>
                  <a:cubicBezTo>
                    <a:pt x="14891" y="3636"/>
                    <a:pt x="14672" y="3664"/>
                    <a:pt x="14461" y="3723"/>
                  </a:cubicBezTo>
                  <a:cubicBezTo>
                    <a:pt x="13885" y="3886"/>
                    <a:pt x="13454" y="4247"/>
                    <a:pt x="13249" y="4741"/>
                  </a:cubicBezTo>
                  <a:cubicBezTo>
                    <a:pt x="13045" y="5229"/>
                    <a:pt x="13090" y="5781"/>
                    <a:pt x="13376" y="6296"/>
                  </a:cubicBezTo>
                  <a:cubicBezTo>
                    <a:pt x="13833" y="7118"/>
                    <a:pt x="14824" y="7645"/>
                    <a:pt x="15782" y="7645"/>
                  </a:cubicBezTo>
                  <a:cubicBezTo>
                    <a:pt x="15786" y="7645"/>
                    <a:pt x="15791" y="7645"/>
                    <a:pt x="15795" y="7645"/>
                  </a:cubicBezTo>
                  <a:cubicBezTo>
                    <a:pt x="16012" y="7645"/>
                    <a:pt x="16227" y="7615"/>
                    <a:pt x="16435" y="7557"/>
                  </a:cubicBezTo>
                  <a:cubicBezTo>
                    <a:pt x="17012" y="7395"/>
                    <a:pt x="17444" y="7033"/>
                    <a:pt x="17649" y="6540"/>
                  </a:cubicBezTo>
                  <a:cubicBezTo>
                    <a:pt x="17852" y="6051"/>
                    <a:pt x="17808" y="5500"/>
                    <a:pt x="17522" y="4986"/>
                  </a:cubicBezTo>
                  <a:cubicBezTo>
                    <a:pt x="17065" y="4164"/>
                    <a:pt x="16072" y="3636"/>
                    <a:pt x="15113" y="3636"/>
                  </a:cubicBezTo>
                  <a:close/>
                  <a:moveTo>
                    <a:pt x="14428" y="588"/>
                  </a:moveTo>
                  <a:cubicBezTo>
                    <a:pt x="14433" y="588"/>
                    <a:pt x="14438" y="588"/>
                    <a:pt x="14442" y="588"/>
                  </a:cubicBezTo>
                  <a:cubicBezTo>
                    <a:pt x="17001" y="590"/>
                    <a:pt x="19643" y="1996"/>
                    <a:pt x="20861" y="4188"/>
                  </a:cubicBezTo>
                  <a:cubicBezTo>
                    <a:pt x="21436" y="5225"/>
                    <a:pt x="21592" y="6243"/>
                    <a:pt x="21338" y="7300"/>
                  </a:cubicBezTo>
                  <a:cubicBezTo>
                    <a:pt x="21279" y="7544"/>
                    <a:pt x="21183" y="7799"/>
                    <a:pt x="21080" y="8066"/>
                  </a:cubicBezTo>
                  <a:cubicBezTo>
                    <a:pt x="20785" y="8839"/>
                    <a:pt x="20450" y="9715"/>
                    <a:pt x="20968" y="10645"/>
                  </a:cubicBezTo>
                  <a:cubicBezTo>
                    <a:pt x="21199" y="11063"/>
                    <a:pt x="21827" y="11269"/>
                    <a:pt x="22887" y="11269"/>
                  </a:cubicBezTo>
                  <a:cubicBezTo>
                    <a:pt x="23009" y="11269"/>
                    <a:pt x="23137" y="11267"/>
                    <a:pt x="23271" y="11261"/>
                  </a:cubicBezTo>
                  <a:lnTo>
                    <a:pt x="34498" y="8110"/>
                  </a:lnTo>
                  <a:cubicBezTo>
                    <a:pt x="34857" y="8009"/>
                    <a:pt x="35231" y="7961"/>
                    <a:pt x="35607" y="7961"/>
                  </a:cubicBezTo>
                  <a:cubicBezTo>
                    <a:pt x="37230" y="7961"/>
                    <a:pt x="38905" y="8853"/>
                    <a:pt x="39677" y="10241"/>
                  </a:cubicBezTo>
                  <a:lnTo>
                    <a:pt x="41121" y="12839"/>
                  </a:lnTo>
                  <a:lnTo>
                    <a:pt x="2647" y="23669"/>
                  </a:lnTo>
                  <a:lnTo>
                    <a:pt x="1136" y="20948"/>
                  </a:lnTo>
                  <a:cubicBezTo>
                    <a:pt x="693" y="20151"/>
                    <a:pt x="617" y="19309"/>
                    <a:pt x="922" y="18577"/>
                  </a:cubicBezTo>
                  <a:cubicBezTo>
                    <a:pt x="1230" y="17836"/>
                    <a:pt x="1896" y="17286"/>
                    <a:pt x="2796" y="17032"/>
                  </a:cubicBezTo>
                  <a:lnTo>
                    <a:pt x="14825" y="13647"/>
                  </a:lnTo>
                  <a:lnTo>
                    <a:pt x="14897" y="13615"/>
                  </a:lnTo>
                  <a:cubicBezTo>
                    <a:pt x="15944" y="12990"/>
                    <a:pt x="16330" y="12409"/>
                    <a:pt x="16041" y="11892"/>
                  </a:cubicBezTo>
                  <a:cubicBezTo>
                    <a:pt x="15554" y="11014"/>
                    <a:pt x="13424" y="10044"/>
                    <a:pt x="13187" y="9938"/>
                  </a:cubicBezTo>
                  <a:cubicBezTo>
                    <a:pt x="11812" y="9286"/>
                    <a:pt x="10692" y="8276"/>
                    <a:pt x="10036" y="7094"/>
                  </a:cubicBezTo>
                  <a:cubicBezTo>
                    <a:pt x="9328" y="5821"/>
                    <a:pt x="9207" y="4472"/>
                    <a:pt x="9697" y="3298"/>
                  </a:cubicBezTo>
                  <a:cubicBezTo>
                    <a:pt x="10193" y="2107"/>
                    <a:pt x="11257" y="1228"/>
                    <a:pt x="12694" y="824"/>
                  </a:cubicBezTo>
                  <a:cubicBezTo>
                    <a:pt x="13258" y="666"/>
                    <a:pt x="13841" y="588"/>
                    <a:pt x="14428" y="588"/>
                  </a:cubicBezTo>
                  <a:close/>
                  <a:moveTo>
                    <a:pt x="14426" y="1"/>
                  </a:moveTo>
                  <a:cubicBezTo>
                    <a:pt x="13784" y="1"/>
                    <a:pt x="13147" y="83"/>
                    <a:pt x="12535" y="255"/>
                  </a:cubicBezTo>
                  <a:cubicBezTo>
                    <a:pt x="10921" y="709"/>
                    <a:pt x="9720" y="1709"/>
                    <a:pt x="9152" y="3071"/>
                  </a:cubicBezTo>
                  <a:cubicBezTo>
                    <a:pt x="8592" y="4416"/>
                    <a:pt x="8723" y="5946"/>
                    <a:pt x="9520" y="7381"/>
                  </a:cubicBezTo>
                  <a:cubicBezTo>
                    <a:pt x="10236" y="8670"/>
                    <a:pt x="11448" y="9767"/>
                    <a:pt x="12942" y="10475"/>
                  </a:cubicBezTo>
                  <a:cubicBezTo>
                    <a:pt x="13547" y="10746"/>
                    <a:pt x="15193" y="11581"/>
                    <a:pt x="15525" y="12179"/>
                  </a:cubicBezTo>
                  <a:cubicBezTo>
                    <a:pt x="15599" y="12312"/>
                    <a:pt x="15349" y="12652"/>
                    <a:pt x="14627" y="13088"/>
                  </a:cubicBezTo>
                  <a:lnTo>
                    <a:pt x="2638" y="16462"/>
                  </a:lnTo>
                  <a:cubicBezTo>
                    <a:pt x="1559" y="16766"/>
                    <a:pt x="757" y="17437"/>
                    <a:pt x="377" y="18349"/>
                  </a:cubicBezTo>
                  <a:cubicBezTo>
                    <a:pt x="0" y="19252"/>
                    <a:pt x="87" y="20276"/>
                    <a:pt x="620" y="21235"/>
                  </a:cubicBezTo>
                  <a:lnTo>
                    <a:pt x="2358" y="24364"/>
                  </a:lnTo>
                  <a:lnTo>
                    <a:pt x="42003" y="13204"/>
                  </a:lnTo>
                  <a:lnTo>
                    <a:pt x="40197" y="9953"/>
                  </a:lnTo>
                  <a:cubicBezTo>
                    <a:pt x="39323" y="8381"/>
                    <a:pt x="37428" y="7371"/>
                    <a:pt x="35594" y="7371"/>
                  </a:cubicBezTo>
                  <a:cubicBezTo>
                    <a:pt x="35168" y="7371"/>
                    <a:pt x="34746" y="7425"/>
                    <a:pt x="34341" y="7539"/>
                  </a:cubicBezTo>
                  <a:lnTo>
                    <a:pt x="23215" y="10671"/>
                  </a:lnTo>
                  <a:cubicBezTo>
                    <a:pt x="23102" y="10675"/>
                    <a:pt x="22996" y="10677"/>
                    <a:pt x="22897" y="10677"/>
                  </a:cubicBezTo>
                  <a:cubicBezTo>
                    <a:pt x="21727" y="10677"/>
                    <a:pt x="21518" y="10415"/>
                    <a:pt x="21486" y="10358"/>
                  </a:cubicBezTo>
                  <a:cubicBezTo>
                    <a:pt x="21104" y="9667"/>
                    <a:pt x="21362" y="8992"/>
                    <a:pt x="21634" y="8276"/>
                  </a:cubicBezTo>
                  <a:cubicBezTo>
                    <a:pt x="21740" y="8003"/>
                    <a:pt x="21847" y="7719"/>
                    <a:pt x="21915" y="7437"/>
                  </a:cubicBezTo>
                  <a:cubicBezTo>
                    <a:pt x="22205" y="6229"/>
                    <a:pt x="22030" y="5073"/>
                    <a:pt x="21379" y="3900"/>
                  </a:cubicBezTo>
                  <a:cubicBezTo>
                    <a:pt x="20059" y="1525"/>
                    <a:pt x="17196" y="1"/>
                    <a:pt x="1442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43"/>
            <p:cNvSpPr/>
            <p:nvPr/>
          </p:nvSpPr>
          <p:spPr>
            <a:xfrm>
              <a:off x="7388978" y="2235971"/>
              <a:ext cx="244161" cy="259295"/>
            </a:xfrm>
            <a:custGeom>
              <a:avLst/>
              <a:gdLst/>
              <a:ahLst/>
              <a:cxnLst/>
              <a:rect l="l" t="t" r="r" b="b"/>
              <a:pathLst>
                <a:path w="13810" h="14666" extrusionOk="0">
                  <a:moveTo>
                    <a:pt x="11797" y="1"/>
                  </a:moveTo>
                  <a:cubicBezTo>
                    <a:pt x="11123" y="1"/>
                    <a:pt x="10479" y="386"/>
                    <a:pt x="10181" y="1038"/>
                  </a:cubicBezTo>
                  <a:lnTo>
                    <a:pt x="6092" y="10209"/>
                  </a:lnTo>
                  <a:lnTo>
                    <a:pt x="3031" y="8075"/>
                  </a:lnTo>
                  <a:cubicBezTo>
                    <a:pt x="2722" y="7859"/>
                    <a:pt x="2368" y="7755"/>
                    <a:pt x="2018" y="7755"/>
                  </a:cubicBezTo>
                  <a:cubicBezTo>
                    <a:pt x="1458" y="7755"/>
                    <a:pt x="907" y="8020"/>
                    <a:pt x="562" y="8514"/>
                  </a:cubicBezTo>
                  <a:cubicBezTo>
                    <a:pt x="1" y="9318"/>
                    <a:pt x="199" y="10423"/>
                    <a:pt x="1002" y="10983"/>
                  </a:cubicBezTo>
                  <a:lnTo>
                    <a:pt x="5821" y="14346"/>
                  </a:lnTo>
                  <a:cubicBezTo>
                    <a:pt x="6120" y="14554"/>
                    <a:pt x="6474" y="14666"/>
                    <a:pt x="6836" y="14666"/>
                  </a:cubicBezTo>
                  <a:lnTo>
                    <a:pt x="6837" y="14666"/>
                  </a:lnTo>
                  <a:cubicBezTo>
                    <a:pt x="7537" y="14666"/>
                    <a:pt x="8172" y="14254"/>
                    <a:pt x="8456" y="13615"/>
                  </a:cubicBezTo>
                  <a:lnTo>
                    <a:pt x="13421" y="2482"/>
                  </a:lnTo>
                  <a:cubicBezTo>
                    <a:pt x="13810" y="1590"/>
                    <a:pt x="13406" y="551"/>
                    <a:pt x="12517" y="154"/>
                  </a:cubicBezTo>
                  <a:cubicBezTo>
                    <a:pt x="12283" y="50"/>
                    <a:pt x="12038" y="1"/>
                    <a:pt x="1179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43"/>
            <p:cNvSpPr/>
            <p:nvPr/>
          </p:nvSpPr>
          <p:spPr>
            <a:xfrm>
              <a:off x="7586959" y="2592241"/>
              <a:ext cx="244143" cy="259295"/>
            </a:xfrm>
            <a:custGeom>
              <a:avLst/>
              <a:gdLst/>
              <a:ahLst/>
              <a:cxnLst/>
              <a:rect l="l" t="t" r="r" b="b"/>
              <a:pathLst>
                <a:path w="13809" h="14666" extrusionOk="0">
                  <a:moveTo>
                    <a:pt x="11795" y="0"/>
                  </a:moveTo>
                  <a:cubicBezTo>
                    <a:pt x="11121" y="0"/>
                    <a:pt x="10477" y="386"/>
                    <a:pt x="10180" y="1038"/>
                  </a:cubicBezTo>
                  <a:lnTo>
                    <a:pt x="6090" y="10209"/>
                  </a:lnTo>
                  <a:lnTo>
                    <a:pt x="3031" y="8075"/>
                  </a:lnTo>
                  <a:cubicBezTo>
                    <a:pt x="2721" y="7859"/>
                    <a:pt x="2367" y="7755"/>
                    <a:pt x="2017" y="7755"/>
                  </a:cubicBezTo>
                  <a:cubicBezTo>
                    <a:pt x="1457" y="7755"/>
                    <a:pt x="906" y="8020"/>
                    <a:pt x="561" y="8514"/>
                  </a:cubicBezTo>
                  <a:cubicBezTo>
                    <a:pt x="1" y="9317"/>
                    <a:pt x="197" y="10423"/>
                    <a:pt x="1000" y="10983"/>
                  </a:cubicBezTo>
                  <a:lnTo>
                    <a:pt x="5821" y="14346"/>
                  </a:lnTo>
                  <a:cubicBezTo>
                    <a:pt x="6118" y="14553"/>
                    <a:pt x="6472" y="14665"/>
                    <a:pt x="6835" y="14666"/>
                  </a:cubicBezTo>
                  <a:lnTo>
                    <a:pt x="6835" y="14666"/>
                  </a:lnTo>
                  <a:cubicBezTo>
                    <a:pt x="7536" y="14665"/>
                    <a:pt x="8170" y="14254"/>
                    <a:pt x="8455" y="13614"/>
                  </a:cubicBezTo>
                  <a:lnTo>
                    <a:pt x="13419" y="2482"/>
                  </a:lnTo>
                  <a:cubicBezTo>
                    <a:pt x="13808" y="1589"/>
                    <a:pt x="13404" y="551"/>
                    <a:pt x="12515" y="154"/>
                  </a:cubicBezTo>
                  <a:cubicBezTo>
                    <a:pt x="12281" y="50"/>
                    <a:pt x="12036" y="0"/>
                    <a:pt x="11795" y="0"/>
                  </a:cubicBezTo>
                  <a:close/>
                  <a:moveTo>
                    <a:pt x="6835" y="14666"/>
                  </a:moveTo>
                  <a:lnTo>
                    <a:pt x="6835" y="14666"/>
                  </a:lnTo>
                  <a:cubicBezTo>
                    <a:pt x="6835" y="14666"/>
                    <a:pt x="6835" y="14666"/>
                    <a:pt x="6835" y="14666"/>
                  </a:cubicBezTo>
                  <a:lnTo>
                    <a:pt x="6836" y="14666"/>
                  </a:lnTo>
                  <a:cubicBezTo>
                    <a:pt x="6836" y="14666"/>
                    <a:pt x="6835" y="14666"/>
                    <a:pt x="6835" y="14666"/>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43"/>
            <p:cNvSpPr/>
            <p:nvPr/>
          </p:nvSpPr>
          <p:spPr>
            <a:xfrm>
              <a:off x="8692737" y="2530078"/>
              <a:ext cx="349763" cy="225013"/>
            </a:xfrm>
            <a:custGeom>
              <a:avLst/>
              <a:gdLst/>
              <a:ahLst/>
              <a:cxnLst/>
              <a:rect l="l" t="t" r="r" b="b"/>
              <a:pathLst>
                <a:path w="19783" h="12727" extrusionOk="0">
                  <a:moveTo>
                    <a:pt x="3379" y="0"/>
                  </a:moveTo>
                  <a:cubicBezTo>
                    <a:pt x="3379" y="0"/>
                    <a:pt x="1" y="0"/>
                    <a:pt x="162" y="1930"/>
                  </a:cubicBezTo>
                  <a:cubicBezTo>
                    <a:pt x="323" y="3860"/>
                    <a:pt x="12546" y="11258"/>
                    <a:pt x="13511" y="11902"/>
                  </a:cubicBezTo>
                  <a:cubicBezTo>
                    <a:pt x="13984" y="12217"/>
                    <a:pt x="15116" y="12727"/>
                    <a:pt x="16184" y="12727"/>
                  </a:cubicBezTo>
                  <a:cubicBezTo>
                    <a:pt x="17293" y="12727"/>
                    <a:pt x="18333" y="12178"/>
                    <a:pt x="18497" y="10294"/>
                  </a:cubicBezTo>
                  <a:cubicBezTo>
                    <a:pt x="18497" y="10294"/>
                    <a:pt x="19782" y="7559"/>
                    <a:pt x="18979" y="5469"/>
                  </a:cubicBezTo>
                  <a:cubicBezTo>
                    <a:pt x="18175" y="3378"/>
                    <a:pt x="3379" y="0"/>
                    <a:pt x="337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43"/>
            <p:cNvSpPr/>
            <p:nvPr/>
          </p:nvSpPr>
          <p:spPr>
            <a:xfrm>
              <a:off x="8689678" y="2524862"/>
              <a:ext cx="357454" cy="235409"/>
            </a:xfrm>
            <a:custGeom>
              <a:avLst/>
              <a:gdLst/>
              <a:ahLst/>
              <a:cxnLst/>
              <a:rect l="l" t="t" r="r" b="b"/>
              <a:pathLst>
                <a:path w="20218" h="13315" extrusionOk="0">
                  <a:moveTo>
                    <a:pt x="3520" y="592"/>
                  </a:moveTo>
                  <a:cubicBezTo>
                    <a:pt x="9185" y="1886"/>
                    <a:pt x="18333" y="4456"/>
                    <a:pt x="18876" y="5870"/>
                  </a:cubicBezTo>
                  <a:cubicBezTo>
                    <a:pt x="19624" y="7815"/>
                    <a:pt x="18414" y="10436"/>
                    <a:pt x="18402" y="10463"/>
                  </a:cubicBezTo>
                  <a:cubicBezTo>
                    <a:pt x="18387" y="10494"/>
                    <a:pt x="18378" y="10528"/>
                    <a:pt x="18375" y="10562"/>
                  </a:cubicBezTo>
                  <a:cubicBezTo>
                    <a:pt x="18287" y="11572"/>
                    <a:pt x="17927" y="12234"/>
                    <a:pt x="17306" y="12533"/>
                  </a:cubicBezTo>
                  <a:cubicBezTo>
                    <a:pt x="17018" y="12671"/>
                    <a:pt x="16691" y="12727"/>
                    <a:pt x="16352" y="12727"/>
                  </a:cubicBezTo>
                  <a:cubicBezTo>
                    <a:pt x="15372" y="12727"/>
                    <a:pt x="14303" y="12255"/>
                    <a:pt x="13848" y="11951"/>
                  </a:cubicBezTo>
                  <a:cubicBezTo>
                    <a:pt x="13726" y="11869"/>
                    <a:pt x="13422" y="11679"/>
                    <a:pt x="12986" y="11406"/>
                  </a:cubicBezTo>
                  <a:cubicBezTo>
                    <a:pt x="2881" y="5071"/>
                    <a:pt x="687" y="2904"/>
                    <a:pt x="630" y="2201"/>
                  </a:cubicBezTo>
                  <a:cubicBezTo>
                    <a:pt x="603" y="1886"/>
                    <a:pt x="690" y="1625"/>
                    <a:pt x="895" y="1402"/>
                  </a:cubicBezTo>
                  <a:cubicBezTo>
                    <a:pt x="1578" y="659"/>
                    <a:pt x="3268" y="597"/>
                    <a:pt x="3520" y="592"/>
                  </a:cubicBezTo>
                  <a:close/>
                  <a:moveTo>
                    <a:pt x="3552" y="0"/>
                  </a:moveTo>
                  <a:cubicBezTo>
                    <a:pt x="3464" y="0"/>
                    <a:pt x="1371" y="11"/>
                    <a:pt x="461" y="1001"/>
                  </a:cubicBezTo>
                  <a:cubicBezTo>
                    <a:pt x="142" y="1348"/>
                    <a:pt x="0" y="1768"/>
                    <a:pt x="40" y="2250"/>
                  </a:cubicBezTo>
                  <a:cubicBezTo>
                    <a:pt x="146" y="3518"/>
                    <a:pt x="4041" y="6497"/>
                    <a:pt x="12672" y="11907"/>
                  </a:cubicBezTo>
                  <a:cubicBezTo>
                    <a:pt x="13101" y="12175"/>
                    <a:pt x="13400" y="12363"/>
                    <a:pt x="13519" y="12443"/>
                  </a:cubicBezTo>
                  <a:cubicBezTo>
                    <a:pt x="14052" y="12797"/>
                    <a:pt x="15232" y="13315"/>
                    <a:pt x="16361" y="13315"/>
                  </a:cubicBezTo>
                  <a:cubicBezTo>
                    <a:pt x="16780" y="13315"/>
                    <a:pt x="17192" y="13244"/>
                    <a:pt x="17562" y="13065"/>
                  </a:cubicBezTo>
                  <a:cubicBezTo>
                    <a:pt x="18374" y="12675"/>
                    <a:pt x="18844" y="11868"/>
                    <a:pt x="18960" y="10666"/>
                  </a:cubicBezTo>
                  <a:cubicBezTo>
                    <a:pt x="19137" y="10268"/>
                    <a:pt x="20217" y="7709"/>
                    <a:pt x="19428" y="5657"/>
                  </a:cubicBezTo>
                  <a:cubicBezTo>
                    <a:pt x="18592" y="3483"/>
                    <a:pt x="5147" y="357"/>
                    <a:pt x="3617" y="7"/>
                  </a:cubicBezTo>
                  <a:cubicBezTo>
                    <a:pt x="3596" y="2"/>
                    <a:pt x="3573" y="0"/>
                    <a:pt x="35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43"/>
            <p:cNvSpPr/>
            <p:nvPr/>
          </p:nvSpPr>
          <p:spPr>
            <a:xfrm>
              <a:off x="8708808" y="2460401"/>
              <a:ext cx="65310" cy="51307"/>
            </a:xfrm>
            <a:custGeom>
              <a:avLst/>
              <a:gdLst/>
              <a:ahLst/>
              <a:cxnLst/>
              <a:rect l="l" t="t" r="r" b="b"/>
              <a:pathLst>
                <a:path w="3694" h="2902" extrusionOk="0">
                  <a:moveTo>
                    <a:pt x="710" y="0"/>
                  </a:moveTo>
                  <a:cubicBezTo>
                    <a:pt x="0" y="0"/>
                    <a:pt x="1189" y="2402"/>
                    <a:pt x="1649" y="2517"/>
                  </a:cubicBezTo>
                  <a:cubicBezTo>
                    <a:pt x="2160" y="2646"/>
                    <a:pt x="3438" y="2901"/>
                    <a:pt x="3438" y="2901"/>
                  </a:cubicBezTo>
                  <a:lnTo>
                    <a:pt x="3693" y="1239"/>
                  </a:lnTo>
                  <a:cubicBezTo>
                    <a:pt x="3693" y="1239"/>
                    <a:pt x="2288" y="729"/>
                    <a:pt x="1011" y="91"/>
                  </a:cubicBezTo>
                  <a:cubicBezTo>
                    <a:pt x="886" y="29"/>
                    <a:pt x="786" y="0"/>
                    <a:pt x="71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43"/>
            <p:cNvSpPr/>
            <p:nvPr/>
          </p:nvSpPr>
          <p:spPr>
            <a:xfrm>
              <a:off x="8711425" y="2455150"/>
              <a:ext cx="68227" cy="61756"/>
            </a:xfrm>
            <a:custGeom>
              <a:avLst/>
              <a:gdLst/>
              <a:ahLst/>
              <a:cxnLst/>
              <a:rect l="l" t="t" r="r" b="b"/>
              <a:pathLst>
                <a:path w="3859" h="3493" extrusionOk="0">
                  <a:moveTo>
                    <a:pt x="630" y="608"/>
                  </a:moveTo>
                  <a:cubicBezTo>
                    <a:pt x="664" y="620"/>
                    <a:pt x="698" y="635"/>
                    <a:pt x="729" y="651"/>
                  </a:cubicBezTo>
                  <a:cubicBezTo>
                    <a:pt x="1704" y="1138"/>
                    <a:pt x="2761" y="1555"/>
                    <a:pt x="3216" y="1729"/>
                  </a:cubicBezTo>
                  <a:lnTo>
                    <a:pt x="3044" y="2846"/>
                  </a:lnTo>
                  <a:cubicBezTo>
                    <a:pt x="2636" y="2762"/>
                    <a:pt x="1924" y="2615"/>
                    <a:pt x="1589" y="2532"/>
                  </a:cubicBezTo>
                  <a:cubicBezTo>
                    <a:pt x="1311" y="2392"/>
                    <a:pt x="613" y="1048"/>
                    <a:pt x="630" y="608"/>
                  </a:cubicBezTo>
                  <a:close/>
                  <a:moveTo>
                    <a:pt x="557" y="0"/>
                  </a:moveTo>
                  <a:cubicBezTo>
                    <a:pt x="440" y="0"/>
                    <a:pt x="338" y="34"/>
                    <a:pt x="251" y="101"/>
                  </a:cubicBezTo>
                  <a:cubicBezTo>
                    <a:pt x="58" y="251"/>
                    <a:pt x="0" y="524"/>
                    <a:pt x="82" y="913"/>
                  </a:cubicBezTo>
                  <a:cubicBezTo>
                    <a:pt x="218" y="1565"/>
                    <a:pt x="897" y="2968"/>
                    <a:pt x="1429" y="3100"/>
                  </a:cubicBezTo>
                  <a:cubicBezTo>
                    <a:pt x="1941" y="3228"/>
                    <a:pt x="3179" y="3476"/>
                    <a:pt x="3232" y="3486"/>
                  </a:cubicBezTo>
                  <a:cubicBezTo>
                    <a:pt x="3251" y="3490"/>
                    <a:pt x="3270" y="3493"/>
                    <a:pt x="3289" y="3493"/>
                  </a:cubicBezTo>
                  <a:cubicBezTo>
                    <a:pt x="3435" y="3491"/>
                    <a:pt x="3559" y="3386"/>
                    <a:pt x="3581" y="3242"/>
                  </a:cubicBezTo>
                  <a:lnTo>
                    <a:pt x="3836" y="1582"/>
                  </a:lnTo>
                  <a:cubicBezTo>
                    <a:pt x="3859" y="1442"/>
                    <a:pt x="3778" y="1307"/>
                    <a:pt x="3646" y="1258"/>
                  </a:cubicBezTo>
                  <a:cubicBezTo>
                    <a:pt x="3632" y="1253"/>
                    <a:pt x="2242" y="746"/>
                    <a:pt x="995" y="122"/>
                  </a:cubicBezTo>
                  <a:cubicBezTo>
                    <a:pt x="832" y="41"/>
                    <a:pt x="685" y="0"/>
                    <a:pt x="55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43"/>
            <p:cNvSpPr/>
            <p:nvPr/>
          </p:nvSpPr>
          <p:spPr>
            <a:xfrm>
              <a:off x="7862466" y="2156570"/>
              <a:ext cx="1570214" cy="1013294"/>
            </a:xfrm>
            <a:custGeom>
              <a:avLst/>
              <a:gdLst/>
              <a:ahLst/>
              <a:cxnLst/>
              <a:rect l="l" t="t" r="r" b="b"/>
              <a:pathLst>
                <a:path w="88813" h="57313" extrusionOk="0">
                  <a:moveTo>
                    <a:pt x="81493" y="1"/>
                  </a:moveTo>
                  <a:cubicBezTo>
                    <a:pt x="80301" y="1"/>
                    <a:pt x="79094" y="335"/>
                    <a:pt x="78019" y="1035"/>
                  </a:cubicBezTo>
                  <a:lnTo>
                    <a:pt x="7398" y="47020"/>
                  </a:lnTo>
                  <a:lnTo>
                    <a:pt x="0" y="56026"/>
                  </a:lnTo>
                  <a:lnTo>
                    <a:pt x="644" y="57313"/>
                  </a:lnTo>
                  <a:lnTo>
                    <a:pt x="11097" y="54739"/>
                  </a:lnTo>
                  <a:lnTo>
                    <a:pt x="84707" y="11887"/>
                  </a:lnTo>
                  <a:cubicBezTo>
                    <a:pt x="87814" y="10078"/>
                    <a:pt x="88813" y="6058"/>
                    <a:pt x="86910" y="3005"/>
                  </a:cubicBezTo>
                  <a:cubicBezTo>
                    <a:pt x="85700" y="1063"/>
                    <a:pt x="83619" y="1"/>
                    <a:pt x="81493"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43"/>
            <p:cNvSpPr/>
            <p:nvPr/>
          </p:nvSpPr>
          <p:spPr>
            <a:xfrm>
              <a:off x="7856879" y="2151302"/>
              <a:ext cx="1568729" cy="1023796"/>
            </a:xfrm>
            <a:custGeom>
              <a:avLst/>
              <a:gdLst/>
              <a:ahLst/>
              <a:cxnLst/>
              <a:rect l="l" t="t" r="r" b="b"/>
              <a:pathLst>
                <a:path w="88729" h="57907" extrusionOk="0">
                  <a:moveTo>
                    <a:pt x="81801" y="592"/>
                  </a:moveTo>
                  <a:cubicBezTo>
                    <a:pt x="82243" y="592"/>
                    <a:pt x="82688" y="640"/>
                    <a:pt x="83131" y="738"/>
                  </a:cubicBezTo>
                  <a:cubicBezTo>
                    <a:pt x="84739" y="1095"/>
                    <a:pt x="86105" y="2062"/>
                    <a:pt x="86975" y="3459"/>
                  </a:cubicBezTo>
                  <a:cubicBezTo>
                    <a:pt x="87852" y="4867"/>
                    <a:pt x="88115" y="6529"/>
                    <a:pt x="87716" y="8139"/>
                  </a:cubicBezTo>
                  <a:cubicBezTo>
                    <a:pt x="87317" y="9749"/>
                    <a:pt x="86307" y="11095"/>
                    <a:pt x="84875" y="11930"/>
                  </a:cubicBezTo>
                  <a:lnTo>
                    <a:pt x="11301" y="54760"/>
                  </a:lnTo>
                  <a:lnTo>
                    <a:pt x="1118" y="57268"/>
                  </a:lnTo>
                  <a:lnTo>
                    <a:pt x="666" y="56364"/>
                  </a:lnTo>
                  <a:lnTo>
                    <a:pt x="7915" y="47541"/>
                  </a:lnTo>
                  <a:lnTo>
                    <a:pt x="78496" y="1579"/>
                  </a:lnTo>
                  <a:cubicBezTo>
                    <a:pt x="79496" y="928"/>
                    <a:pt x="80637" y="592"/>
                    <a:pt x="81801" y="592"/>
                  </a:cubicBezTo>
                  <a:close/>
                  <a:moveTo>
                    <a:pt x="81799" y="1"/>
                  </a:moveTo>
                  <a:cubicBezTo>
                    <a:pt x="80522" y="1"/>
                    <a:pt x="79271" y="369"/>
                    <a:pt x="78174" y="1085"/>
                  </a:cubicBezTo>
                  <a:lnTo>
                    <a:pt x="7553" y="47070"/>
                  </a:lnTo>
                  <a:cubicBezTo>
                    <a:pt x="7528" y="47087"/>
                    <a:pt x="7505" y="47107"/>
                    <a:pt x="7485" y="47131"/>
                  </a:cubicBezTo>
                  <a:lnTo>
                    <a:pt x="87" y="56136"/>
                  </a:lnTo>
                  <a:cubicBezTo>
                    <a:pt x="14" y="56227"/>
                    <a:pt x="0" y="56352"/>
                    <a:pt x="52" y="56456"/>
                  </a:cubicBezTo>
                  <a:lnTo>
                    <a:pt x="695" y="57743"/>
                  </a:lnTo>
                  <a:cubicBezTo>
                    <a:pt x="745" y="57844"/>
                    <a:pt x="848" y="57907"/>
                    <a:pt x="960" y="57907"/>
                  </a:cubicBezTo>
                  <a:cubicBezTo>
                    <a:pt x="984" y="57907"/>
                    <a:pt x="1008" y="57904"/>
                    <a:pt x="1030" y="57898"/>
                  </a:cubicBezTo>
                  <a:lnTo>
                    <a:pt x="11484" y="55324"/>
                  </a:lnTo>
                  <a:cubicBezTo>
                    <a:pt x="11512" y="55318"/>
                    <a:pt x="11538" y="55307"/>
                    <a:pt x="11562" y="55293"/>
                  </a:cubicBezTo>
                  <a:lnTo>
                    <a:pt x="85172" y="12441"/>
                  </a:lnTo>
                  <a:cubicBezTo>
                    <a:pt x="86744" y="11526"/>
                    <a:pt x="87852" y="10049"/>
                    <a:pt x="88290" y="8281"/>
                  </a:cubicBezTo>
                  <a:cubicBezTo>
                    <a:pt x="88728" y="6515"/>
                    <a:pt x="88439" y="4692"/>
                    <a:pt x="87477" y="3147"/>
                  </a:cubicBezTo>
                  <a:cubicBezTo>
                    <a:pt x="86521" y="1613"/>
                    <a:pt x="85023" y="553"/>
                    <a:pt x="83259" y="162"/>
                  </a:cubicBezTo>
                  <a:cubicBezTo>
                    <a:pt x="82773" y="54"/>
                    <a:pt x="82284" y="1"/>
                    <a:pt x="8179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43"/>
            <p:cNvSpPr/>
            <p:nvPr/>
          </p:nvSpPr>
          <p:spPr>
            <a:xfrm>
              <a:off x="8604779" y="2692858"/>
              <a:ext cx="42414" cy="27298"/>
            </a:xfrm>
            <a:custGeom>
              <a:avLst/>
              <a:gdLst/>
              <a:ahLst/>
              <a:cxnLst/>
              <a:rect l="l" t="t" r="r" b="b"/>
              <a:pathLst>
                <a:path w="2399" h="1544" extrusionOk="0">
                  <a:moveTo>
                    <a:pt x="2399" y="0"/>
                  </a:moveTo>
                  <a:lnTo>
                    <a:pt x="0" y="1544"/>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43"/>
            <p:cNvSpPr/>
            <p:nvPr/>
          </p:nvSpPr>
          <p:spPr>
            <a:xfrm>
              <a:off x="8599104" y="2687625"/>
              <a:ext cx="54048" cy="37764"/>
            </a:xfrm>
            <a:custGeom>
              <a:avLst/>
              <a:gdLst/>
              <a:ahLst/>
              <a:cxnLst/>
              <a:rect l="l" t="t" r="r" b="b"/>
              <a:pathLst>
                <a:path w="3057" h="2136" extrusionOk="0">
                  <a:moveTo>
                    <a:pt x="2719" y="0"/>
                  </a:moveTo>
                  <a:cubicBezTo>
                    <a:pt x="2664" y="0"/>
                    <a:pt x="2609" y="15"/>
                    <a:pt x="2560" y="47"/>
                  </a:cubicBezTo>
                  <a:lnTo>
                    <a:pt x="160" y="1592"/>
                  </a:lnTo>
                  <a:cubicBezTo>
                    <a:pt x="50" y="1662"/>
                    <a:pt x="0" y="1797"/>
                    <a:pt x="37" y="1923"/>
                  </a:cubicBezTo>
                  <a:cubicBezTo>
                    <a:pt x="73" y="2049"/>
                    <a:pt x="189" y="2136"/>
                    <a:pt x="320" y="2136"/>
                  </a:cubicBezTo>
                  <a:cubicBezTo>
                    <a:pt x="377" y="2136"/>
                    <a:pt x="432" y="2119"/>
                    <a:pt x="480" y="2088"/>
                  </a:cubicBezTo>
                  <a:lnTo>
                    <a:pt x="2879" y="544"/>
                  </a:lnTo>
                  <a:cubicBezTo>
                    <a:pt x="3017" y="456"/>
                    <a:pt x="3057" y="274"/>
                    <a:pt x="2969" y="136"/>
                  </a:cubicBezTo>
                  <a:cubicBezTo>
                    <a:pt x="2912" y="48"/>
                    <a:pt x="2816" y="0"/>
                    <a:pt x="271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43"/>
            <p:cNvSpPr/>
            <p:nvPr/>
          </p:nvSpPr>
          <p:spPr>
            <a:xfrm>
              <a:off x="8698978" y="2457767"/>
              <a:ext cx="313502" cy="201764"/>
            </a:xfrm>
            <a:custGeom>
              <a:avLst/>
              <a:gdLst/>
              <a:ahLst/>
              <a:cxnLst/>
              <a:rect l="l" t="t" r="r" b="b"/>
              <a:pathLst>
                <a:path w="17732" h="11412" extrusionOk="0">
                  <a:moveTo>
                    <a:pt x="17731" y="1"/>
                  </a:moveTo>
                  <a:lnTo>
                    <a:pt x="0" y="11411"/>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43"/>
            <p:cNvSpPr/>
            <p:nvPr/>
          </p:nvSpPr>
          <p:spPr>
            <a:xfrm>
              <a:off x="8693320" y="2452516"/>
              <a:ext cx="325153" cy="212248"/>
            </a:xfrm>
            <a:custGeom>
              <a:avLst/>
              <a:gdLst/>
              <a:ahLst/>
              <a:cxnLst/>
              <a:rect l="l" t="t" r="r" b="b"/>
              <a:pathLst>
                <a:path w="18391" h="12005" extrusionOk="0">
                  <a:moveTo>
                    <a:pt x="18054" y="1"/>
                  </a:moveTo>
                  <a:cubicBezTo>
                    <a:pt x="17998" y="1"/>
                    <a:pt x="17941" y="17"/>
                    <a:pt x="17891" y="50"/>
                  </a:cubicBezTo>
                  <a:lnTo>
                    <a:pt x="160" y="11459"/>
                  </a:lnTo>
                  <a:cubicBezTo>
                    <a:pt x="51" y="11531"/>
                    <a:pt x="1" y="11665"/>
                    <a:pt x="37" y="11791"/>
                  </a:cubicBezTo>
                  <a:cubicBezTo>
                    <a:pt x="74" y="11917"/>
                    <a:pt x="189" y="12004"/>
                    <a:pt x="320" y="12004"/>
                  </a:cubicBezTo>
                  <a:cubicBezTo>
                    <a:pt x="377" y="12004"/>
                    <a:pt x="434" y="11988"/>
                    <a:pt x="480" y="11956"/>
                  </a:cubicBezTo>
                  <a:lnTo>
                    <a:pt x="18211" y="547"/>
                  </a:lnTo>
                  <a:cubicBezTo>
                    <a:pt x="18351" y="459"/>
                    <a:pt x="18391" y="275"/>
                    <a:pt x="18302" y="137"/>
                  </a:cubicBezTo>
                  <a:cubicBezTo>
                    <a:pt x="18246" y="49"/>
                    <a:pt x="18151" y="1"/>
                    <a:pt x="1805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43"/>
            <p:cNvSpPr/>
            <p:nvPr/>
          </p:nvSpPr>
          <p:spPr>
            <a:xfrm>
              <a:off x="7842134" y="3143769"/>
              <a:ext cx="56682" cy="30498"/>
            </a:xfrm>
            <a:custGeom>
              <a:avLst/>
              <a:gdLst/>
              <a:ahLst/>
              <a:cxnLst/>
              <a:rect l="l" t="t" r="r" b="b"/>
              <a:pathLst>
                <a:path w="3206" h="1725" extrusionOk="0">
                  <a:moveTo>
                    <a:pt x="1837" y="0"/>
                  </a:moveTo>
                  <a:cubicBezTo>
                    <a:pt x="1837" y="0"/>
                    <a:pt x="1" y="767"/>
                    <a:pt x="282" y="1537"/>
                  </a:cubicBezTo>
                  <a:cubicBezTo>
                    <a:pt x="330" y="1670"/>
                    <a:pt x="447" y="1724"/>
                    <a:pt x="608" y="1724"/>
                  </a:cubicBezTo>
                  <a:cubicBezTo>
                    <a:pt x="1389" y="1724"/>
                    <a:pt x="3205" y="442"/>
                    <a:pt x="3205" y="442"/>
                  </a:cubicBezTo>
                  <a:lnTo>
                    <a:pt x="1837" y="0"/>
                  </a:ln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43"/>
            <p:cNvSpPr/>
            <p:nvPr/>
          </p:nvSpPr>
          <p:spPr>
            <a:xfrm>
              <a:off x="7835858" y="3138518"/>
              <a:ext cx="69500" cy="40929"/>
            </a:xfrm>
            <a:custGeom>
              <a:avLst/>
              <a:gdLst/>
              <a:ahLst/>
              <a:cxnLst/>
              <a:rect l="l" t="t" r="r" b="b"/>
              <a:pathLst>
                <a:path w="3931" h="2315" extrusionOk="0">
                  <a:moveTo>
                    <a:pt x="2207" y="613"/>
                  </a:moveTo>
                  <a:lnTo>
                    <a:pt x="2889" y="834"/>
                  </a:lnTo>
                  <a:cubicBezTo>
                    <a:pt x="2062" y="1362"/>
                    <a:pt x="1268" y="1746"/>
                    <a:pt x="984" y="1746"/>
                  </a:cubicBezTo>
                  <a:cubicBezTo>
                    <a:pt x="955" y="1746"/>
                    <a:pt x="932" y="1742"/>
                    <a:pt x="914" y="1734"/>
                  </a:cubicBezTo>
                  <a:cubicBezTo>
                    <a:pt x="802" y="1427"/>
                    <a:pt x="1577" y="897"/>
                    <a:pt x="2207" y="613"/>
                  </a:cubicBezTo>
                  <a:close/>
                  <a:moveTo>
                    <a:pt x="2191" y="1"/>
                  </a:moveTo>
                  <a:cubicBezTo>
                    <a:pt x="2153" y="1"/>
                    <a:pt x="2114" y="9"/>
                    <a:pt x="2078" y="24"/>
                  </a:cubicBezTo>
                  <a:cubicBezTo>
                    <a:pt x="1728" y="170"/>
                    <a:pt x="1" y="949"/>
                    <a:pt x="359" y="1935"/>
                  </a:cubicBezTo>
                  <a:cubicBezTo>
                    <a:pt x="418" y="2103"/>
                    <a:pt x="555" y="2232"/>
                    <a:pt x="725" y="2283"/>
                  </a:cubicBezTo>
                  <a:cubicBezTo>
                    <a:pt x="793" y="2303"/>
                    <a:pt x="865" y="2314"/>
                    <a:pt x="936" y="2314"/>
                  </a:cubicBezTo>
                  <a:cubicBezTo>
                    <a:pt x="940" y="2314"/>
                    <a:pt x="944" y="2314"/>
                    <a:pt x="948" y="2314"/>
                  </a:cubicBezTo>
                  <a:cubicBezTo>
                    <a:pt x="1772" y="2314"/>
                    <a:pt x="3261" y="1313"/>
                    <a:pt x="3731" y="981"/>
                  </a:cubicBezTo>
                  <a:cubicBezTo>
                    <a:pt x="3930" y="840"/>
                    <a:pt x="3884" y="533"/>
                    <a:pt x="3652" y="458"/>
                  </a:cubicBezTo>
                  <a:lnTo>
                    <a:pt x="2282" y="15"/>
                  </a:lnTo>
                  <a:cubicBezTo>
                    <a:pt x="2253" y="6"/>
                    <a:pt x="2222" y="1"/>
                    <a:pt x="2191"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43"/>
            <p:cNvSpPr/>
            <p:nvPr/>
          </p:nvSpPr>
          <p:spPr>
            <a:xfrm>
              <a:off x="7862466" y="2987884"/>
              <a:ext cx="196213" cy="181980"/>
            </a:xfrm>
            <a:custGeom>
              <a:avLst/>
              <a:gdLst/>
              <a:ahLst/>
              <a:cxnLst/>
              <a:rect l="l" t="t" r="r" b="b"/>
              <a:pathLst>
                <a:path w="11098" h="10293" extrusionOk="0">
                  <a:moveTo>
                    <a:pt x="7398" y="0"/>
                  </a:moveTo>
                  <a:lnTo>
                    <a:pt x="0" y="9006"/>
                  </a:lnTo>
                  <a:lnTo>
                    <a:pt x="644" y="10293"/>
                  </a:lnTo>
                  <a:lnTo>
                    <a:pt x="11097" y="7719"/>
                  </a:lnTo>
                  <a:cubicBezTo>
                    <a:pt x="5308" y="5468"/>
                    <a:pt x="7398" y="1"/>
                    <a:pt x="739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43"/>
            <p:cNvSpPr/>
            <p:nvPr/>
          </p:nvSpPr>
          <p:spPr>
            <a:xfrm>
              <a:off x="7856879" y="2982651"/>
              <a:ext cx="207157" cy="192447"/>
            </a:xfrm>
            <a:custGeom>
              <a:avLst/>
              <a:gdLst/>
              <a:ahLst/>
              <a:cxnLst/>
              <a:rect l="l" t="t" r="r" b="b"/>
              <a:pathLst>
                <a:path w="11717" h="10885" extrusionOk="0">
                  <a:moveTo>
                    <a:pt x="7140" y="1461"/>
                  </a:moveTo>
                  <a:lnTo>
                    <a:pt x="7140" y="1461"/>
                  </a:lnTo>
                  <a:cubicBezTo>
                    <a:pt x="6896" y="3171"/>
                    <a:pt x="7040" y="6197"/>
                    <a:pt x="10502" y="7936"/>
                  </a:cubicBezTo>
                  <a:lnTo>
                    <a:pt x="1118" y="10246"/>
                  </a:lnTo>
                  <a:lnTo>
                    <a:pt x="666" y="9342"/>
                  </a:lnTo>
                  <a:lnTo>
                    <a:pt x="7140" y="1461"/>
                  </a:lnTo>
                  <a:close/>
                  <a:moveTo>
                    <a:pt x="7714" y="1"/>
                  </a:moveTo>
                  <a:cubicBezTo>
                    <a:pt x="7628" y="1"/>
                    <a:pt x="7543" y="38"/>
                    <a:pt x="7485" y="109"/>
                  </a:cubicBezTo>
                  <a:lnTo>
                    <a:pt x="87" y="9114"/>
                  </a:lnTo>
                  <a:cubicBezTo>
                    <a:pt x="14" y="9205"/>
                    <a:pt x="0" y="9330"/>
                    <a:pt x="52" y="9434"/>
                  </a:cubicBezTo>
                  <a:lnTo>
                    <a:pt x="695" y="10721"/>
                  </a:lnTo>
                  <a:cubicBezTo>
                    <a:pt x="745" y="10822"/>
                    <a:pt x="848" y="10885"/>
                    <a:pt x="960" y="10885"/>
                  </a:cubicBezTo>
                  <a:cubicBezTo>
                    <a:pt x="984" y="10885"/>
                    <a:pt x="1008" y="10882"/>
                    <a:pt x="1030" y="10876"/>
                  </a:cubicBezTo>
                  <a:lnTo>
                    <a:pt x="11484" y="8302"/>
                  </a:lnTo>
                  <a:cubicBezTo>
                    <a:pt x="11610" y="8272"/>
                    <a:pt x="11700" y="8164"/>
                    <a:pt x="11708" y="8036"/>
                  </a:cubicBezTo>
                  <a:cubicBezTo>
                    <a:pt x="11717" y="7906"/>
                    <a:pt x="11641" y="7787"/>
                    <a:pt x="11520" y="7741"/>
                  </a:cubicBezTo>
                  <a:cubicBezTo>
                    <a:pt x="6080" y="5624"/>
                    <a:pt x="7911" y="614"/>
                    <a:pt x="7990" y="401"/>
                  </a:cubicBezTo>
                  <a:cubicBezTo>
                    <a:pt x="8042" y="266"/>
                    <a:pt x="7988" y="112"/>
                    <a:pt x="7863" y="41"/>
                  </a:cubicBezTo>
                  <a:cubicBezTo>
                    <a:pt x="7816" y="14"/>
                    <a:pt x="7765" y="1"/>
                    <a:pt x="7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43"/>
            <p:cNvSpPr/>
            <p:nvPr/>
          </p:nvSpPr>
          <p:spPr>
            <a:xfrm>
              <a:off x="9005531" y="2156570"/>
              <a:ext cx="427149" cy="344442"/>
            </a:xfrm>
            <a:custGeom>
              <a:avLst/>
              <a:gdLst/>
              <a:ahLst/>
              <a:cxnLst/>
              <a:rect l="l" t="t" r="r" b="b"/>
              <a:pathLst>
                <a:path w="24160" h="19482" extrusionOk="0">
                  <a:moveTo>
                    <a:pt x="16840" y="1"/>
                  </a:moveTo>
                  <a:cubicBezTo>
                    <a:pt x="15648" y="1"/>
                    <a:pt x="14441" y="335"/>
                    <a:pt x="13366" y="1035"/>
                  </a:cubicBezTo>
                  <a:lnTo>
                    <a:pt x="524" y="9397"/>
                  </a:lnTo>
                  <a:cubicBezTo>
                    <a:pt x="178" y="10277"/>
                    <a:pt x="0" y="11215"/>
                    <a:pt x="0" y="12162"/>
                  </a:cubicBezTo>
                  <a:cubicBezTo>
                    <a:pt x="0" y="16194"/>
                    <a:pt x="3137" y="19465"/>
                    <a:pt x="7011" y="19482"/>
                  </a:cubicBezTo>
                  <a:lnTo>
                    <a:pt x="20054" y="11887"/>
                  </a:lnTo>
                  <a:cubicBezTo>
                    <a:pt x="23163" y="10078"/>
                    <a:pt x="24160" y="6058"/>
                    <a:pt x="22257" y="3005"/>
                  </a:cubicBezTo>
                  <a:cubicBezTo>
                    <a:pt x="21047" y="1063"/>
                    <a:pt x="18966" y="1"/>
                    <a:pt x="1684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43"/>
            <p:cNvSpPr/>
            <p:nvPr/>
          </p:nvSpPr>
          <p:spPr>
            <a:xfrm>
              <a:off x="9000280" y="2151302"/>
              <a:ext cx="425328" cy="354944"/>
            </a:xfrm>
            <a:custGeom>
              <a:avLst/>
              <a:gdLst/>
              <a:ahLst/>
              <a:cxnLst/>
              <a:rect l="l" t="t" r="r" b="b"/>
              <a:pathLst>
                <a:path w="24057" h="20076" extrusionOk="0">
                  <a:moveTo>
                    <a:pt x="17130" y="592"/>
                  </a:moveTo>
                  <a:cubicBezTo>
                    <a:pt x="17572" y="592"/>
                    <a:pt x="18017" y="640"/>
                    <a:pt x="18459" y="738"/>
                  </a:cubicBezTo>
                  <a:cubicBezTo>
                    <a:pt x="20067" y="1096"/>
                    <a:pt x="21433" y="2062"/>
                    <a:pt x="22303" y="3459"/>
                  </a:cubicBezTo>
                  <a:cubicBezTo>
                    <a:pt x="23180" y="4867"/>
                    <a:pt x="23443" y="6529"/>
                    <a:pt x="23044" y="8139"/>
                  </a:cubicBezTo>
                  <a:cubicBezTo>
                    <a:pt x="22645" y="9749"/>
                    <a:pt x="21635" y="11096"/>
                    <a:pt x="20203" y="11931"/>
                  </a:cubicBezTo>
                  <a:lnTo>
                    <a:pt x="7228" y="19483"/>
                  </a:lnTo>
                  <a:cubicBezTo>
                    <a:pt x="3562" y="19422"/>
                    <a:pt x="592" y="16290"/>
                    <a:pt x="592" y="12460"/>
                  </a:cubicBezTo>
                  <a:cubicBezTo>
                    <a:pt x="592" y="11581"/>
                    <a:pt x="751" y="10711"/>
                    <a:pt x="1062" y="9890"/>
                  </a:cubicBezTo>
                  <a:lnTo>
                    <a:pt x="13824" y="1579"/>
                  </a:lnTo>
                  <a:cubicBezTo>
                    <a:pt x="14825" y="929"/>
                    <a:pt x="15966" y="592"/>
                    <a:pt x="17130" y="592"/>
                  </a:cubicBezTo>
                  <a:close/>
                  <a:moveTo>
                    <a:pt x="17127" y="1"/>
                  </a:moveTo>
                  <a:cubicBezTo>
                    <a:pt x="15850" y="1"/>
                    <a:pt x="14599" y="369"/>
                    <a:pt x="13502" y="1085"/>
                  </a:cubicBezTo>
                  <a:lnTo>
                    <a:pt x="660" y="9447"/>
                  </a:lnTo>
                  <a:cubicBezTo>
                    <a:pt x="607" y="9481"/>
                    <a:pt x="568" y="9529"/>
                    <a:pt x="546" y="9587"/>
                  </a:cubicBezTo>
                  <a:cubicBezTo>
                    <a:pt x="185" y="10501"/>
                    <a:pt x="0" y="11477"/>
                    <a:pt x="2" y="12460"/>
                  </a:cubicBezTo>
                  <a:cubicBezTo>
                    <a:pt x="2" y="16642"/>
                    <a:pt x="3278" y="20058"/>
                    <a:pt x="7305" y="20076"/>
                  </a:cubicBezTo>
                  <a:lnTo>
                    <a:pt x="7306" y="20076"/>
                  </a:lnTo>
                  <a:cubicBezTo>
                    <a:pt x="7358" y="20074"/>
                    <a:pt x="7410" y="20062"/>
                    <a:pt x="7455" y="20035"/>
                  </a:cubicBezTo>
                  <a:lnTo>
                    <a:pt x="20500" y="12441"/>
                  </a:lnTo>
                  <a:cubicBezTo>
                    <a:pt x="22072" y="11526"/>
                    <a:pt x="23179" y="10049"/>
                    <a:pt x="23618" y="8281"/>
                  </a:cubicBezTo>
                  <a:cubicBezTo>
                    <a:pt x="24056" y="6515"/>
                    <a:pt x="23767" y="4692"/>
                    <a:pt x="22805" y="3147"/>
                  </a:cubicBezTo>
                  <a:cubicBezTo>
                    <a:pt x="21849" y="1613"/>
                    <a:pt x="20351" y="553"/>
                    <a:pt x="18587" y="162"/>
                  </a:cubicBezTo>
                  <a:cubicBezTo>
                    <a:pt x="18101" y="54"/>
                    <a:pt x="17612" y="1"/>
                    <a:pt x="1712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43"/>
            <p:cNvSpPr/>
            <p:nvPr/>
          </p:nvSpPr>
          <p:spPr>
            <a:xfrm>
              <a:off x="9056680" y="2156570"/>
              <a:ext cx="376001" cy="310974"/>
            </a:xfrm>
            <a:custGeom>
              <a:avLst/>
              <a:gdLst/>
              <a:ahLst/>
              <a:cxnLst/>
              <a:rect l="l" t="t" r="r" b="b"/>
              <a:pathLst>
                <a:path w="21267" h="17589" extrusionOk="0">
                  <a:moveTo>
                    <a:pt x="13947" y="1"/>
                  </a:moveTo>
                  <a:cubicBezTo>
                    <a:pt x="12755" y="1"/>
                    <a:pt x="11548" y="335"/>
                    <a:pt x="10473" y="1035"/>
                  </a:cubicBezTo>
                  <a:lnTo>
                    <a:pt x="715" y="7389"/>
                  </a:lnTo>
                  <a:cubicBezTo>
                    <a:pt x="245" y="8362"/>
                    <a:pt x="1" y="9430"/>
                    <a:pt x="2" y="10513"/>
                  </a:cubicBezTo>
                  <a:cubicBezTo>
                    <a:pt x="2" y="14421"/>
                    <a:pt x="3098" y="17588"/>
                    <a:pt x="6918" y="17588"/>
                  </a:cubicBezTo>
                  <a:cubicBezTo>
                    <a:pt x="7080" y="17588"/>
                    <a:pt x="7240" y="17582"/>
                    <a:pt x="7400" y="17571"/>
                  </a:cubicBezTo>
                  <a:lnTo>
                    <a:pt x="17161" y="11887"/>
                  </a:lnTo>
                  <a:cubicBezTo>
                    <a:pt x="20270" y="10078"/>
                    <a:pt x="21267" y="6058"/>
                    <a:pt x="19364" y="3005"/>
                  </a:cubicBezTo>
                  <a:cubicBezTo>
                    <a:pt x="18154" y="1063"/>
                    <a:pt x="16073" y="1"/>
                    <a:pt x="1394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43"/>
            <p:cNvSpPr/>
            <p:nvPr/>
          </p:nvSpPr>
          <p:spPr>
            <a:xfrm>
              <a:off x="9051429" y="2151302"/>
              <a:ext cx="374180" cy="321475"/>
            </a:xfrm>
            <a:custGeom>
              <a:avLst/>
              <a:gdLst/>
              <a:ahLst/>
              <a:cxnLst/>
              <a:rect l="l" t="t" r="r" b="b"/>
              <a:pathLst>
                <a:path w="21164" h="18183" extrusionOk="0">
                  <a:moveTo>
                    <a:pt x="14238" y="592"/>
                  </a:moveTo>
                  <a:cubicBezTo>
                    <a:pt x="14680" y="592"/>
                    <a:pt x="15125" y="640"/>
                    <a:pt x="15567" y="738"/>
                  </a:cubicBezTo>
                  <a:cubicBezTo>
                    <a:pt x="17175" y="1096"/>
                    <a:pt x="18540" y="2062"/>
                    <a:pt x="19411" y="3459"/>
                  </a:cubicBezTo>
                  <a:cubicBezTo>
                    <a:pt x="20288" y="4867"/>
                    <a:pt x="20552" y="6529"/>
                    <a:pt x="20152" y="8139"/>
                  </a:cubicBezTo>
                  <a:cubicBezTo>
                    <a:pt x="19753" y="9749"/>
                    <a:pt x="18744" y="11095"/>
                    <a:pt x="17310" y="11931"/>
                  </a:cubicBezTo>
                  <a:lnTo>
                    <a:pt x="7609" y="17578"/>
                  </a:lnTo>
                  <a:cubicBezTo>
                    <a:pt x="7478" y="17587"/>
                    <a:pt x="7347" y="17590"/>
                    <a:pt x="7215" y="17590"/>
                  </a:cubicBezTo>
                  <a:cubicBezTo>
                    <a:pt x="3565" y="17590"/>
                    <a:pt x="595" y="14549"/>
                    <a:pt x="595" y="10811"/>
                  </a:cubicBezTo>
                  <a:cubicBezTo>
                    <a:pt x="592" y="9801"/>
                    <a:pt x="814" y="8802"/>
                    <a:pt x="1243" y="7888"/>
                  </a:cubicBezTo>
                  <a:lnTo>
                    <a:pt x="10933" y="1579"/>
                  </a:lnTo>
                  <a:cubicBezTo>
                    <a:pt x="11933" y="929"/>
                    <a:pt x="13074" y="592"/>
                    <a:pt x="14238" y="592"/>
                  </a:cubicBezTo>
                  <a:close/>
                  <a:moveTo>
                    <a:pt x="14234" y="1"/>
                  </a:moveTo>
                  <a:cubicBezTo>
                    <a:pt x="12957" y="1"/>
                    <a:pt x="11706" y="369"/>
                    <a:pt x="10609" y="1085"/>
                  </a:cubicBezTo>
                  <a:lnTo>
                    <a:pt x="850" y="7439"/>
                  </a:lnTo>
                  <a:cubicBezTo>
                    <a:pt x="805" y="7468"/>
                    <a:pt x="769" y="7509"/>
                    <a:pt x="746" y="7558"/>
                  </a:cubicBezTo>
                  <a:cubicBezTo>
                    <a:pt x="255" y="8572"/>
                    <a:pt x="1" y="9684"/>
                    <a:pt x="4" y="10811"/>
                  </a:cubicBezTo>
                  <a:cubicBezTo>
                    <a:pt x="4" y="14875"/>
                    <a:pt x="3239" y="18182"/>
                    <a:pt x="7215" y="18182"/>
                  </a:cubicBezTo>
                  <a:cubicBezTo>
                    <a:pt x="7383" y="18182"/>
                    <a:pt x="7551" y="18176"/>
                    <a:pt x="7717" y="18163"/>
                  </a:cubicBezTo>
                  <a:cubicBezTo>
                    <a:pt x="7762" y="18161"/>
                    <a:pt x="7805" y="18147"/>
                    <a:pt x="7846" y="18124"/>
                  </a:cubicBezTo>
                  <a:lnTo>
                    <a:pt x="17607" y="12441"/>
                  </a:lnTo>
                  <a:cubicBezTo>
                    <a:pt x="19179" y="11526"/>
                    <a:pt x="20286" y="10049"/>
                    <a:pt x="20725" y="8281"/>
                  </a:cubicBezTo>
                  <a:cubicBezTo>
                    <a:pt x="21163" y="6515"/>
                    <a:pt x="20874" y="4692"/>
                    <a:pt x="19912" y="3147"/>
                  </a:cubicBezTo>
                  <a:cubicBezTo>
                    <a:pt x="18956" y="1612"/>
                    <a:pt x="17458" y="553"/>
                    <a:pt x="15694" y="162"/>
                  </a:cubicBezTo>
                  <a:cubicBezTo>
                    <a:pt x="15208" y="54"/>
                    <a:pt x="14719" y="1"/>
                    <a:pt x="1423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43"/>
            <p:cNvSpPr/>
            <p:nvPr/>
          </p:nvSpPr>
          <p:spPr>
            <a:xfrm>
              <a:off x="8597990" y="2534251"/>
              <a:ext cx="31700" cy="62676"/>
            </a:xfrm>
            <a:custGeom>
              <a:avLst/>
              <a:gdLst/>
              <a:ahLst/>
              <a:cxnLst/>
              <a:rect l="l" t="t" r="r" b="b"/>
              <a:pathLst>
                <a:path w="1793" h="3545" extrusionOk="0">
                  <a:moveTo>
                    <a:pt x="1793" y="1"/>
                  </a:moveTo>
                  <a:cubicBezTo>
                    <a:pt x="1793" y="1"/>
                    <a:pt x="364" y="1"/>
                    <a:pt x="364" y="652"/>
                  </a:cubicBezTo>
                  <a:cubicBezTo>
                    <a:pt x="364" y="1291"/>
                    <a:pt x="0" y="3544"/>
                    <a:pt x="778" y="3544"/>
                  </a:cubicBezTo>
                  <a:cubicBezTo>
                    <a:pt x="791" y="3544"/>
                    <a:pt x="803" y="3544"/>
                    <a:pt x="816" y="3542"/>
                  </a:cubicBezTo>
                  <a:cubicBezTo>
                    <a:pt x="1642" y="3471"/>
                    <a:pt x="1568" y="2025"/>
                    <a:pt x="1643" y="1519"/>
                  </a:cubicBezTo>
                  <a:cubicBezTo>
                    <a:pt x="1717" y="1012"/>
                    <a:pt x="1793" y="1"/>
                    <a:pt x="179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43"/>
            <p:cNvSpPr/>
            <p:nvPr/>
          </p:nvSpPr>
          <p:spPr>
            <a:xfrm>
              <a:off x="8596487" y="2529017"/>
              <a:ext cx="38648" cy="73142"/>
            </a:xfrm>
            <a:custGeom>
              <a:avLst/>
              <a:gdLst/>
              <a:ahLst/>
              <a:cxnLst/>
              <a:rect l="l" t="t" r="r" b="b"/>
              <a:pathLst>
                <a:path w="2186" h="4137" extrusionOk="0">
                  <a:moveTo>
                    <a:pt x="1556" y="612"/>
                  </a:moveTo>
                  <a:cubicBezTo>
                    <a:pt x="1527" y="949"/>
                    <a:pt x="1480" y="1462"/>
                    <a:pt x="1436" y="1771"/>
                  </a:cubicBezTo>
                  <a:cubicBezTo>
                    <a:pt x="1421" y="1868"/>
                    <a:pt x="1411" y="1995"/>
                    <a:pt x="1401" y="2141"/>
                  </a:cubicBezTo>
                  <a:cubicBezTo>
                    <a:pt x="1364" y="2652"/>
                    <a:pt x="1304" y="3507"/>
                    <a:pt x="828" y="3530"/>
                  </a:cubicBezTo>
                  <a:cubicBezTo>
                    <a:pt x="579" y="3284"/>
                    <a:pt x="673" y="2044"/>
                    <a:pt x="713" y="1515"/>
                  </a:cubicBezTo>
                  <a:cubicBezTo>
                    <a:pt x="730" y="1281"/>
                    <a:pt x="745" y="1081"/>
                    <a:pt x="745" y="948"/>
                  </a:cubicBezTo>
                  <a:cubicBezTo>
                    <a:pt x="745" y="789"/>
                    <a:pt x="1133" y="658"/>
                    <a:pt x="1556" y="612"/>
                  </a:cubicBezTo>
                  <a:close/>
                  <a:moveTo>
                    <a:pt x="1878" y="1"/>
                  </a:moveTo>
                  <a:cubicBezTo>
                    <a:pt x="1700" y="1"/>
                    <a:pt x="153" y="27"/>
                    <a:pt x="153" y="946"/>
                  </a:cubicBezTo>
                  <a:cubicBezTo>
                    <a:pt x="153" y="1070"/>
                    <a:pt x="138" y="1254"/>
                    <a:pt x="123" y="1470"/>
                  </a:cubicBezTo>
                  <a:cubicBezTo>
                    <a:pt x="39" y="2587"/>
                    <a:pt x="1" y="3545"/>
                    <a:pt x="411" y="3950"/>
                  </a:cubicBezTo>
                  <a:cubicBezTo>
                    <a:pt x="530" y="4070"/>
                    <a:pt x="690" y="4137"/>
                    <a:pt x="858" y="4137"/>
                  </a:cubicBezTo>
                  <a:cubicBezTo>
                    <a:pt x="860" y="4137"/>
                    <a:pt x="862" y="4137"/>
                    <a:pt x="863" y="4137"/>
                  </a:cubicBezTo>
                  <a:cubicBezTo>
                    <a:pt x="883" y="4137"/>
                    <a:pt x="905" y="4136"/>
                    <a:pt x="926" y="4133"/>
                  </a:cubicBezTo>
                  <a:cubicBezTo>
                    <a:pt x="1857" y="4052"/>
                    <a:pt x="1940" y="2883"/>
                    <a:pt x="1990" y="2184"/>
                  </a:cubicBezTo>
                  <a:cubicBezTo>
                    <a:pt x="1999" y="2056"/>
                    <a:pt x="2006" y="1942"/>
                    <a:pt x="2019" y="1858"/>
                  </a:cubicBezTo>
                  <a:cubicBezTo>
                    <a:pt x="2096" y="1347"/>
                    <a:pt x="2169" y="360"/>
                    <a:pt x="2173" y="318"/>
                  </a:cubicBezTo>
                  <a:cubicBezTo>
                    <a:pt x="2185" y="147"/>
                    <a:pt x="2049" y="1"/>
                    <a:pt x="187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43"/>
            <p:cNvSpPr/>
            <p:nvPr/>
          </p:nvSpPr>
          <p:spPr>
            <a:xfrm>
              <a:off x="8619241" y="2490882"/>
              <a:ext cx="38100" cy="86950"/>
            </a:xfrm>
            <a:custGeom>
              <a:avLst/>
              <a:gdLst/>
              <a:ahLst/>
              <a:cxnLst/>
              <a:rect l="l" t="t" r="r" b="b"/>
              <a:pathLst>
                <a:path w="2155" h="4918" extrusionOk="0">
                  <a:moveTo>
                    <a:pt x="1479" y="1"/>
                  </a:moveTo>
                  <a:cubicBezTo>
                    <a:pt x="1123" y="1"/>
                    <a:pt x="731" y="99"/>
                    <a:pt x="583" y="492"/>
                  </a:cubicBezTo>
                  <a:cubicBezTo>
                    <a:pt x="291" y="1269"/>
                    <a:pt x="1" y="4917"/>
                    <a:pt x="844" y="4917"/>
                  </a:cubicBezTo>
                  <a:cubicBezTo>
                    <a:pt x="855" y="4917"/>
                    <a:pt x="867" y="4916"/>
                    <a:pt x="878" y="4915"/>
                  </a:cubicBezTo>
                  <a:cubicBezTo>
                    <a:pt x="1762" y="4817"/>
                    <a:pt x="1958" y="1475"/>
                    <a:pt x="2155" y="99"/>
                  </a:cubicBezTo>
                  <a:cubicBezTo>
                    <a:pt x="2155" y="99"/>
                    <a:pt x="1835" y="1"/>
                    <a:pt x="14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43"/>
            <p:cNvSpPr/>
            <p:nvPr/>
          </p:nvSpPr>
          <p:spPr>
            <a:xfrm>
              <a:off x="8614450" y="2485613"/>
              <a:ext cx="48408" cy="97434"/>
            </a:xfrm>
            <a:custGeom>
              <a:avLst/>
              <a:gdLst/>
              <a:ahLst/>
              <a:cxnLst/>
              <a:rect l="l" t="t" r="r" b="b"/>
              <a:pathLst>
                <a:path w="2738" h="5511" extrusionOk="0">
                  <a:moveTo>
                    <a:pt x="1745" y="594"/>
                  </a:moveTo>
                  <a:cubicBezTo>
                    <a:pt x="1863" y="595"/>
                    <a:pt x="1981" y="606"/>
                    <a:pt x="2097" y="627"/>
                  </a:cubicBezTo>
                  <a:cubicBezTo>
                    <a:pt x="2074" y="812"/>
                    <a:pt x="2050" y="1019"/>
                    <a:pt x="2024" y="1241"/>
                  </a:cubicBezTo>
                  <a:cubicBezTo>
                    <a:pt x="1922" y="2136"/>
                    <a:pt x="1611" y="4863"/>
                    <a:pt x="1124" y="4920"/>
                  </a:cubicBezTo>
                  <a:cubicBezTo>
                    <a:pt x="731" y="4707"/>
                    <a:pt x="799" y="1776"/>
                    <a:pt x="1130" y="893"/>
                  </a:cubicBezTo>
                  <a:cubicBezTo>
                    <a:pt x="1218" y="657"/>
                    <a:pt x="1484" y="594"/>
                    <a:pt x="1743" y="594"/>
                  </a:cubicBezTo>
                  <a:close/>
                  <a:moveTo>
                    <a:pt x="1760" y="0"/>
                  </a:moveTo>
                  <a:cubicBezTo>
                    <a:pt x="1275" y="0"/>
                    <a:pt x="774" y="159"/>
                    <a:pt x="576" y="687"/>
                  </a:cubicBezTo>
                  <a:cubicBezTo>
                    <a:pt x="314" y="1388"/>
                    <a:pt x="1" y="4450"/>
                    <a:pt x="630" y="5257"/>
                  </a:cubicBezTo>
                  <a:cubicBezTo>
                    <a:pt x="759" y="5422"/>
                    <a:pt x="927" y="5510"/>
                    <a:pt x="1114" y="5510"/>
                  </a:cubicBezTo>
                  <a:cubicBezTo>
                    <a:pt x="1135" y="5510"/>
                    <a:pt x="1158" y="5509"/>
                    <a:pt x="1179" y="5506"/>
                  </a:cubicBezTo>
                  <a:cubicBezTo>
                    <a:pt x="2073" y="5407"/>
                    <a:pt x="2346" y="3626"/>
                    <a:pt x="2612" y="1308"/>
                  </a:cubicBezTo>
                  <a:cubicBezTo>
                    <a:pt x="2649" y="977"/>
                    <a:pt x="2684" y="678"/>
                    <a:pt x="2718" y="439"/>
                  </a:cubicBezTo>
                  <a:cubicBezTo>
                    <a:pt x="2738" y="295"/>
                    <a:pt x="2651" y="157"/>
                    <a:pt x="2513" y="114"/>
                  </a:cubicBezTo>
                  <a:cubicBezTo>
                    <a:pt x="2305" y="51"/>
                    <a:pt x="2035" y="0"/>
                    <a:pt x="176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43"/>
            <p:cNvSpPr/>
            <p:nvPr/>
          </p:nvSpPr>
          <p:spPr>
            <a:xfrm>
              <a:off x="8646910" y="2484941"/>
              <a:ext cx="45172" cy="80674"/>
            </a:xfrm>
            <a:custGeom>
              <a:avLst/>
              <a:gdLst/>
              <a:ahLst/>
              <a:cxnLst/>
              <a:rect l="l" t="t" r="r" b="b"/>
              <a:pathLst>
                <a:path w="2555" h="4563" extrusionOk="0">
                  <a:moveTo>
                    <a:pt x="1224" y="1"/>
                  </a:moveTo>
                  <a:cubicBezTo>
                    <a:pt x="969" y="1"/>
                    <a:pt x="736" y="114"/>
                    <a:pt x="590" y="435"/>
                  </a:cubicBezTo>
                  <a:cubicBezTo>
                    <a:pt x="99" y="1516"/>
                    <a:pt x="0" y="4562"/>
                    <a:pt x="590" y="4562"/>
                  </a:cubicBezTo>
                  <a:cubicBezTo>
                    <a:pt x="1180" y="4562"/>
                    <a:pt x="2064" y="3285"/>
                    <a:pt x="2260" y="2597"/>
                  </a:cubicBezTo>
                  <a:cubicBezTo>
                    <a:pt x="2457" y="1908"/>
                    <a:pt x="2555" y="632"/>
                    <a:pt x="2555" y="632"/>
                  </a:cubicBezTo>
                  <a:cubicBezTo>
                    <a:pt x="2555" y="632"/>
                    <a:pt x="1828" y="1"/>
                    <a:pt x="122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43"/>
            <p:cNvSpPr/>
            <p:nvPr/>
          </p:nvSpPr>
          <p:spPr>
            <a:xfrm>
              <a:off x="8641695" y="2479725"/>
              <a:ext cx="55745" cy="91123"/>
            </a:xfrm>
            <a:custGeom>
              <a:avLst/>
              <a:gdLst/>
              <a:ahLst/>
              <a:cxnLst/>
              <a:rect l="l" t="t" r="r" b="b"/>
              <a:pathLst>
                <a:path w="3153" h="5154" extrusionOk="0">
                  <a:moveTo>
                    <a:pt x="1522" y="591"/>
                  </a:moveTo>
                  <a:cubicBezTo>
                    <a:pt x="1829" y="591"/>
                    <a:pt x="2261" y="841"/>
                    <a:pt x="2542" y="1058"/>
                  </a:cubicBezTo>
                  <a:cubicBezTo>
                    <a:pt x="2510" y="1412"/>
                    <a:pt x="2418" y="2297"/>
                    <a:pt x="2271" y="2812"/>
                  </a:cubicBezTo>
                  <a:cubicBezTo>
                    <a:pt x="2078" y="3484"/>
                    <a:pt x="1314" y="4470"/>
                    <a:pt x="935" y="4557"/>
                  </a:cubicBezTo>
                  <a:cubicBezTo>
                    <a:pt x="682" y="4161"/>
                    <a:pt x="702" y="1846"/>
                    <a:pt x="1154" y="854"/>
                  </a:cubicBezTo>
                  <a:cubicBezTo>
                    <a:pt x="1241" y="661"/>
                    <a:pt x="1348" y="617"/>
                    <a:pt x="1421" y="602"/>
                  </a:cubicBezTo>
                  <a:cubicBezTo>
                    <a:pt x="1454" y="594"/>
                    <a:pt x="1488" y="591"/>
                    <a:pt x="1522" y="591"/>
                  </a:cubicBezTo>
                  <a:close/>
                  <a:moveTo>
                    <a:pt x="1519" y="0"/>
                  </a:moveTo>
                  <a:cubicBezTo>
                    <a:pt x="1444" y="0"/>
                    <a:pt x="1369" y="8"/>
                    <a:pt x="1296" y="24"/>
                  </a:cubicBezTo>
                  <a:cubicBezTo>
                    <a:pt x="1086" y="69"/>
                    <a:pt x="798" y="208"/>
                    <a:pt x="617" y="607"/>
                  </a:cubicBezTo>
                  <a:cubicBezTo>
                    <a:pt x="167" y="1595"/>
                    <a:pt x="1" y="4191"/>
                    <a:pt x="453" y="4893"/>
                  </a:cubicBezTo>
                  <a:cubicBezTo>
                    <a:pt x="599" y="5119"/>
                    <a:pt x="786" y="5153"/>
                    <a:pt x="885" y="5153"/>
                  </a:cubicBezTo>
                  <a:cubicBezTo>
                    <a:pt x="1714" y="5153"/>
                    <a:pt x="2650" y="3639"/>
                    <a:pt x="2840" y="2974"/>
                  </a:cubicBezTo>
                  <a:cubicBezTo>
                    <a:pt x="3043" y="2265"/>
                    <a:pt x="3141" y="1002"/>
                    <a:pt x="3145" y="949"/>
                  </a:cubicBezTo>
                  <a:cubicBezTo>
                    <a:pt x="3152" y="855"/>
                    <a:pt x="3114" y="764"/>
                    <a:pt x="3044" y="703"/>
                  </a:cubicBezTo>
                  <a:cubicBezTo>
                    <a:pt x="2954" y="624"/>
                    <a:pt x="2210" y="0"/>
                    <a:pt x="151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43"/>
            <p:cNvSpPr/>
            <p:nvPr/>
          </p:nvSpPr>
          <p:spPr>
            <a:xfrm>
              <a:off x="8664254" y="2483297"/>
              <a:ext cx="64338" cy="71728"/>
            </a:xfrm>
            <a:custGeom>
              <a:avLst/>
              <a:gdLst/>
              <a:ahLst/>
              <a:cxnLst/>
              <a:rect l="l" t="t" r="r" b="b"/>
              <a:pathLst>
                <a:path w="3639" h="4057" extrusionOk="0">
                  <a:moveTo>
                    <a:pt x="1585" y="0"/>
                  </a:moveTo>
                  <a:cubicBezTo>
                    <a:pt x="1538" y="0"/>
                    <a:pt x="1501" y="12"/>
                    <a:pt x="1476" y="37"/>
                  </a:cubicBezTo>
                  <a:cubicBezTo>
                    <a:pt x="1181" y="332"/>
                    <a:pt x="0" y="3359"/>
                    <a:pt x="887" y="3968"/>
                  </a:cubicBezTo>
                  <a:cubicBezTo>
                    <a:pt x="976" y="4029"/>
                    <a:pt x="1067" y="4057"/>
                    <a:pt x="1160" y="4057"/>
                  </a:cubicBezTo>
                  <a:cubicBezTo>
                    <a:pt x="1987" y="4057"/>
                    <a:pt x="2892" y="1860"/>
                    <a:pt x="2892" y="1860"/>
                  </a:cubicBezTo>
                  <a:lnTo>
                    <a:pt x="3639" y="1314"/>
                  </a:lnTo>
                  <a:cubicBezTo>
                    <a:pt x="3639" y="1314"/>
                    <a:pt x="2079" y="0"/>
                    <a:pt x="158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43"/>
            <p:cNvSpPr/>
            <p:nvPr/>
          </p:nvSpPr>
          <p:spPr>
            <a:xfrm>
              <a:off x="8667278" y="2477993"/>
              <a:ext cx="67255" cy="82265"/>
            </a:xfrm>
            <a:custGeom>
              <a:avLst/>
              <a:gdLst/>
              <a:ahLst/>
              <a:cxnLst/>
              <a:rect l="l" t="t" r="r" b="b"/>
              <a:pathLst>
                <a:path w="3804" h="4653" extrusionOk="0">
                  <a:moveTo>
                    <a:pt x="1472" y="606"/>
                  </a:moveTo>
                  <a:cubicBezTo>
                    <a:pt x="1718" y="676"/>
                    <a:pt x="2342" y="1088"/>
                    <a:pt x="2984" y="1601"/>
                  </a:cubicBezTo>
                  <a:lnTo>
                    <a:pt x="2546" y="1922"/>
                  </a:lnTo>
                  <a:cubicBezTo>
                    <a:pt x="2502" y="1954"/>
                    <a:pt x="2468" y="1998"/>
                    <a:pt x="2448" y="2048"/>
                  </a:cubicBezTo>
                  <a:cubicBezTo>
                    <a:pt x="2138" y="2799"/>
                    <a:pt x="1501" y="3918"/>
                    <a:pt x="1054" y="4050"/>
                  </a:cubicBezTo>
                  <a:cubicBezTo>
                    <a:pt x="1031" y="4057"/>
                    <a:pt x="1010" y="4061"/>
                    <a:pt x="989" y="4061"/>
                  </a:cubicBezTo>
                  <a:cubicBezTo>
                    <a:pt x="952" y="4061"/>
                    <a:pt x="919" y="4049"/>
                    <a:pt x="883" y="4024"/>
                  </a:cubicBezTo>
                  <a:cubicBezTo>
                    <a:pt x="763" y="3942"/>
                    <a:pt x="718" y="3751"/>
                    <a:pt x="699" y="3605"/>
                  </a:cubicBezTo>
                  <a:cubicBezTo>
                    <a:pt x="587" y="2678"/>
                    <a:pt x="1233" y="993"/>
                    <a:pt x="1472" y="606"/>
                  </a:cubicBezTo>
                  <a:close/>
                  <a:moveTo>
                    <a:pt x="1390" y="0"/>
                  </a:moveTo>
                  <a:cubicBezTo>
                    <a:pt x="1223" y="0"/>
                    <a:pt x="1148" y="76"/>
                    <a:pt x="1097" y="127"/>
                  </a:cubicBezTo>
                  <a:cubicBezTo>
                    <a:pt x="780" y="444"/>
                    <a:pt x="0" y="2463"/>
                    <a:pt x="106" y="3611"/>
                  </a:cubicBezTo>
                  <a:cubicBezTo>
                    <a:pt x="145" y="4033"/>
                    <a:pt x="294" y="4336"/>
                    <a:pt x="548" y="4511"/>
                  </a:cubicBezTo>
                  <a:cubicBezTo>
                    <a:pt x="678" y="4602"/>
                    <a:pt x="831" y="4651"/>
                    <a:pt x="989" y="4652"/>
                  </a:cubicBezTo>
                  <a:cubicBezTo>
                    <a:pt x="1068" y="4652"/>
                    <a:pt x="1147" y="4639"/>
                    <a:pt x="1223" y="4617"/>
                  </a:cubicBezTo>
                  <a:cubicBezTo>
                    <a:pt x="2045" y="4373"/>
                    <a:pt x="2760" y="2823"/>
                    <a:pt x="2962" y="2351"/>
                  </a:cubicBezTo>
                  <a:lnTo>
                    <a:pt x="3643" y="1852"/>
                  </a:lnTo>
                  <a:cubicBezTo>
                    <a:pt x="3796" y="1739"/>
                    <a:pt x="3804" y="1511"/>
                    <a:pt x="3658" y="1387"/>
                  </a:cubicBezTo>
                  <a:cubicBezTo>
                    <a:pt x="2313" y="255"/>
                    <a:pt x="1697" y="0"/>
                    <a:pt x="13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43"/>
            <p:cNvSpPr/>
            <p:nvPr/>
          </p:nvSpPr>
          <p:spPr>
            <a:xfrm>
              <a:off x="8247890" y="2513494"/>
              <a:ext cx="358727" cy="423772"/>
            </a:xfrm>
            <a:custGeom>
              <a:avLst/>
              <a:gdLst/>
              <a:ahLst/>
              <a:cxnLst/>
              <a:rect l="l" t="t" r="r" b="b"/>
              <a:pathLst>
                <a:path w="20290" h="23969" extrusionOk="0">
                  <a:moveTo>
                    <a:pt x="7449" y="0"/>
                  </a:moveTo>
                  <a:cubicBezTo>
                    <a:pt x="6618" y="0"/>
                    <a:pt x="5715" y="135"/>
                    <a:pt x="4730" y="419"/>
                  </a:cubicBezTo>
                  <a:cubicBezTo>
                    <a:pt x="0" y="1785"/>
                    <a:pt x="209" y="8934"/>
                    <a:pt x="209" y="8934"/>
                  </a:cubicBezTo>
                  <a:cubicBezTo>
                    <a:pt x="209" y="8934"/>
                    <a:pt x="420" y="12088"/>
                    <a:pt x="1261" y="12824"/>
                  </a:cubicBezTo>
                  <a:cubicBezTo>
                    <a:pt x="2102" y="13560"/>
                    <a:pt x="2628" y="14296"/>
                    <a:pt x="2628" y="14296"/>
                  </a:cubicBezTo>
                  <a:cubicBezTo>
                    <a:pt x="2628" y="14296"/>
                    <a:pt x="2838" y="15768"/>
                    <a:pt x="2838" y="16714"/>
                  </a:cubicBezTo>
                  <a:cubicBezTo>
                    <a:pt x="2838" y="17487"/>
                    <a:pt x="3260" y="17558"/>
                    <a:pt x="3700" y="17558"/>
                  </a:cubicBezTo>
                  <a:cubicBezTo>
                    <a:pt x="3799" y="17558"/>
                    <a:pt x="3898" y="17555"/>
                    <a:pt x="3994" y="17555"/>
                  </a:cubicBezTo>
                  <a:cubicBezTo>
                    <a:pt x="4520" y="17555"/>
                    <a:pt x="5466" y="19342"/>
                    <a:pt x="5992" y="20183"/>
                  </a:cubicBezTo>
                  <a:cubicBezTo>
                    <a:pt x="6517" y="21024"/>
                    <a:pt x="8620" y="22811"/>
                    <a:pt x="9566" y="23337"/>
                  </a:cubicBezTo>
                  <a:cubicBezTo>
                    <a:pt x="9676" y="23398"/>
                    <a:pt x="9795" y="23425"/>
                    <a:pt x="9918" y="23425"/>
                  </a:cubicBezTo>
                  <a:cubicBezTo>
                    <a:pt x="10857" y="23425"/>
                    <a:pt x="12089" y="21865"/>
                    <a:pt x="12089" y="21865"/>
                  </a:cubicBezTo>
                  <a:lnTo>
                    <a:pt x="12825" y="23968"/>
                  </a:lnTo>
                  <a:lnTo>
                    <a:pt x="20289" y="19132"/>
                  </a:lnTo>
                  <a:lnTo>
                    <a:pt x="16609" y="11983"/>
                  </a:lnTo>
                  <a:cubicBezTo>
                    <a:pt x="16609" y="11983"/>
                    <a:pt x="16505" y="8724"/>
                    <a:pt x="14402" y="4939"/>
                  </a:cubicBezTo>
                  <a:cubicBezTo>
                    <a:pt x="12737" y="1943"/>
                    <a:pt x="10611" y="0"/>
                    <a:pt x="744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43"/>
            <p:cNvSpPr/>
            <p:nvPr/>
          </p:nvSpPr>
          <p:spPr>
            <a:xfrm>
              <a:off x="8243541" y="2508243"/>
              <a:ext cx="368982" cy="434221"/>
            </a:xfrm>
            <a:custGeom>
              <a:avLst/>
              <a:gdLst/>
              <a:ahLst/>
              <a:cxnLst/>
              <a:rect l="l" t="t" r="r" b="b"/>
              <a:pathLst>
                <a:path w="20870" h="24560" extrusionOk="0">
                  <a:moveTo>
                    <a:pt x="7714" y="587"/>
                  </a:moveTo>
                  <a:cubicBezTo>
                    <a:pt x="10467" y="587"/>
                    <a:pt x="12587" y="2135"/>
                    <a:pt x="14390" y="5380"/>
                  </a:cubicBezTo>
                  <a:cubicBezTo>
                    <a:pt x="16430" y="9051"/>
                    <a:pt x="16561" y="12258"/>
                    <a:pt x="16561" y="12289"/>
                  </a:cubicBezTo>
                  <a:cubicBezTo>
                    <a:pt x="16563" y="12333"/>
                    <a:pt x="16575" y="12376"/>
                    <a:pt x="16595" y="12415"/>
                  </a:cubicBezTo>
                  <a:lnTo>
                    <a:pt x="20151" y="19326"/>
                  </a:lnTo>
                  <a:lnTo>
                    <a:pt x="13227" y="23812"/>
                  </a:lnTo>
                  <a:lnTo>
                    <a:pt x="12615" y="22064"/>
                  </a:lnTo>
                  <a:cubicBezTo>
                    <a:pt x="12578" y="21962"/>
                    <a:pt x="12490" y="21888"/>
                    <a:pt x="12385" y="21870"/>
                  </a:cubicBezTo>
                  <a:cubicBezTo>
                    <a:pt x="12368" y="21868"/>
                    <a:pt x="12352" y="21867"/>
                    <a:pt x="12335" y="21867"/>
                  </a:cubicBezTo>
                  <a:cubicBezTo>
                    <a:pt x="12245" y="21867"/>
                    <a:pt x="12160" y="21908"/>
                    <a:pt x="12104" y="21979"/>
                  </a:cubicBezTo>
                  <a:cubicBezTo>
                    <a:pt x="11695" y="22497"/>
                    <a:pt x="10762" y="23427"/>
                    <a:pt x="10172" y="23427"/>
                  </a:cubicBezTo>
                  <a:cubicBezTo>
                    <a:pt x="10094" y="23427"/>
                    <a:pt x="10021" y="23411"/>
                    <a:pt x="9957" y="23375"/>
                  </a:cubicBezTo>
                  <a:cubicBezTo>
                    <a:pt x="9036" y="22862"/>
                    <a:pt x="6978" y="21106"/>
                    <a:pt x="6490" y="20323"/>
                  </a:cubicBezTo>
                  <a:cubicBezTo>
                    <a:pt x="6395" y="20172"/>
                    <a:pt x="6287" y="19991"/>
                    <a:pt x="6170" y="19794"/>
                  </a:cubicBezTo>
                  <a:cubicBezTo>
                    <a:pt x="5367" y="18442"/>
                    <a:pt x="4798" y="17556"/>
                    <a:pt x="4241" y="17556"/>
                  </a:cubicBezTo>
                  <a:lnTo>
                    <a:pt x="4091" y="17557"/>
                  </a:lnTo>
                  <a:cubicBezTo>
                    <a:pt x="4045" y="17558"/>
                    <a:pt x="3998" y="17559"/>
                    <a:pt x="3951" y="17559"/>
                  </a:cubicBezTo>
                  <a:cubicBezTo>
                    <a:pt x="3761" y="17559"/>
                    <a:pt x="3583" y="17545"/>
                    <a:pt x="3496" y="17460"/>
                  </a:cubicBezTo>
                  <a:cubicBezTo>
                    <a:pt x="3400" y="17366"/>
                    <a:pt x="3380" y="17164"/>
                    <a:pt x="3380" y="17011"/>
                  </a:cubicBezTo>
                  <a:cubicBezTo>
                    <a:pt x="3380" y="16054"/>
                    <a:pt x="3176" y="14612"/>
                    <a:pt x="3167" y="14550"/>
                  </a:cubicBezTo>
                  <a:cubicBezTo>
                    <a:pt x="3161" y="14504"/>
                    <a:pt x="3142" y="14460"/>
                    <a:pt x="3116" y="14421"/>
                  </a:cubicBezTo>
                  <a:cubicBezTo>
                    <a:pt x="3093" y="14389"/>
                    <a:pt x="2559" y="13648"/>
                    <a:pt x="1703" y="12899"/>
                  </a:cubicBezTo>
                  <a:cubicBezTo>
                    <a:pt x="1159" y="12421"/>
                    <a:pt x="831" y="10391"/>
                    <a:pt x="752" y="9217"/>
                  </a:cubicBezTo>
                  <a:cubicBezTo>
                    <a:pt x="747" y="8999"/>
                    <a:pt x="656" y="2271"/>
                    <a:pt x="5060" y="1000"/>
                  </a:cubicBezTo>
                  <a:cubicBezTo>
                    <a:pt x="6007" y="726"/>
                    <a:pt x="6889" y="587"/>
                    <a:pt x="7714" y="587"/>
                  </a:cubicBezTo>
                  <a:close/>
                  <a:moveTo>
                    <a:pt x="7699" y="0"/>
                  </a:moveTo>
                  <a:cubicBezTo>
                    <a:pt x="6822" y="0"/>
                    <a:pt x="5890" y="145"/>
                    <a:pt x="4896" y="432"/>
                  </a:cubicBezTo>
                  <a:cubicBezTo>
                    <a:pt x="1" y="1847"/>
                    <a:pt x="153" y="8939"/>
                    <a:pt x="161" y="9240"/>
                  </a:cubicBezTo>
                  <a:lnTo>
                    <a:pt x="161" y="9251"/>
                  </a:lnTo>
                  <a:cubicBezTo>
                    <a:pt x="183" y="9586"/>
                    <a:pt x="406" y="12550"/>
                    <a:pt x="1313" y="13343"/>
                  </a:cubicBezTo>
                  <a:cubicBezTo>
                    <a:pt x="1782" y="13756"/>
                    <a:pt x="2210" y="14213"/>
                    <a:pt x="2592" y="14708"/>
                  </a:cubicBezTo>
                  <a:cubicBezTo>
                    <a:pt x="2633" y="15015"/>
                    <a:pt x="2788" y="16215"/>
                    <a:pt x="2788" y="17011"/>
                  </a:cubicBezTo>
                  <a:cubicBezTo>
                    <a:pt x="2788" y="17403"/>
                    <a:pt x="2884" y="17688"/>
                    <a:pt x="3080" y="17882"/>
                  </a:cubicBezTo>
                  <a:cubicBezTo>
                    <a:pt x="3326" y="18122"/>
                    <a:pt x="3662" y="18150"/>
                    <a:pt x="3959" y="18150"/>
                  </a:cubicBezTo>
                  <a:cubicBezTo>
                    <a:pt x="4008" y="18150"/>
                    <a:pt x="4055" y="18149"/>
                    <a:pt x="4101" y="18149"/>
                  </a:cubicBezTo>
                  <a:lnTo>
                    <a:pt x="4234" y="18146"/>
                  </a:lnTo>
                  <a:cubicBezTo>
                    <a:pt x="4537" y="18207"/>
                    <a:pt x="5325" y="19531"/>
                    <a:pt x="5661" y="20096"/>
                  </a:cubicBezTo>
                  <a:cubicBezTo>
                    <a:pt x="5781" y="20297"/>
                    <a:pt x="5892" y="20483"/>
                    <a:pt x="5987" y="20637"/>
                  </a:cubicBezTo>
                  <a:cubicBezTo>
                    <a:pt x="6535" y="21514"/>
                    <a:pt x="8650" y="23326"/>
                    <a:pt x="9669" y="23892"/>
                  </a:cubicBezTo>
                  <a:cubicBezTo>
                    <a:pt x="9825" y="23979"/>
                    <a:pt x="9990" y="24017"/>
                    <a:pt x="10159" y="24017"/>
                  </a:cubicBezTo>
                  <a:cubicBezTo>
                    <a:pt x="10923" y="24017"/>
                    <a:pt x="11762" y="23243"/>
                    <a:pt x="12226" y="22742"/>
                  </a:cubicBezTo>
                  <a:lnTo>
                    <a:pt x="12792" y="24362"/>
                  </a:lnTo>
                  <a:cubicBezTo>
                    <a:pt x="12834" y="24479"/>
                    <a:pt x="12944" y="24560"/>
                    <a:pt x="13069" y="24560"/>
                  </a:cubicBezTo>
                  <a:cubicBezTo>
                    <a:pt x="13070" y="24560"/>
                    <a:pt x="13071" y="24560"/>
                    <a:pt x="13072" y="24560"/>
                  </a:cubicBezTo>
                  <a:cubicBezTo>
                    <a:pt x="13129" y="24560"/>
                    <a:pt x="13184" y="24543"/>
                    <a:pt x="13233" y="24513"/>
                  </a:cubicBezTo>
                  <a:lnTo>
                    <a:pt x="20697" y="19677"/>
                  </a:lnTo>
                  <a:cubicBezTo>
                    <a:pt x="20825" y="19595"/>
                    <a:pt x="20869" y="19429"/>
                    <a:pt x="20799" y="19294"/>
                  </a:cubicBezTo>
                  <a:lnTo>
                    <a:pt x="17149" y="12202"/>
                  </a:lnTo>
                  <a:cubicBezTo>
                    <a:pt x="17122" y="11699"/>
                    <a:pt x="16879" y="8642"/>
                    <a:pt x="14908" y="5094"/>
                  </a:cubicBezTo>
                  <a:cubicBezTo>
                    <a:pt x="13002" y="1664"/>
                    <a:pt x="10671" y="0"/>
                    <a:pt x="769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43"/>
            <p:cNvSpPr/>
            <p:nvPr/>
          </p:nvSpPr>
          <p:spPr>
            <a:xfrm>
              <a:off x="8121478" y="2423786"/>
              <a:ext cx="450204" cy="397217"/>
            </a:xfrm>
            <a:custGeom>
              <a:avLst/>
              <a:gdLst/>
              <a:ahLst/>
              <a:cxnLst/>
              <a:rect l="l" t="t" r="r" b="b"/>
              <a:pathLst>
                <a:path w="25464" h="22467" extrusionOk="0">
                  <a:moveTo>
                    <a:pt x="16101" y="0"/>
                  </a:moveTo>
                  <a:cubicBezTo>
                    <a:pt x="16036" y="0"/>
                    <a:pt x="16001" y="1"/>
                    <a:pt x="16001" y="1"/>
                  </a:cubicBezTo>
                  <a:cubicBezTo>
                    <a:pt x="16001" y="1"/>
                    <a:pt x="13765" y="1"/>
                    <a:pt x="10839" y="1034"/>
                  </a:cubicBezTo>
                  <a:cubicBezTo>
                    <a:pt x="8077" y="2010"/>
                    <a:pt x="7398" y="5851"/>
                    <a:pt x="4990" y="7227"/>
                  </a:cubicBezTo>
                  <a:cubicBezTo>
                    <a:pt x="4467" y="7526"/>
                    <a:pt x="4107" y="7638"/>
                    <a:pt x="3850" y="7638"/>
                  </a:cubicBezTo>
                  <a:cubicBezTo>
                    <a:pt x="3068" y="7638"/>
                    <a:pt x="3252" y="6592"/>
                    <a:pt x="2759" y="6592"/>
                  </a:cubicBezTo>
                  <a:cubicBezTo>
                    <a:pt x="2669" y="6592"/>
                    <a:pt x="2555" y="6627"/>
                    <a:pt x="2409" y="6711"/>
                  </a:cubicBezTo>
                  <a:cubicBezTo>
                    <a:pt x="1204" y="7399"/>
                    <a:pt x="0" y="13421"/>
                    <a:pt x="2580" y="15141"/>
                  </a:cubicBezTo>
                  <a:cubicBezTo>
                    <a:pt x="3297" y="15619"/>
                    <a:pt x="4107" y="15792"/>
                    <a:pt x="4903" y="15792"/>
                  </a:cubicBezTo>
                  <a:cubicBezTo>
                    <a:pt x="6972" y="15792"/>
                    <a:pt x="8947" y="14625"/>
                    <a:pt x="8947" y="14625"/>
                  </a:cubicBezTo>
                  <a:lnTo>
                    <a:pt x="8947" y="14625"/>
                  </a:lnTo>
                  <a:cubicBezTo>
                    <a:pt x="8947" y="14625"/>
                    <a:pt x="8602" y="15830"/>
                    <a:pt x="9634" y="16174"/>
                  </a:cubicBezTo>
                  <a:cubicBezTo>
                    <a:pt x="10255" y="16381"/>
                    <a:pt x="10887" y="16554"/>
                    <a:pt x="11528" y="16690"/>
                  </a:cubicBezTo>
                  <a:cubicBezTo>
                    <a:pt x="11528" y="16690"/>
                    <a:pt x="11369" y="18592"/>
                    <a:pt x="12726" y="18592"/>
                  </a:cubicBezTo>
                  <a:cubicBezTo>
                    <a:pt x="12783" y="18592"/>
                    <a:pt x="12842" y="18589"/>
                    <a:pt x="12904" y="18582"/>
                  </a:cubicBezTo>
                  <a:cubicBezTo>
                    <a:pt x="14189" y="18440"/>
                    <a:pt x="13459" y="16756"/>
                    <a:pt x="13174" y="16187"/>
                  </a:cubicBezTo>
                  <a:lnTo>
                    <a:pt x="13174" y="16187"/>
                  </a:lnTo>
                  <a:cubicBezTo>
                    <a:pt x="13701" y="17172"/>
                    <a:pt x="16243" y="21754"/>
                    <a:pt x="18237" y="22368"/>
                  </a:cubicBezTo>
                  <a:cubicBezTo>
                    <a:pt x="18456" y="22435"/>
                    <a:pt x="18685" y="22466"/>
                    <a:pt x="18920" y="22466"/>
                  </a:cubicBezTo>
                  <a:cubicBezTo>
                    <a:pt x="21091" y="22466"/>
                    <a:pt x="23827" y="19824"/>
                    <a:pt x="24604" y="18582"/>
                  </a:cubicBezTo>
                  <a:cubicBezTo>
                    <a:pt x="25464" y="17206"/>
                    <a:pt x="24775" y="7399"/>
                    <a:pt x="22883" y="3614"/>
                  </a:cubicBezTo>
                  <a:cubicBezTo>
                    <a:pt x="21149" y="145"/>
                    <a:pt x="16813" y="0"/>
                    <a:pt x="16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43"/>
            <p:cNvSpPr/>
            <p:nvPr/>
          </p:nvSpPr>
          <p:spPr>
            <a:xfrm>
              <a:off x="8134173" y="2418553"/>
              <a:ext cx="443167" cy="407701"/>
            </a:xfrm>
            <a:custGeom>
              <a:avLst/>
              <a:gdLst/>
              <a:ahLst/>
              <a:cxnLst/>
              <a:rect l="l" t="t" r="r" b="b"/>
              <a:pathLst>
                <a:path w="25066" h="23060" extrusionOk="0">
                  <a:moveTo>
                    <a:pt x="15368" y="591"/>
                  </a:moveTo>
                  <a:cubicBezTo>
                    <a:pt x="15984" y="591"/>
                    <a:pt x="20239" y="720"/>
                    <a:pt x="21901" y="4043"/>
                  </a:cubicBezTo>
                  <a:cubicBezTo>
                    <a:pt x="23803" y="7848"/>
                    <a:pt x="24361" y="17560"/>
                    <a:pt x="23634" y="18722"/>
                  </a:cubicBezTo>
                  <a:cubicBezTo>
                    <a:pt x="22875" y="19938"/>
                    <a:pt x="20213" y="22468"/>
                    <a:pt x="18208" y="22468"/>
                  </a:cubicBezTo>
                  <a:cubicBezTo>
                    <a:pt x="18000" y="22468"/>
                    <a:pt x="17799" y="22441"/>
                    <a:pt x="17607" y="22382"/>
                  </a:cubicBezTo>
                  <a:cubicBezTo>
                    <a:pt x="15753" y="21810"/>
                    <a:pt x="13291" y="17409"/>
                    <a:pt x="12736" y="16378"/>
                  </a:cubicBezTo>
                  <a:cubicBezTo>
                    <a:pt x="12678" y="16263"/>
                    <a:pt x="12633" y="16183"/>
                    <a:pt x="12614" y="16150"/>
                  </a:cubicBezTo>
                  <a:cubicBezTo>
                    <a:pt x="12560" y="16054"/>
                    <a:pt x="12461" y="16001"/>
                    <a:pt x="12358" y="16001"/>
                  </a:cubicBezTo>
                  <a:cubicBezTo>
                    <a:pt x="12310" y="16001"/>
                    <a:pt x="12261" y="16012"/>
                    <a:pt x="12216" y="16037"/>
                  </a:cubicBezTo>
                  <a:cubicBezTo>
                    <a:pt x="12075" y="16113"/>
                    <a:pt x="12021" y="16288"/>
                    <a:pt x="12095" y="16432"/>
                  </a:cubicBezTo>
                  <a:cubicBezTo>
                    <a:pt x="12108" y="16457"/>
                    <a:pt x="12155" y="16548"/>
                    <a:pt x="12230" y="16687"/>
                  </a:cubicBezTo>
                  <a:cubicBezTo>
                    <a:pt x="12492" y="17222"/>
                    <a:pt x="12750" y="17992"/>
                    <a:pt x="12565" y="18356"/>
                  </a:cubicBezTo>
                  <a:cubicBezTo>
                    <a:pt x="12522" y="18439"/>
                    <a:pt x="12434" y="18551"/>
                    <a:pt x="12153" y="18582"/>
                  </a:cubicBezTo>
                  <a:cubicBezTo>
                    <a:pt x="12101" y="18588"/>
                    <a:pt x="12052" y="18591"/>
                    <a:pt x="12004" y="18591"/>
                  </a:cubicBezTo>
                  <a:cubicBezTo>
                    <a:pt x="11782" y="18591"/>
                    <a:pt x="11607" y="18526"/>
                    <a:pt x="11471" y="18393"/>
                  </a:cubicBezTo>
                  <a:cubicBezTo>
                    <a:pt x="11107" y="18042"/>
                    <a:pt x="11082" y="17275"/>
                    <a:pt x="11103" y="17008"/>
                  </a:cubicBezTo>
                  <a:cubicBezTo>
                    <a:pt x="11116" y="16860"/>
                    <a:pt x="11015" y="16725"/>
                    <a:pt x="10868" y="16695"/>
                  </a:cubicBezTo>
                  <a:cubicBezTo>
                    <a:pt x="10240" y="16560"/>
                    <a:pt x="9620" y="16392"/>
                    <a:pt x="9011" y="16189"/>
                  </a:cubicBezTo>
                  <a:cubicBezTo>
                    <a:pt x="8276" y="15943"/>
                    <a:pt x="8487" y="15096"/>
                    <a:pt x="8513" y="15002"/>
                  </a:cubicBezTo>
                  <a:cubicBezTo>
                    <a:pt x="8571" y="14799"/>
                    <a:pt x="8411" y="14624"/>
                    <a:pt x="8228" y="14624"/>
                  </a:cubicBezTo>
                  <a:cubicBezTo>
                    <a:pt x="8179" y="14624"/>
                    <a:pt x="8128" y="14637"/>
                    <a:pt x="8079" y="14665"/>
                  </a:cubicBezTo>
                  <a:cubicBezTo>
                    <a:pt x="8052" y="14681"/>
                    <a:pt x="6140" y="15788"/>
                    <a:pt x="4179" y="15788"/>
                  </a:cubicBezTo>
                  <a:cubicBezTo>
                    <a:pt x="3436" y="15788"/>
                    <a:pt x="2685" y="15629"/>
                    <a:pt x="2027" y="15190"/>
                  </a:cubicBezTo>
                  <a:cubicBezTo>
                    <a:pt x="1075" y="14557"/>
                    <a:pt x="568" y="13108"/>
                    <a:pt x="633" y="11213"/>
                  </a:cubicBezTo>
                  <a:cubicBezTo>
                    <a:pt x="704" y="9152"/>
                    <a:pt x="1382" y="7524"/>
                    <a:pt x="1837" y="7264"/>
                  </a:cubicBezTo>
                  <a:cubicBezTo>
                    <a:pt x="1978" y="7183"/>
                    <a:pt x="2036" y="7183"/>
                    <a:pt x="2036" y="7181"/>
                  </a:cubicBezTo>
                  <a:cubicBezTo>
                    <a:pt x="2072" y="7208"/>
                    <a:pt x="2132" y="7349"/>
                    <a:pt x="2167" y="7435"/>
                  </a:cubicBezTo>
                  <a:cubicBezTo>
                    <a:pt x="2274" y="7692"/>
                    <a:pt x="2421" y="8047"/>
                    <a:pt x="2815" y="8180"/>
                  </a:cubicBezTo>
                  <a:cubicBezTo>
                    <a:pt x="2912" y="8213"/>
                    <a:pt x="3016" y="8229"/>
                    <a:pt x="3129" y="8229"/>
                  </a:cubicBezTo>
                  <a:cubicBezTo>
                    <a:pt x="3468" y="8229"/>
                    <a:pt x="3888" y="8083"/>
                    <a:pt x="4418" y="7780"/>
                  </a:cubicBezTo>
                  <a:cubicBezTo>
                    <a:pt x="5582" y="7114"/>
                    <a:pt x="6357" y="5914"/>
                    <a:pt x="7106" y="4754"/>
                  </a:cubicBezTo>
                  <a:cubicBezTo>
                    <a:pt x="7985" y="3391"/>
                    <a:pt x="8817" y="2103"/>
                    <a:pt x="10219" y="1608"/>
                  </a:cubicBezTo>
                  <a:cubicBezTo>
                    <a:pt x="13057" y="606"/>
                    <a:pt x="15261" y="592"/>
                    <a:pt x="15283" y="592"/>
                  </a:cubicBezTo>
                  <a:lnTo>
                    <a:pt x="15293" y="592"/>
                  </a:lnTo>
                  <a:cubicBezTo>
                    <a:pt x="15297" y="592"/>
                    <a:pt x="15322" y="591"/>
                    <a:pt x="15368" y="591"/>
                  </a:cubicBezTo>
                  <a:close/>
                  <a:moveTo>
                    <a:pt x="15405" y="0"/>
                  </a:moveTo>
                  <a:cubicBezTo>
                    <a:pt x="15342" y="0"/>
                    <a:pt x="15299" y="1"/>
                    <a:pt x="15279" y="2"/>
                  </a:cubicBezTo>
                  <a:cubicBezTo>
                    <a:pt x="15130" y="3"/>
                    <a:pt x="12923" y="28"/>
                    <a:pt x="10024" y="1052"/>
                  </a:cubicBezTo>
                  <a:cubicBezTo>
                    <a:pt x="8430" y="1613"/>
                    <a:pt x="7505" y="3047"/>
                    <a:pt x="6610" y="4435"/>
                  </a:cubicBezTo>
                  <a:cubicBezTo>
                    <a:pt x="5867" y="5587"/>
                    <a:pt x="5166" y="6673"/>
                    <a:pt x="4126" y="7267"/>
                  </a:cubicBezTo>
                  <a:cubicBezTo>
                    <a:pt x="3600" y="7568"/>
                    <a:pt x="3299" y="7639"/>
                    <a:pt x="3132" y="7639"/>
                  </a:cubicBezTo>
                  <a:cubicBezTo>
                    <a:pt x="3076" y="7639"/>
                    <a:pt x="3036" y="7631"/>
                    <a:pt x="3007" y="7621"/>
                  </a:cubicBezTo>
                  <a:cubicBezTo>
                    <a:pt x="2876" y="7577"/>
                    <a:pt x="2810" y="7437"/>
                    <a:pt x="2714" y="7208"/>
                  </a:cubicBezTo>
                  <a:cubicBezTo>
                    <a:pt x="2618" y="6979"/>
                    <a:pt x="2509" y="6718"/>
                    <a:pt x="2234" y="6624"/>
                  </a:cubicBezTo>
                  <a:cubicBezTo>
                    <a:pt x="2172" y="6604"/>
                    <a:pt x="2109" y="6593"/>
                    <a:pt x="2043" y="6593"/>
                  </a:cubicBezTo>
                  <a:cubicBezTo>
                    <a:pt x="1894" y="6593"/>
                    <a:pt x="1730" y="6646"/>
                    <a:pt x="1545" y="6751"/>
                  </a:cubicBezTo>
                  <a:cubicBezTo>
                    <a:pt x="787" y="7186"/>
                    <a:pt x="113" y="9179"/>
                    <a:pt x="44" y="11196"/>
                  </a:cubicBezTo>
                  <a:cubicBezTo>
                    <a:pt x="0" y="12431"/>
                    <a:pt x="160" y="14658"/>
                    <a:pt x="1700" y="15684"/>
                  </a:cubicBezTo>
                  <a:cubicBezTo>
                    <a:pt x="2477" y="16202"/>
                    <a:pt x="3346" y="16389"/>
                    <a:pt x="4194" y="16389"/>
                  </a:cubicBezTo>
                  <a:cubicBezTo>
                    <a:pt x="5702" y="16389"/>
                    <a:pt x="7142" y="15800"/>
                    <a:pt x="7878" y="15442"/>
                  </a:cubicBezTo>
                  <a:cubicBezTo>
                    <a:pt x="7899" y="15943"/>
                    <a:pt x="8118" y="16515"/>
                    <a:pt x="8824" y="16752"/>
                  </a:cubicBezTo>
                  <a:cubicBezTo>
                    <a:pt x="9547" y="16991"/>
                    <a:pt x="10179" y="17147"/>
                    <a:pt x="10510" y="17224"/>
                  </a:cubicBezTo>
                  <a:cubicBezTo>
                    <a:pt x="10518" y="17619"/>
                    <a:pt x="10596" y="18368"/>
                    <a:pt x="11059" y="18819"/>
                  </a:cubicBezTo>
                  <a:cubicBezTo>
                    <a:pt x="11310" y="19062"/>
                    <a:pt x="11628" y="19184"/>
                    <a:pt x="12009" y="19184"/>
                  </a:cubicBezTo>
                  <a:cubicBezTo>
                    <a:pt x="12077" y="19184"/>
                    <a:pt x="12148" y="19181"/>
                    <a:pt x="12220" y="19173"/>
                  </a:cubicBezTo>
                  <a:cubicBezTo>
                    <a:pt x="12741" y="19115"/>
                    <a:pt x="12983" y="18844"/>
                    <a:pt x="13093" y="18626"/>
                  </a:cubicBezTo>
                  <a:cubicBezTo>
                    <a:pt x="13137" y="18538"/>
                    <a:pt x="13168" y="18445"/>
                    <a:pt x="13187" y="18349"/>
                  </a:cubicBezTo>
                  <a:cubicBezTo>
                    <a:pt x="14266" y="20104"/>
                    <a:pt x="15961" y="22494"/>
                    <a:pt x="17434" y="22947"/>
                  </a:cubicBezTo>
                  <a:cubicBezTo>
                    <a:pt x="17681" y="23022"/>
                    <a:pt x="17939" y="23059"/>
                    <a:pt x="18198" y="23059"/>
                  </a:cubicBezTo>
                  <a:cubicBezTo>
                    <a:pt x="18202" y="23059"/>
                    <a:pt x="18206" y="23059"/>
                    <a:pt x="18210" y="23059"/>
                  </a:cubicBezTo>
                  <a:cubicBezTo>
                    <a:pt x="20565" y="23059"/>
                    <a:pt x="23362" y="20276"/>
                    <a:pt x="24138" y="19037"/>
                  </a:cubicBezTo>
                  <a:cubicBezTo>
                    <a:pt x="25066" y="17550"/>
                    <a:pt x="24362" y="7643"/>
                    <a:pt x="22431" y="3779"/>
                  </a:cubicBezTo>
                  <a:cubicBezTo>
                    <a:pt x="20626" y="170"/>
                    <a:pt x="16237" y="0"/>
                    <a:pt x="15405"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43"/>
            <p:cNvSpPr/>
            <p:nvPr/>
          </p:nvSpPr>
          <p:spPr>
            <a:xfrm>
              <a:off x="8337457" y="2709636"/>
              <a:ext cx="73991" cy="90557"/>
            </a:xfrm>
            <a:custGeom>
              <a:avLst/>
              <a:gdLst/>
              <a:ahLst/>
              <a:cxnLst/>
              <a:rect l="l" t="t" r="r" b="b"/>
              <a:pathLst>
                <a:path w="4185" h="5122" extrusionOk="0">
                  <a:moveTo>
                    <a:pt x="1275" y="1"/>
                  </a:moveTo>
                  <a:cubicBezTo>
                    <a:pt x="1" y="1"/>
                    <a:pt x="926" y="3517"/>
                    <a:pt x="926" y="3517"/>
                  </a:cubicBezTo>
                  <a:lnTo>
                    <a:pt x="2713" y="5095"/>
                  </a:lnTo>
                  <a:cubicBezTo>
                    <a:pt x="2784" y="5112"/>
                    <a:pt x="2868" y="5121"/>
                    <a:pt x="2959" y="5121"/>
                  </a:cubicBezTo>
                  <a:cubicBezTo>
                    <a:pt x="3399" y="5121"/>
                    <a:pt x="3992" y="4917"/>
                    <a:pt x="4080" y="4568"/>
                  </a:cubicBezTo>
                  <a:cubicBezTo>
                    <a:pt x="4184" y="4148"/>
                    <a:pt x="3239" y="573"/>
                    <a:pt x="1557" y="48"/>
                  </a:cubicBezTo>
                  <a:cubicBezTo>
                    <a:pt x="1453" y="16"/>
                    <a:pt x="1359" y="1"/>
                    <a:pt x="127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43"/>
            <p:cNvSpPr/>
            <p:nvPr/>
          </p:nvSpPr>
          <p:spPr>
            <a:xfrm>
              <a:off x="8336043" y="2704403"/>
              <a:ext cx="80886" cy="100988"/>
            </a:xfrm>
            <a:custGeom>
              <a:avLst/>
              <a:gdLst/>
              <a:ahLst/>
              <a:cxnLst/>
              <a:rect l="l" t="t" r="r" b="b"/>
              <a:pathLst>
                <a:path w="4575" h="5712" extrusionOk="0">
                  <a:moveTo>
                    <a:pt x="1353" y="0"/>
                  </a:moveTo>
                  <a:cubicBezTo>
                    <a:pt x="1081" y="0"/>
                    <a:pt x="895" y="113"/>
                    <a:pt x="777" y="226"/>
                  </a:cubicBezTo>
                  <a:cubicBezTo>
                    <a:pt x="0" y="969"/>
                    <a:pt x="593" y="3406"/>
                    <a:pt x="720" y="3889"/>
                  </a:cubicBezTo>
                  <a:cubicBezTo>
                    <a:pt x="757" y="4019"/>
                    <a:pt x="876" y="4103"/>
                    <a:pt x="1005" y="4103"/>
                  </a:cubicBezTo>
                  <a:cubicBezTo>
                    <a:pt x="1029" y="4103"/>
                    <a:pt x="1054" y="4100"/>
                    <a:pt x="1079" y="4094"/>
                  </a:cubicBezTo>
                  <a:cubicBezTo>
                    <a:pt x="1235" y="4052"/>
                    <a:pt x="1330" y="3894"/>
                    <a:pt x="1291" y="3737"/>
                  </a:cubicBezTo>
                  <a:cubicBezTo>
                    <a:pt x="1014" y="2681"/>
                    <a:pt x="797" y="1026"/>
                    <a:pt x="1186" y="653"/>
                  </a:cubicBezTo>
                  <a:cubicBezTo>
                    <a:pt x="1207" y="633"/>
                    <a:pt x="1250" y="592"/>
                    <a:pt x="1354" y="592"/>
                  </a:cubicBezTo>
                  <a:cubicBezTo>
                    <a:pt x="1404" y="592"/>
                    <a:pt x="1467" y="601"/>
                    <a:pt x="1549" y="626"/>
                  </a:cubicBezTo>
                  <a:cubicBezTo>
                    <a:pt x="2985" y="1075"/>
                    <a:pt x="3932" y="4333"/>
                    <a:pt x="3873" y="4793"/>
                  </a:cubicBezTo>
                  <a:cubicBezTo>
                    <a:pt x="3830" y="4959"/>
                    <a:pt x="3377" y="5122"/>
                    <a:pt x="3040" y="5122"/>
                  </a:cubicBezTo>
                  <a:cubicBezTo>
                    <a:pt x="2976" y="5122"/>
                    <a:pt x="2916" y="5116"/>
                    <a:pt x="2864" y="5104"/>
                  </a:cubicBezTo>
                  <a:cubicBezTo>
                    <a:pt x="2839" y="5097"/>
                    <a:pt x="2814" y="5094"/>
                    <a:pt x="2790" y="5094"/>
                  </a:cubicBezTo>
                  <a:cubicBezTo>
                    <a:pt x="2658" y="5094"/>
                    <a:pt x="2537" y="5184"/>
                    <a:pt x="2503" y="5318"/>
                  </a:cubicBezTo>
                  <a:cubicBezTo>
                    <a:pt x="2464" y="5477"/>
                    <a:pt x="2561" y="5639"/>
                    <a:pt x="2721" y="5678"/>
                  </a:cubicBezTo>
                  <a:cubicBezTo>
                    <a:pt x="2820" y="5700"/>
                    <a:pt x="2922" y="5712"/>
                    <a:pt x="3023" y="5712"/>
                  </a:cubicBezTo>
                  <a:cubicBezTo>
                    <a:pt x="3029" y="5712"/>
                    <a:pt x="3034" y="5712"/>
                    <a:pt x="3039" y="5712"/>
                  </a:cubicBezTo>
                  <a:cubicBezTo>
                    <a:pt x="3579" y="5712"/>
                    <a:pt x="4313" y="5467"/>
                    <a:pt x="4446" y="4936"/>
                  </a:cubicBezTo>
                  <a:cubicBezTo>
                    <a:pt x="4574" y="4422"/>
                    <a:pt x="3578" y="642"/>
                    <a:pt x="1724" y="62"/>
                  </a:cubicBezTo>
                  <a:cubicBezTo>
                    <a:pt x="1585" y="19"/>
                    <a:pt x="1462" y="0"/>
                    <a:pt x="1353"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43"/>
            <p:cNvSpPr/>
            <p:nvPr/>
          </p:nvSpPr>
          <p:spPr>
            <a:xfrm>
              <a:off x="8410087" y="2793563"/>
              <a:ext cx="265819" cy="181485"/>
            </a:xfrm>
            <a:custGeom>
              <a:avLst/>
              <a:gdLst/>
              <a:ahLst/>
              <a:cxnLst/>
              <a:rect l="l" t="t" r="r" b="b"/>
              <a:pathLst>
                <a:path w="15035" h="10265" extrusionOk="0">
                  <a:moveTo>
                    <a:pt x="11296" y="1"/>
                  </a:moveTo>
                  <a:cubicBezTo>
                    <a:pt x="10457" y="1"/>
                    <a:pt x="9624" y="57"/>
                    <a:pt x="8970" y="220"/>
                  </a:cubicBezTo>
                  <a:cubicBezTo>
                    <a:pt x="8970" y="220"/>
                    <a:pt x="5153" y="2380"/>
                    <a:pt x="3365" y="3957"/>
                  </a:cubicBezTo>
                  <a:cubicBezTo>
                    <a:pt x="1578" y="5533"/>
                    <a:pt x="1" y="10265"/>
                    <a:pt x="1" y="10265"/>
                  </a:cubicBezTo>
                  <a:cubicBezTo>
                    <a:pt x="1" y="10265"/>
                    <a:pt x="10828" y="2906"/>
                    <a:pt x="12722" y="1855"/>
                  </a:cubicBezTo>
                  <a:cubicBezTo>
                    <a:pt x="14614" y="803"/>
                    <a:pt x="15035" y="277"/>
                    <a:pt x="15035" y="277"/>
                  </a:cubicBezTo>
                  <a:cubicBezTo>
                    <a:pt x="15035" y="277"/>
                    <a:pt x="13154" y="1"/>
                    <a:pt x="1129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43"/>
            <p:cNvSpPr/>
            <p:nvPr/>
          </p:nvSpPr>
          <p:spPr>
            <a:xfrm>
              <a:off x="8404022" y="2788330"/>
              <a:ext cx="278478" cy="191934"/>
            </a:xfrm>
            <a:custGeom>
              <a:avLst/>
              <a:gdLst/>
              <a:ahLst/>
              <a:cxnLst/>
              <a:rect l="l" t="t" r="r" b="b"/>
              <a:pathLst>
                <a:path w="15751" h="10856" extrusionOk="0">
                  <a:moveTo>
                    <a:pt x="11631" y="592"/>
                  </a:moveTo>
                  <a:cubicBezTo>
                    <a:pt x="12794" y="592"/>
                    <a:pt x="13976" y="703"/>
                    <a:pt x="14683" y="783"/>
                  </a:cubicBezTo>
                  <a:cubicBezTo>
                    <a:pt x="14348" y="1035"/>
                    <a:pt x="13795" y="1407"/>
                    <a:pt x="12920" y="1893"/>
                  </a:cubicBezTo>
                  <a:cubicBezTo>
                    <a:pt x="11310" y="2788"/>
                    <a:pt x="3440" y="8105"/>
                    <a:pt x="932" y="9804"/>
                  </a:cubicBezTo>
                  <a:cubicBezTo>
                    <a:pt x="1471" y="8387"/>
                    <a:pt x="2647" y="5584"/>
                    <a:pt x="3904" y="4475"/>
                  </a:cubicBezTo>
                  <a:cubicBezTo>
                    <a:pt x="5556" y="3016"/>
                    <a:pt x="9035" y="1015"/>
                    <a:pt x="9423" y="793"/>
                  </a:cubicBezTo>
                  <a:cubicBezTo>
                    <a:pt x="10044" y="644"/>
                    <a:pt x="10833" y="592"/>
                    <a:pt x="11631" y="592"/>
                  </a:cubicBezTo>
                  <a:close/>
                  <a:moveTo>
                    <a:pt x="11648" y="0"/>
                  </a:moveTo>
                  <a:cubicBezTo>
                    <a:pt x="10786" y="0"/>
                    <a:pt x="9925" y="59"/>
                    <a:pt x="9241" y="229"/>
                  </a:cubicBezTo>
                  <a:cubicBezTo>
                    <a:pt x="9216" y="236"/>
                    <a:pt x="9191" y="246"/>
                    <a:pt x="9168" y="260"/>
                  </a:cubicBezTo>
                  <a:cubicBezTo>
                    <a:pt x="9011" y="348"/>
                    <a:pt x="5303" y="2452"/>
                    <a:pt x="3513" y="4032"/>
                  </a:cubicBezTo>
                  <a:cubicBezTo>
                    <a:pt x="1687" y="5642"/>
                    <a:pt x="130" y="10271"/>
                    <a:pt x="64" y="10468"/>
                  </a:cubicBezTo>
                  <a:cubicBezTo>
                    <a:pt x="0" y="10658"/>
                    <a:pt x="142" y="10855"/>
                    <a:pt x="344" y="10855"/>
                  </a:cubicBezTo>
                  <a:cubicBezTo>
                    <a:pt x="403" y="10855"/>
                    <a:pt x="461" y="10838"/>
                    <a:pt x="511" y="10805"/>
                  </a:cubicBezTo>
                  <a:cubicBezTo>
                    <a:pt x="618" y="10732"/>
                    <a:pt x="11349" y="3441"/>
                    <a:pt x="13208" y="2409"/>
                  </a:cubicBezTo>
                  <a:cubicBezTo>
                    <a:pt x="15097" y="1360"/>
                    <a:pt x="15562" y="816"/>
                    <a:pt x="15608" y="758"/>
                  </a:cubicBezTo>
                  <a:cubicBezTo>
                    <a:pt x="15750" y="579"/>
                    <a:pt x="15646" y="314"/>
                    <a:pt x="15421" y="281"/>
                  </a:cubicBezTo>
                  <a:cubicBezTo>
                    <a:pt x="15309" y="265"/>
                    <a:pt x="13479" y="0"/>
                    <a:pt x="1164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43"/>
            <p:cNvSpPr/>
            <p:nvPr/>
          </p:nvSpPr>
          <p:spPr>
            <a:xfrm>
              <a:off x="8826415" y="2624719"/>
              <a:ext cx="218931" cy="175509"/>
            </a:xfrm>
            <a:custGeom>
              <a:avLst/>
              <a:gdLst/>
              <a:ahLst/>
              <a:cxnLst/>
              <a:rect l="l" t="t" r="r" b="b"/>
              <a:pathLst>
                <a:path w="12383" h="9927" extrusionOk="0">
                  <a:moveTo>
                    <a:pt x="5491" y="0"/>
                  </a:moveTo>
                  <a:cubicBezTo>
                    <a:pt x="5100" y="0"/>
                    <a:pt x="4714" y="38"/>
                    <a:pt x="4343" y="116"/>
                  </a:cubicBezTo>
                  <a:cubicBezTo>
                    <a:pt x="1286" y="760"/>
                    <a:pt x="0" y="3332"/>
                    <a:pt x="0" y="3332"/>
                  </a:cubicBezTo>
                  <a:cubicBezTo>
                    <a:pt x="0" y="5744"/>
                    <a:pt x="5146" y="7674"/>
                    <a:pt x="5146" y="7674"/>
                  </a:cubicBezTo>
                  <a:cubicBezTo>
                    <a:pt x="5146" y="7674"/>
                    <a:pt x="6595" y="9927"/>
                    <a:pt x="8203" y="9927"/>
                  </a:cubicBezTo>
                  <a:cubicBezTo>
                    <a:pt x="9810" y="9927"/>
                    <a:pt x="12383" y="8317"/>
                    <a:pt x="11900" y="4941"/>
                  </a:cubicBezTo>
                  <a:cubicBezTo>
                    <a:pt x="11477" y="1975"/>
                    <a:pt x="8323" y="0"/>
                    <a:pt x="54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43"/>
            <p:cNvSpPr/>
            <p:nvPr/>
          </p:nvSpPr>
          <p:spPr>
            <a:xfrm>
              <a:off x="8821164" y="2619504"/>
              <a:ext cx="225650" cy="185941"/>
            </a:xfrm>
            <a:custGeom>
              <a:avLst/>
              <a:gdLst/>
              <a:ahLst/>
              <a:cxnLst/>
              <a:rect l="l" t="t" r="r" b="b"/>
              <a:pathLst>
                <a:path w="12763" h="10517" extrusionOk="0">
                  <a:moveTo>
                    <a:pt x="5788" y="591"/>
                  </a:moveTo>
                  <a:cubicBezTo>
                    <a:pt x="7095" y="591"/>
                    <a:pt x="8493" y="1032"/>
                    <a:pt x="9639" y="1834"/>
                  </a:cubicBezTo>
                  <a:cubicBezTo>
                    <a:pt x="10909" y="2723"/>
                    <a:pt x="11714" y="3945"/>
                    <a:pt x="11904" y="5277"/>
                  </a:cubicBezTo>
                  <a:cubicBezTo>
                    <a:pt x="12146" y="6967"/>
                    <a:pt x="11563" y="8052"/>
                    <a:pt x="11032" y="8664"/>
                  </a:cubicBezTo>
                  <a:cubicBezTo>
                    <a:pt x="10226" y="9595"/>
                    <a:pt x="9163" y="9926"/>
                    <a:pt x="8498" y="9926"/>
                  </a:cubicBezTo>
                  <a:cubicBezTo>
                    <a:pt x="7071" y="9926"/>
                    <a:pt x="5705" y="7831"/>
                    <a:pt x="5691" y="7809"/>
                  </a:cubicBezTo>
                  <a:cubicBezTo>
                    <a:pt x="5657" y="7756"/>
                    <a:pt x="5606" y="7715"/>
                    <a:pt x="5546" y="7692"/>
                  </a:cubicBezTo>
                  <a:cubicBezTo>
                    <a:pt x="4186" y="7182"/>
                    <a:pt x="685" y="5481"/>
                    <a:pt x="593" y="3699"/>
                  </a:cubicBezTo>
                  <a:cubicBezTo>
                    <a:pt x="808" y="3316"/>
                    <a:pt x="2074" y="1252"/>
                    <a:pt x="4697" y="701"/>
                  </a:cubicBezTo>
                  <a:cubicBezTo>
                    <a:pt x="5048" y="627"/>
                    <a:pt x="5414" y="591"/>
                    <a:pt x="5788" y="591"/>
                  </a:cubicBezTo>
                  <a:close/>
                  <a:moveTo>
                    <a:pt x="5780" y="1"/>
                  </a:moveTo>
                  <a:cubicBezTo>
                    <a:pt x="5368" y="1"/>
                    <a:pt x="4964" y="40"/>
                    <a:pt x="4578" y="122"/>
                  </a:cubicBezTo>
                  <a:cubicBezTo>
                    <a:pt x="1419" y="786"/>
                    <a:pt x="88" y="3385"/>
                    <a:pt x="32" y="3495"/>
                  </a:cubicBezTo>
                  <a:cubicBezTo>
                    <a:pt x="11" y="3536"/>
                    <a:pt x="0" y="3581"/>
                    <a:pt x="0" y="3627"/>
                  </a:cubicBezTo>
                  <a:cubicBezTo>
                    <a:pt x="0" y="6059"/>
                    <a:pt x="4525" y="7929"/>
                    <a:pt x="5249" y="8212"/>
                  </a:cubicBezTo>
                  <a:cubicBezTo>
                    <a:pt x="5540" y="8639"/>
                    <a:pt x="6913" y="10516"/>
                    <a:pt x="8498" y="10516"/>
                  </a:cubicBezTo>
                  <a:cubicBezTo>
                    <a:pt x="9537" y="10516"/>
                    <a:pt x="10708" y="9942"/>
                    <a:pt x="11480" y="9052"/>
                  </a:cubicBezTo>
                  <a:cubicBezTo>
                    <a:pt x="12092" y="8347"/>
                    <a:pt x="12763" y="7104"/>
                    <a:pt x="12491" y="5194"/>
                  </a:cubicBezTo>
                  <a:cubicBezTo>
                    <a:pt x="12277" y="3699"/>
                    <a:pt x="11385" y="2333"/>
                    <a:pt x="9979" y="1349"/>
                  </a:cubicBezTo>
                  <a:cubicBezTo>
                    <a:pt x="8736" y="478"/>
                    <a:pt x="7209" y="1"/>
                    <a:pt x="578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43"/>
            <p:cNvSpPr/>
            <p:nvPr/>
          </p:nvSpPr>
          <p:spPr>
            <a:xfrm>
              <a:off x="8041582" y="2970805"/>
              <a:ext cx="199059" cy="388925"/>
            </a:xfrm>
            <a:custGeom>
              <a:avLst/>
              <a:gdLst/>
              <a:ahLst/>
              <a:cxnLst/>
              <a:rect l="l" t="t" r="r" b="b"/>
              <a:pathLst>
                <a:path w="11259" h="21998" extrusionOk="0">
                  <a:moveTo>
                    <a:pt x="8526" y="1"/>
                  </a:moveTo>
                  <a:cubicBezTo>
                    <a:pt x="7078" y="1"/>
                    <a:pt x="6273" y="644"/>
                    <a:pt x="4504" y="1287"/>
                  </a:cubicBezTo>
                  <a:cubicBezTo>
                    <a:pt x="2735" y="1931"/>
                    <a:pt x="1771" y="1770"/>
                    <a:pt x="1287" y="1931"/>
                  </a:cubicBezTo>
                  <a:cubicBezTo>
                    <a:pt x="805" y="2092"/>
                    <a:pt x="1128" y="2735"/>
                    <a:pt x="1771" y="3217"/>
                  </a:cubicBezTo>
                  <a:cubicBezTo>
                    <a:pt x="1985" y="3378"/>
                    <a:pt x="2378" y="3432"/>
                    <a:pt x="2807" y="3432"/>
                  </a:cubicBezTo>
                  <a:cubicBezTo>
                    <a:pt x="3665" y="3432"/>
                    <a:pt x="4665" y="3217"/>
                    <a:pt x="4665" y="3217"/>
                  </a:cubicBezTo>
                  <a:lnTo>
                    <a:pt x="4665" y="3217"/>
                  </a:lnTo>
                  <a:cubicBezTo>
                    <a:pt x="4665" y="3218"/>
                    <a:pt x="1610" y="5309"/>
                    <a:pt x="805" y="5791"/>
                  </a:cubicBezTo>
                  <a:cubicBezTo>
                    <a:pt x="1" y="6273"/>
                    <a:pt x="3056" y="6755"/>
                    <a:pt x="4343" y="6755"/>
                  </a:cubicBezTo>
                  <a:cubicBezTo>
                    <a:pt x="5630" y="6755"/>
                    <a:pt x="6434" y="5952"/>
                    <a:pt x="6434" y="5952"/>
                  </a:cubicBezTo>
                  <a:lnTo>
                    <a:pt x="6434" y="5952"/>
                  </a:lnTo>
                  <a:lnTo>
                    <a:pt x="1289" y="19622"/>
                  </a:lnTo>
                  <a:cubicBezTo>
                    <a:pt x="1156" y="21085"/>
                    <a:pt x="1572" y="21997"/>
                    <a:pt x="4083" y="21997"/>
                  </a:cubicBezTo>
                  <a:cubicBezTo>
                    <a:pt x="4609" y="21997"/>
                    <a:pt x="5227" y="21957"/>
                    <a:pt x="5952" y="21874"/>
                  </a:cubicBezTo>
                  <a:cubicBezTo>
                    <a:pt x="10133" y="21391"/>
                    <a:pt x="10133" y="20748"/>
                    <a:pt x="10133" y="20105"/>
                  </a:cubicBezTo>
                  <a:cubicBezTo>
                    <a:pt x="10133" y="19461"/>
                    <a:pt x="11259" y="4182"/>
                    <a:pt x="11259" y="3379"/>
                  </a:cubicBezTo>
                  <a:cubicBezTo>
                    <a:pt x="11259" y="2574"/>
                    <a:pt x="9972" y="1"/>
                    <a:pt x="852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43"/>
            <p:cNvSpPr/>
            <p:nvPr/>
          </p:nvSpPr>
          <p:spPr>
            <a:xfrm>
              <a:off x="8047576" y="2965607"/>
              <a:ext cx="198299" cy="399338"/>
            </a:xfrm>
            <a:custGeom>
              <a:avLst/>
              <a:gdLst/>
              <a:ahLst/>
              <a:cxnLst/>
              <a:rect l="l" t="t" r="r" b="b"/>
              <a:pathLst>
                <a:path w="11216" h="22587" extrusionOk="0">
                  <a:moveTo>
                    <a:pt x="8187" y="591"/>
                  </a:moveTo>
                  <a:cubicBezTo>
                    <a:pt x="9414" y="591"/>
                    <a:pt x="10625" y="3002"/>
                    <a:pt x="10625" y="3673"/>
                  </a:cubicBezTo>
                  <a:cubicBezTo>
                    <a:pt x="10625" y="4087"/>
                    <a:pt x="10300" y="8685"/>
                    <a:pt x="10016" y="12743"/>
                  </a:cubicBezTo>
                  <a:cubicBezTo>
                    <a:pt x="9739" y="16682"/>
                    <a:pt x="9498" y="20084"/>
                    <a:pt x="9498" y="20399"/>
                  </a:cubicBezTo>
                  <a:cubicBezTo>
                    <a:pt x="9498" y="20878"/>
                    <a:pt x="9498" y="21421"/>
                    <a:pt x="5579" y="21874"/>
                  </a:cubicBezTo>
                  <a:cubicBezTo>
                    <a:pt x="4885" y="21954"/>
                    <a:pt x="4278" y="21995"/>
                    <a:pt x="3757" y="21995"/>
                  </a:cubicBezTo>
                  <a:cubicBezTo>
                    <a:pt x="2665" y="21995"/>
                    <a:pt x="1948" y="21818"/>
                    <a:pt x="1584" y="21464"/>
                  </a:cubicBezTo>
                  <a:cubicBezTo>
                    <a:pt x="1282" y="21168"/>
                    <a:pt x="1178" y="20724"/>
                    <a:pt x="1241" y="19982"/>
                  </a:cubicBezTo>
                  <a:lnTo>
                    <a:pt x="6371" y="6351"/>
                  </a:lnTo>
                  <a:cubicBezTo>
                    <a:pt x="6420" y="6220"/>
                    <a:pt x="6372" y="6074"/>
                    <a:pt x="6255" y="5998"/>
                  </a:cubicBezTo>
                  <a:cubicBezTo>
                    <a:pt x="6206" y="5966"/>
                    <a:pt x="6150" y="5951"/>
                    <a:pt x="6095" y="5951"/>
                  </a:cubicBezTo>
                  <a:cubicBezTo>
                    <a:pt x="6019" y="5951"/>
                    <a:pt x="5943" y="5980"/>
                    <a:pt x="5886" y="6037"/>
                  </a:cubicBezTo>
                  <a:cubicBezTo>
                    <a:pt x="5879" y="6045"/>
                    <a:pt x="5156" y="6755"/>
                    <a:pt x="4004" y="6755"/>
                  </a:cubicBezTo>
                  <a:cubicBezTo>
                    <a:pt x="2987" y="6755"/>
                    <a:pt x="1327" y="6483"/>
                    <a:pt x="767" y="6247"/>
                  </a:cubicBezTo>
                  <a:cubicBezTo>
                    <a:pt x="1730" y="5644"/>
                    <a:pt x="4374" y="3838"/>
                    <a:pt x="4493" y="3756"/>
                  </a:cubicBezTo>
                  <a:cubicBezTo>
                    <a:pt x="4610" y="3676"/>
                    <a:pt x="4654" y="3525"/>
                    <a:pt x="4597" y="3396"/>
                  </a:cubicBezTo>
                  <a:cubicBezTo>
                    <a:pt x="4550" y="3285"/>
                    <a:pt x="4442" y="3217"/>
                    <a:pt x="4326" y="3217"/>
                  </a:cubicBezTo>
                  <a:cubicBezTo>
                    <a:pt x="4306" y="3217"/>
                    <a:pt x="4285" y="3219"/>
                    <a:pt x="4265" y="3223"/>
                  </a:cubicBezTo>
                  <a:cubicBezTo>
                    <a:pt x="3739" y="3336"/>
                    <a:pt x="3027" y="3431"/>
                    <a:pt x="2459" y="3431"/>
                  </a:cubicBezTo>
                  <a:cubicBezTo>
                    <a:pt x="2075" y="3431"/>
                    <a:pt x="1758" y="3388"/>
                    <a:pt x="1608" y="3276"/>
                  </a:cubicBezTo>
                  <a:cubicBezTo>
                    <a:pt x="1141" y="2925"/>
                    <a:pt x="993" y="2587"/>
                    <a:pt x="1042" y="2505"/>
                  </a:cubicBezTo>
                  <a:cubicBezTo>
                    <a:pt x="1168" y="2464"/>
                    <a:pt x="1368" y="2446"/>
                    <a:pt x="1621" y="2425"/>
                  </a:cubicBezTo>
                  <a:cubicBezTo>
                    <a:pt x="2189" y="2377"/>
                    <a:pt x="3045" y="2304"/>
                    <a:pt x="4266" y="1860"/>
                  </a:cubicBezTo>
                  <a:cubicBezTo>
                    <a:pt x="4831" y="1654"/>
                    <a:pt x="5301" y="1449"/>
                    <a:pt x="5714" y="1267"/>
                  </a:cubicBezTo>
                  <a:cubicBezTo>
                    <a:pt x="6609" y="874"/>
                    <a:pt x="7255" y="591"/>
                    <a:pt x="8187" y="591"/>
                  </a:cubicBezTo>
                  <a:close/>
                  <a:moveTo>
                    <a:pt x="8187" y="0"/>
                  </a:moveTo>
                  <a:cubicBezTo>
                    <a:pt x="7132" y="0"/>
                    <a:pt x="6401" y="320"/>
                    <a:pt x="5477" y="725"/>
                  </a:cubicBezTo>
                  <a:cubicBezTo>
                    <a:pt x="5072" y="903"/>
                    <a:pt x="4611" y="1105"/>
                    <a:pt x="4065" y="1304"/>
                  </a:cubicBezTo>
                  <a:cubicBezTo>
                    <a:pt x="2916" y="1721"/>
                    <a:pt x="2107" y="1790"/>
                    <a:pt x="1572" y="1836"/>
                  </a:cubicBezTo>
                  <a:cubicBezTo>
                    <a:pt x="1280" y="1861"/>
                    <a:pt x="1048" y="1880"/>
                    <a:pt x="855" y="1944"/>
                  </a:cubicBezTo>
                  <a:cubicBezTo>
                    <a:pt x="621" y="2023"/>
                    <a:pt x="466" y="2196"/>
                    <a:pt x="430" y="2419"/>
                  </a:cubicBezTo>
                  <a:cubicBezTo>
                    <a:pt x="354" y="2886"/>
                    <a:pt x="806" y="3412"/>
                    <a:pt x="1254" y="3748"/>
                  </a:cubicBezTo>
                  <a:cubicBezTo>
                    <a:pt x="1530" y="3955"/>
                    <a:pt x="2004" y="4023"/>
                    <a:pt x="2502" y="4023"/>
                  </a:cubicBezTo>
                  <a:cubicBezTo>
                    <a:pt x="2697" y="4023"/>
                    <a:pt x="2896" y="4012"/>
                    <a:pt x="3089" y="3996"/>
                  </a:cubicBezTo>
                  <a:lnTo>
                    <a:pt x="3089" y="3996"/>
                  </a:lnTo>
                  <a:cubicBezTo>
                    <a:pt x="2128" y="4647"/>
                    <a:pt x="799" y="5541"/>
                    <a:pt x="315" y="5831"/>
                  </a:cubicBezTo>
                  <a:cubicBezTo>
                    <a:pt x="0" y="6021"/>
                    <a:pt x="27" y="6262"/>
                    <a:pt x="53" y="6357"/>
                  </a:cubicBezTo>
                  <a:cubicBezTo>
                    <a:pt x="285" y="7194"/>
                    <a:pt x="3968" y="7345"/>
                    <a:pt x="4005" y="7345"/>
                  </a:cubicBezTo>
                  <a:cubicBezTo>
                    <a:pt x="4522" y="7344"/>
                    <a:pt x="5031" y="7227"/>
                    <a:pt x="5496" y="7000"/>
                  </a:cubicBezTo>
                  <a:lnTo>
                    <a:pt x="5496" y="7000"/>
                  </a:lnTo>
                  <a:lnTo>
                    <a:pt x="673" y="19812"/>
                  </a:lnTo>
                  <a:cubicBezTo>
                    <a:pt x="663" y="19837"/>
                    <a:pt x="658" y="19862"/>
                    <a:pt x="655" y="19889"/>
                  </a:cubicBezTo>
                  <a:cubicBezTo>
                    <a:pt x="597" y="20528"/>
                    <a:pt x="604" y="21332"/>
                    <a:pt x="1173" y="21887"/>
                  </a:cubicBezTo>
                  <a:cubicBezTo>
                    <a:pt x="1655" y="22359"/>
                    <a:pt x="2476" y="22587"/>
                    <a:pt x="3746" y="22587"/>
                  </a:cubicBezTo>
                  <a:cubicBezTo>
                    <a:pt x="4294" y="22587"/>
                    <a:pt x="4924" y="22544"/>
                    <a:pt x="5647" y="22461"/>
                  </a:cubicBezTo>
                  <a:cubicBezTo>
                    <a:pt x="9780" y="21984"/>
                    <a:pt x="10090" y="21335"/>
                    <a:pt x="10090" y="20399"/>
                  </a:cubicBezTo>
                  <a:cubicBezTo>
                    <a:pt x="10090" y="20105"/>
                    <a:pt x="10352" y="16384"/>
                    <a:pt x="10605" y="12784"/>
                  </a:cubicBezTo>
                  <a:cubicBezTo>
                    <a:pt x="10905" y="8519"/>
                    <a:pt x="11216" y="4107"/>
                    <a:pt x="11216" y="3673"/>
                  </a:cubicBezTo>
                  <a:cubicBezTo>
                    <a:pt x="11216" y="2772"/>
                    <a:pt x="9852" y="0"/>
                    <a:pt x="81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43"/>
            <p:cNvSpPr/>
            <p:nvPr/>
          </p:nvSpPr>
          <p:spPr>
            <a:xfrm>
              <a:off x="8155336" y="3022873"/>
              <a:ext cx="13508" cy="53146"/>
            </a:xfrm>
            <a:custGeom>
              <a:avLst/>
              <a:gdLst/>
              <a:ahLst/>
              <a:cxnLst/>
              <a:rect l="l" t="t" r="r" b="b"/>
              <a:pathLst>
                <a:path w="764" h="3006" extrusionOk="0">
                  <a:moveTo>
                    <a:pt x="0" y="3006"/>
                  </a:moveTo>
                  <a:lnTo>
                    <a:pt x="763" y="0"/>
                  </a:lnTo>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43"/>
            <p:cNvSpPr/>
            <p:nvPr/>
          </p:nvSpPr>
          <p:spPr>
            <a:xfrm>
              <a:off x="8149430" y="3017551"/>
              <a:ext cx="25247" cy="63701"/>
            </a:xfrm>
            <a:custGeom>
              <a:avLst/>
              <a:gdLst/>
              <a:ahLst/>
              <a:cxnLst/>
              <a:rect l="l" t="t" r="r" b="b"/>
              <a:pathLst>
                <a:path w="1428" h="3603" extrusionOk="0">
                  <a:moveTo>
                    <a:pt x="1099" y="0"/>
                  </a:moveTo>
                  <a:cubicBezTo>
                    <a:pt x="964" y="0"/>
                    <a:pt x="842" y="92"/>
                    <a:pt x="810" y="228"/>
                  </a:cubicBezTo>
                  <a:lnTo>
                    <a:pt x="49" y="3235"/>
                  </a:lnTo>
                  <a:cubicBezTo>
                    <a:pt x="1" y="3421"/>
                    <a:pt x="142" y="3603"/>
                    <a:pt x="334" y="3603"/>
                  </a:cubicBezTo>
                  <a:cubicBezTo>
                    <a:pt x="470" y="3603"/>
                    <a:pt x="587" y="3511"/>
                    <a:pt x="621" y="3380"/>
                  </a:cubicBezTo>
                  <a:lnTo>
                    <a:pt x="1383" y="375"/>
                  </a:lnTo>
                  <a:cubicBezTo>
                    <a:pt x="1427" y="215"/>
                    <a:pt x="1331" y="51"/>
                    <a:pt x="1172" y="9"/>
                  </a:cubicBezTo>
                  <a:cubicBezTo>
                    <a:pt x="1147" y="3"/>
                    <a:pt x="1123" y="0"/>
                    <a:pt x="109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43"/>
            <p:cNvSpPr/>
            <p:nvPr/>
          </p:nvSpPr>
          <p:spPr>
            <a:xfrm>
              <a:off x="8027385" y="3257999"/>
              <a:ext cx="193366" cy="234066"/>
            </a:xfrm>
            <a:custGeom>
              <a:avLst/>
              <a:gdLst/>
              <a:ahLst/>
              <a:cxnLst/>
              <a:rect l="l" t="t" r="r" b="b"/>
              <a:pathLst>
                <a:path w="10937" h="13239" extrusionOk="0">
                  <a:moveTo>
                    <a:pt x="7077" y="1"/>
                  </a:moveTo>
                  <a:cubicBezTo>
                    <a:pt x="7077" y="1"/>
                    <a:pt x="1931" y="1448"/>
                    <a:pt x="965" y="3700"/>
                  </a:cubicBezTo>
                  <a:cubicBezTo>
                    <a:pt x="1" y="5949"/>
                    <a:pt x="162" y="9329"/>
                    <a:pt x="2092" y="11257"/>
                  </a:cubicBezTo>
                  <a:cubicBezTo>
                    <a:pt x="3430" y="12596"/>
                    <a:pt x="4227" y="13239"/>
                    <a:pt x="5287" y="13239"/>
                  </a:cubicBezTo>
                  <a:cubicBezTo>
                    <a:pt x="5755" y="13239"/>
                    <a:pt x="6275" y="13113"/>
                    <a:pt x="6916" y="12866"/>
                  </a:cubicBezTo>
                  <a:cubicBezTo>
                    <a:pt x="9006" y="12062"/>
                    <a:pt x="9490" y="10775"/>
                    <a:pt x="9650" y="9488"/>
                  </a:cubicBezTo>
                  <a:cubicBezTo>
                    <a:pt x="9811" y="8202"/>
                    <a:pt x="10936" y="3861"/>
                    <a:pt x="70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43"/>
            <p:cNvSpPr/>
            <p:nvPr/>
          </p:nvSpPr>
          <p:spPr>
            <a:xfrm>
              <a:off x="8022417" y="3252748"/>
              <a:ext cx="197804" cy="244497"/>
            </a:xfrm>
            <a:custGeom>
              <a:avLst/>
              <a:gdLst/>
              <a:ahLst/>
              <a:cxnLst/>
              <a:rect l="l" t="t" r="r" b="b"/>
              <a:pathLst>
                <a:path w="11188" h="13829" extrusionOk="0">
                  <a:moveTo>
                    <a:pt x="7272" y="631"/>
                  </a:moveTo>
                  <a:cubicBezTo>
                    <a:pt x="10543" y="4008"/>
                    <a:pt x="9955" y="7726"/>
                    <a:pt x="9700" y="9325"/>
                  </a:cubicBezTo>
                  <a:cubicBezTo>
                    <a:pt x="9675" y="9490"/>
                    <a:pt x="9652" y="9632"/>
                    <a:pt x="9637" y="9749"/>
                  </a:cubicBezTo>
                  <a:cubicBezTo>
                    <a:pt x="9490" y="10927"/>
                    <a:pt x="9080" y="12122"/>
                    <a:pt x="7090" y="12888"/>
                  </a:cubicBezTo>
                  <a:cubicBezTo>
                    <a:pt x="6489" y="13119"/>
                    <a:pt x="6008" y="13240"/>
                    <a:pt x="5574" y="13240"/>
                  </a:cubicBezTo>
                  <a:cubicBezTo>
                    <a:pt x="4613" y="13240"/>
                    <a:pt x="3881" y="12647"/>
                    <a:pt x="2580" y="11347"/>
                  </a:cubicBezTo>
                  <a:cubicBezTo>
                    <a:pt x="688" y="9453"/>
                    <a:pt x="620" y="6207"/>
                    <a:pt x="1518" y="4114"/>
                  </a:cubicBezTo>
                  <a:cubicBezTo>
                    <a:pt x="2322" y="2236"/>
                    <a:pt x="6394" y="901"/>
                    <a:pt x="7272" y="631"/>
                  </a:cubicBezTo>
                  <a:close/>
                  <a:moveTo>
                    <a:pt x="7357" y="1"/>
                  </a:moveTo>
                  <a:cubicBezTo>
                    <a:pt x="7330" y="1"/>
                    <a:pt x="7303" y="4"/>
                    <a:pt x="7277" y="12"/>
                  </a:cubicBezTo>
                  <a:cubicBezTo>
                    <a:pt x="7061" y="73"/>
                    <a:pt x="1984" y="1525"/>
                    <a:pt x="974" y="3879"/>
                  </a:cubicBezTo>
                  <a:cubicBezTo>
                    <a:pt x="1" y="6152"/>
                    <a:pt x="85" y="9689"/>
                    <a:pt x="2162" y="11765"/>
                  </a:cubicBezTo>
                  <a:cubicBezTo>
                    <a:pt x="3510" y="13111"/>
                    <a:pt x="4373" y="13828"/>
                    <a:pt x="5564" y="13828"/>
                  </a:cubicBezTo>
                  <a:cubicBezTo>
                    <a:pt x="6065" y="13828"/>
                    <a:pt x="6626" y="13700"/>
                    <a:pt x="7303" y="13439"/>
                  </a:cubicBezTo>
                  <a:cubicBezTo>
                    <a:pt x="9588" y="12560"/>
                    <a:pt x="10062" y="11118"/>
                    <a:pt x="10224" y="9822"/>
                  </a:cubicBezTo>
                  <a:cubicBezTo>
                    <a:pt x="10238" y="9710"/>
                    <a:pt x="10259" y="9574"/>
                    <a:pt x="10284" y="9417"/>
                  </a:cubicBezTo>
                  <a:cubicBezTo>
                    <a:pt x="10555" y="7708"/>
                    <a:pt x="11187" y="3709"/>
                    <a:pt x="7566" y="89"/>
                  </a:cubicBezTo>
                  <a:cubicBezTo>
                    <a:pt x="7510" y="31"/>
                    <a:pt x="7434" y="1"/>
                    <a:pt x="73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43"/>
            <p:cNvSpPr/>
            <p:nvPr/>
          </p:nvSpPr>
          <p:spPr>
            <a:xfrm>
              <a:off x="7973355" y="4437609"/>
              <a:ext cx="264457" cy="218949"/>
            </a:xfrm>
            <a:custGeom>
              <a:avLst/>
              <a:gdLst/>
              <a:ahLst/>
              <a:cxnLst/>
              <a:rect l="l" t="t" r="r" b="b"/>
              <a:pathLst>
                <a:path w="14958" h="12384" extrusionOk="0">
                  <a:moveTo>
                    <a:pt x="2809" y="1"/>
                  </a:moveTo>
                  <a:cubicBezTo>
                    <a:pt x="2412" y="1"/>
                    <a:pt x="2055" y="55"/>
                    <a:pt x="1770" y="185"/>
                  </a:cubicBezTo>
                  <a:cubicBezTo>
                    <a:pt x="1" y="989"/>
                    <a:pt x="1" y="1794"/>
                    <a:pt x="2252" y="5332"/>
                  </a:cubicBezTo>
                  <a:cubicBezTo>
                    <a:pt x="4288" y="8529"/>
                    <a:pt x="9607" y="12384"/>
                    <a:pt x="12155" y="12384"/>
                  </a:cubicBezTo>
                  <a:cubicBezTo>
                    <a:pt x="12426" y="12384"/>
                    <a:pt x="12666" y="12340"/>
                    <a:pt x="12867" y="12248"/>
                  </a:cubicBezTo>
                  <a:cubicBezTo>
                    <a:pt x="14958" y="11282"/>
                    <a:pt x="13028" y="4848"/>
                    <a:pt x="13028" y="4848"/>
                  </a:cubicBezTo>
                  <a:lnTo>
                    <a:pt x="8042" y="1472"/>
                  </a:lnTo>
                  <a:cubicBezTo>
                    <a:pt x="8042" y="1472"/>
                    <a:pt x="4875" y="1"/>
                    <a:pt x="28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43"/>
            <p:cNvSpPr/>
            <p:nvPr/>
          </p:nvSpPr>
          <p:spPr>
            <a:xfrm>
              <a:off x="7973744" y="4432464"/>
              <a:ext cx="269249" cy="229221"/>
            </a:xfrm>
            <a:custGeom>
              <a:avLst/>
              <a:gdLst/>
              <a:ahLst/>
              <a:cxnLst/>
              <a:rect l="l" t="t" r="r" b="b"/>
              <a:pathLst>
                <a:path w="15229" h="12965" extrusionOk="0">
                  <a:moveTo>
                    <a:pt x="2779" y="588"/>
                  </a:moveTo>
                  <a:cubicBezTo>
                    <a:pt x="4380" y="588"/>
                    <a:pt x="6861" y="1554"/>
                    <a:pt x="7873" y="2021"/>
                  </a:cubicBezTo>
                  <a:lnTo>
                    <a:pt x="12752" y="5326"/>
                  </a:lnTo>
                  <a:cubicBezTo>
                    <a:pt x="13275" y="7120"/>
                    <a:pt x="14216" y="11580"/>
                    <a:pt x="12720" y="12270"/>
                  </a:cubicBezTo>
                  <a:cubicBezTo>
                    <a:pt x="12554" y="12347"/>
                    <a:pt x="12353" y="12383"/>
                    <a:pt x="12122" y="12383"/>
                  </a:cubicBezTo>
                  <a:cubicBezTo>
                    <a:pt x="9808" y="12383"/>
                    <a:pt x="4553" y="8722"/>
                    <a:pt x="2479" y="5464"/>
                  </a:cubicBezTo>
                  <a:cubicBezTo>
                    <a:pt x="1296" y="3605"/>
                    <a:pt x="603" y="2313"/>
                    <a:pt x="807" y="1627"/>
                  </a:cubicBezTo>
                  <a:cubicBezTo>
                    <a:pt x="904" y="1299"/>
                    <a:pt x="1213" y="1044"/>
                    <a:pt x="1870" y="745"/>
                  </a:cubicBezTo>
                  <a:cubicBezTo>
                    <a:pt x="2113" y="634"/>
                    <a:pt x="2424" y="588"/>
                    <a:pt x="2779" y="588"/>
                  </a:cubicBezTo>
                  <a:close/>
                  <a:moveTo>
                    <a:pt x="2779" y="0"/>
                  </a:moveTo>
                  <a:cubicBezTo>
                    <a:pt x="2342" y="0"/>
                    <a:pt x="1946" y="61"/>
                    <a:pt x="1626" y="206"/>
                  </a:cubicBezTo>
                  <a:cubicBezTo>
                    <a:pt x="1016" y="483"/>
                    <a:pt x="428" y="826"/>
                    <a:pt x="241" y="1458"/>
                  </a:cubicBezTo>
                  <a:cubicBezTo>
                    <a:pt x="0" y="2269"/>
                    <a:pt x="438" y="3359"/>
                    <a:pt x="1981" y="5781"/>
                  </a:cubicBezTo>
                  <a:cubicBezTo>
                    <a:pt x="4044" y="9023"/>
                    <a:pt x="9425" y="12964"/>
                    <a:pt x="12155" y="12964"/>
                  </a:cubicBezTo>
                  <a:cubicBezTo>
                    <a:pt x="12462" y="12964"/>
                    <a:pt x="12736" y="12914"/>
                    <a:pt x="12969" y="12807"/>
                  </a:cubicBezTo>
                  <a:cubicBezTo>
                    <a:pt x="15228" y="11764"/>
                    <a:pt x="13494" y="5739"/>
                    <a:pt x="13289" y="5055"/>
                  </a:cubicBezTo>
                  <a:cubicBezTo>
                    <a:pt x="13270" y="4989"/>
                    <a:pt x="13229" y="4934"/>
                    <a:pt x="13172" y="4895"/>
                  </a:cubicBezTo>
                  <a:lnTo>
                    <a:pt x="8186" y="1518"/>
                  </a:lnTo>
                  <a:cubicBezTo>
                    <a:pt x="8173" y="1509"/>
                    <a:pt x="8159" y="1502"/>
                    <a:pt x="8145" y="1496"/>
                  </a:cubicBezTo>
                  <a:cubicBezTo>
                    <a:pt x="7987" y="1423"/>
                    <a:pt x="4897" y="0"/>
                    <a:pt x="277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43"/>
            <p:cNvSpPr/>
            <p:nvPr/>
          </p:nvSpPr>
          <p:spPr>
            <a:xfrm>
              <a:off x="7975035" y="4449843"/>
              <a:ext cx="241951" cy="206715"/>
            </a:xfrm>
            <a:custGeom>
              <a:avLst/>
              <a:gdLst/>
              <a:ahLst/>
              <a:cxnLst/>
              <a:rect l="l" t="t" r="r" b="b"/>
              <a:pathLst>
                <a:path w="13685" h="11692" extrusionOk="0">
                  <a:moveTo>
                    <a:pt x="831" y="0"/>
                  </a:moveTo>
                  <a:lnTo>
                    <a:pt x="831" y="0"/>
                  </a:lnTo>
                  <a:cubicBezTo>
                    <a:pt x="0" y="732"/>
                    <a:pt x="359" y="1812"/>
                    <a:pt x="2157" y="4640"/>
                  </a:cubicBezTo>
                  <a:cubicBezTo>
                    <a:pt x="4193" y="7837"/>
                    <a:pt x="9512" y="11692"/>
                    <a:pt x="12060" y="11692"/>
                  </a:cubicBezTo>
                  <a:cubicBezTo>
                    <a:pt x="12331" y="11692"/>
                    <a:pt x="12571" y="11648"/>
                    <a:pt x="12772" y="11556"/>
                  </a:cubicBezTo>
                  <a:cubicBezTo>
                    <a:pt x="13303" y="11310"/>
                    <a:pt x="13575" y="10711"/>
                    <a:pt x="13685" y="9954"/>
                  </a:cubicBezTo>
                  <a:lnTo>
                    <a:pt x="13685" y="9954"/>
                  </a:lnTo>
                  <a:cubicBezTo>
                    <a:pt x="13113" y="10196"/>
                    <a:pt x="12537" y="10308"/>
                    <a:pt x="11957" y="10308"/>
                  </a:cubicBezTo>
                  <a:cubicBezTo>
                    <a:pt x="9551" y="10308"/>
                    <a:pt x="7092" y="8376"/>
                    <a:pt x="4730" y="5765"/>
                  </a:cubicBezTo>
                  <a:cubicBezTo>
                    <a:pt x="2685" y="3504"/>
                    <a:pt x="1436" y="1249"/>
                    <a:pt x="8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43"/>
            <p:cNvSpPr/>
            <p:nvPr/>
          </p:nvSpPr>
          <p:spPr>
            <a:xfrm>
              <a:off x="7967627" y="4444610"/>
              <a:ext cx="254999" cy="217075"/>
            </a:xfrm>
            <a:custGeom>
              <a:avLst/>
              <a:gdLst/>
              <a:ahLst/>
              <a:cxnLst/>
              <a:rect l="l" t="t" r="r" b="b"/>
              <a:pathLst>
                <a:path w="14423" h="12278" extrusionOk="0">
                  <a:moveTo>
                    <a:pt x="1192" y="843"/>
                  </a:moveTo>
                  <a:lnTo>
                    <a:pt x="1192" y="843"/>
                  </a:lnTo>
                  <a:cubicBezTo>
                    <a:pt x="1841" y="2108"/>
                    <a:pt x="3058" y="4190"/>
                    <a:pt x="4930" y="6260"/>
                  </a:cubicBezTo>
                  <a:cubicBezTo>
                    <a:pt x="7761" y="9388"/>
                    <a:pt x="10168" y="10908"/>
                    <a:pt x="12354" y="10908"/>
                  </a:cubicBezTo>
                  <a:cubicBezTo>
                    <a:pt x="12813" y="10908"/>
                    <a:pt x="13262" y="10841"/>
                    <a:pt x="13703" y="10708"/>
                  </a:cubicBezTo>
                  <a:lnTo>
                    <a:pt x="13703" y="10708"/>
                  </a:lnTo>
                  <a:cubicBezTo>
                    <a:pt x="13570" y="11157"/>
                    <a:pt x="13357" y="11450"/>
                    <a:pt x="13066" y="11583"/>
                  </a:cubicBezTo>
                  <a:cubicBezTo>
                    <a:pt x="12900" y="11660"/>
                    <a:pt x="12699" y="11696"/>
                    <a:pt x="12469" y="11696"/>
                  </a:cubicBezTo>
                  <a:cubicBezTo>
                    <a:pt x="10154" y="11696"/>
                    <a:pt x="4899" y="8035"/>
                    <a:pt x="2825" y="4777"/>
                  </a:cubicBezTo>
                  <a:cubicBezTo>
                    <a:pt x="1270" y="2332"/>
                    <a:pt x="942" y="1389"/>
                    <a:pt x="1192" y="843"/>
                  </a:cubicBezTo>
                  <a:close/>
                  <a:moveTo>
                    <a:pt x="1249" y="1"/>
                  </a:moveTo>
                  <a:cubicBezTo>
                    <a:pt x="1177" y="1"/>
                    <a:pt x="1108" y="26"/>
                    <a:pt x="1054" y="75"/>
                  </a:cubicBezTo>
                  <a:cubicBezTo>
                    <a:pt x="0" y="1003"/>
                    <a:pt x="596" y="2374"/>
                    <a:pt x="2327" y="5094"/>
                  </a:cubicBezTo>
                  <a:cubicBezTo>
                    <a:pt x="4390" y="8336"/>
                    <a:pt x="9770" y="12277"/>
                    <a:pt x="12501" y="12277"/>
                  </a:cubicBezTo>
                  <a:cubicBezTo>
                    <a:pt x="12808" y="12276"/>
                    <a:pt x="13082" y="12227"/>
                    <a:pt x="13314" y="12118"/>
                  </a:cubicBezTo>
                  <a:cubicBezTo>
                    <a:pt x="13895" y="11852"/>
                    <a:pt x="14258" y="11237"/>
                    <a:pt x="14396" y="10290"/>
                  </a:cubicBezTo>
                  <a:cubicBezTo>
                    <a:pt x="14422" y="10104"/>
                    <a:pt x="14274" y="9952"/>
                    <a:pt x="14103" y="9952"/>
                  </a:cubicBezTo>
                  <a:cubicBezTo>
                    <a:pt x="14065" y="9952"/>
                    <a:pt x="14026" y="9959"/>
                    <a:pt x="13988" y="9976"/>
                  </a:cubicBezTo>
                  <a:cubicBezTo>
                    <a:pt x="13462" y="10199"/>
                    <a:pt x="12921" y="10311"/>
                    <a:pt x="12360" y="10311"/>
                  </a:cubicBezTo>
                  <a:cubicBezTo>
                    <a:pt x="10346" y="10311"/>
                    <a:pt x="8079" y="8858"/>
                    <a:pt x="5369" y="5862"/>
                  </a:cubicBezTo>
                  <a:cubicBezTo>
                    <a:pt x="3323" y="3601"/>
                    <a:pt x="2076" y="1324"/>
                    <a:pt x="1516" y="168"/>
                  </a:cubicBezTo>
                  <a:cubicBezTo>
                    <a:pt x="1476" y="85"/>
                    <a:pt x="1399" y="26"/>
                    <a:pt x="1308" y="7"/>
                  </a:cubicBezTo>
                  <a:cubicBezTo>
                    <a:pt x="1288" y="3"/>
                    <a:pt x="1268" y="1"/>
                    <a:pt x="124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43"/>
            <p:cNvSpPr/>
            <p:nvPr/>
          </p:nvSpPr>
          <p:spPr>
            <a:xfrm>
              <a:off x="8089920" y="3466464"/>
              <a:ext cx="1188591" cy="1193365"/>
            </a:xfrm>
            <a:custGeom>
              <a:avLst/>
              <a:gdLst/>
              <a:ahLst/>
              <a:cxnLst/>
              <a:rect l="l" t="t" r="r" b="b"/>
              <a:pathLst>
                <a:path w="67228" h="67498" extrusionOk="0">
                  <a:moveTo>
                    <a:pt x="45468" y="1"/>
                  </a:moveTo>
                  <a:cubicBezTo>
                    <a:pt x="42438" y="1"/>
                    <a:pt x="35390" y="859"/>
                    <a:pt x="24609" y="7187"/>
                  </a:cubicBezTo>
                  <a:lnTo>
                    <a:pt x="24769" y="12013"/>
                  </a:lnTo>
                  <a:cubicBezTo>
                    <a:pt x="24769" y="12013"/>
                    <a:pt x="14958" y="15710"/>
                    <a:pt x="10133" y="19088"/>
                  </a:cubicBezTo>
                  <a:cubicBezTo>
                    <a:pt x="5308" y="22466"/>
                    <a:pt x="2091" y="25040"/>
                    <a:pt x="1609" y="28255"/>
                  </a:cubicBezTo>
                  <a:cubicBezTo>
                    <a:pt x="1127" y="31472"/>
                    <a:pt x="1448" y="56401"/>
                    <a:pt x="1448" y="56401"/>
                  </a:cubicBezTo>
                  <a:cubicBezTo>
                    <a:pt x="1448" y="56401"/>
                    <a:pt x="0" y="56723"/>
                    <a:pt x="484" y="57687"/>
                  </a:cubicBezTo>
                  <a:cubicBezTo>
                    <a:pt x="967" y="58653"/>
                    <a:pt x="1931" y="62191"/>
                    <a:pt x="3218" y="62512"/>
                  </a:cubicBezTo>
                  <a:cubicBezTo>
                    <a:pt x="4048" y="62720"/>
                    <a:pt x="5012" y="63062"/>
                    <a:pt x="5678" y="63062"/>
                  </a:cubicBezTo>
                  <a:cubicBezTo>
                    <a:pt x="6044" y="63062"/>
                    <a:pt x="6320" y="62958"/>
                    <a:pt x="6434" y="62673"/>
                  </a:cubicBezTo>
                  <a:cubicBezTo>
                    <a:pt x="6756" y="61868"/>
                    <a:pt x="7720" y="57044"/>
                    <a:pt x="8364" y="55436"/>
                  </a:cubicBezTo>
                  <a:cubicBezTo>
                    <a:pt x="9007" y="53827"/>
                    <a:pt x="10133" y="46268"/>
                    <a:pt x="11098" y="40961"/>
                  </a:cubicBezTo>
                  <a:cubicBezTo>
                    <a:pt x="12063" y="35653"/>
                    <a:pt x="12063" y="31955"/>
                    <a:pt x="12063" y="31955"/>
                  </a:cubicBezTo>
                  <a:cubicBezTo>
                    <a:pt x="12063" y="31955"/>
                    <a:pt x="16405" y="31472"/>
                    <a:pt x="22034" y="29542"/>
                  </a:cubicBezTo>
                  <a:cubicBezTo>
                    <a:pt x="27663" y="27612"/>
                    <a:pt x="35866" y="24074"/>
                    <a:pt x="35866" y="24074"/>
                  </a:cubicBezTo>
                  <a:cubicBezTo>
                    <a:pt x="35866" y="24074"/>
                    <a:pt x="42459" y="40639"/>
                    <a:pt x="43907" y="43857"/>
                  </a:cubicBezTo>
                  <a:cubicBezTo>
                    <a:pt x="45355" y="47074"/>
                    <a:pt x="50984" y="54311"/>
                    <a:pt x="52110" y="56401"/>
                  </a:cubicBezTo>
                  <a:cubicBezTo>
                    <a:pt x="53235" y="58492"/>
                    <a:pt x="60312" y="67498"/>
                    <a:pt x="60312" y="67498"/>
                  </a:cubicBezTo>
                  <a:cubicBezTo>
                    <a:pt x="60312" y="67498"/>
                    <a:pt x="63047" y="65085"/>
                    <a:pt x="64816" y="65085"/>
                  </a:cubicBezTo>
                  <a:lnTo>
                    <a:pt x="67228" y="65085"/>
                  </a:lnTo>
                  <a:cubicBezTo>
                    <a:pt x="67228" y="65085"/>
                    <a:pt x="64332" y="57043"/>
                    <a:pt x="61921" y="52219"/>
                  </a:cubicBezTo>
                  <a:cubicBezTo>
                    <a:pt x="59509" y="47395"/>
                    <a:pt x="54522" y="39513"/>
                    <a:pt x="54522" y="39513"/>
                  </a:cubicBezTo>
                  <a:cubicBezTo>
                    <a:pt x="54522" y="39513"/>
                    <a:pt x="50021" y="11374"/>
                    <a:pt x="49858" y="9439"/>
                  </a:cubicBezTo>
                  <a:cubicBezTo>
                    <a:pt x="49547" y="5726"/>
                    <a:pt x="47168" y="120"/>
                    <a:pt x="47168" y="120"/>
                  </a:cubicBezTo>
                  <a:cubicBezTo>
                    <a:pt x="47168" y="120"/>
                    <a:pt x="46596" y="1"/>
                    <a:pt x="45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43"/>
            <p:cNvSpPr/>
            <p:nvPr/>
          </p:nvSpPr>
          <p:spPr>
            <a:xfrm>
              <a:off x="8090291" y="3461072"/>
              <a:ext cx="1194372" cy="1203990"/>
            </a:xfrm>
            <a:custGeom>
              <a:avLst/>
              <a:gdLst/>
              <a:ahLst/>
              <a:cxnLst/>
              <a:rect l="l" t="t" r="r" b="b"/>
              <a:pathLst>
                <a:path w="67555" h="68099" extrusionOk="0">
                  <a:moveTo>
                    <a:pt x="45500" y="609"/>
                  </a:moveTo>
                  <a:cubicBezTo>
                    <a:pt x="46230" y="609"/>
                    <a:pt x="46711" y="659"/>
                    <a:pt x="46938" y="691"/>
                  </a:cubicBezTo>
                  <a:cubicBezTo>
                    <a:pt x="47314" y="1606"/>
                    <a:pt x="49268" y="6482"/>
                    <a:pt x="49543" y="9769"/>
                  </a:cubicBezTo>
                  <a:cubicBezTo>
                    <a:pt x="49704" y="11694"/>
                    <a:pt x="54026" y="38717"/>
                    <a:pt x="54210" y="39865"/>
                  </a:cubicBezTo>
                  <a:cubicBezTo>
                    <a:pt x="54216" y="39905"/>
                    <a:pt x="54230" y="39943"/>
                    <a:pt x="54252" y="39977"/>
                  </a:cubicBezTo>
                  <a:cubicBezTo>
                    <a:pt x="54302" y="40055"/>
                    <a:pt x="59257" y="47900"/>
                    <a:pt x="61636" y="52657"/>
                  </a:cubicBezTo>
                  <a:cubicBezTo>
                    <a:pt x="63708" y="56803"/>
                    <a:pt x="66169" y="63417"/>
                    <a:pt x="66785" y="65094"/>
                  </a:cubicBezTo>
                  <a:lnTo>
                    <a:pt x="64795" y="65094"/>
                  </a:lnTo>
                  <a:cubicBezTo>
                    <a:pt x="63230" y="65094"/>
                    <a:pt x="61055" y="66781"/>
                    <a:pt x="60334" y="67378"/>
                  </a:cubicBezTo>
                  <a:cubicBezTo>
                    <a:pt x="59201" y="65930"/>
                    <a:pt x="53348" y="58420"/>
                    <a:pt x="52349" y="56566"/>
                  </a:cubicBezTo>
                  <a:cubicBezTo>
                    <a:pt x="51897" y="55725"/>
                    <a:pt x="50754" y="54102"/>
                    <a:pt x="49429" y="52222"/>
                  </a:cubicBezTo>
                  <a:cubicBezTo>
                    <a:pt x="47465" y="49432"/>
                    <a:pt x="45022" y="45961"/>
                    <a:pt x="44157" y="44040"/>
                  </a:cubicBezTo>
                  <a:cubicBezTo>
                    <a:pt x="42728" y="40866"/>
                    <a:pt x="36186" y="24434"/>
                    <a:pt x="36119" y="24269"/>
                  </a:cubicBezTo>
                  <a:cubicBezTo>
                    <a:pt x="36075" y="24157"/>
                    <a:pt x="35966" y="24083"/>
                    <a:pt x="35845" y="24083"/>
                  </a:cubicBezTo>
                  <a:cubicBezTo>
                    <a:pt x="35804" y="24083"/>
                    <a:pt x="35765" y="24092"/>
                    <a:pt x="35728" y="24107"/>
                  </a:cubicBezTo>
                  <a:cubicBezTo>
                    <a:pt x="35646" y="24142"/>
                    <a:pt x="27472" y="27662"/>
                    <a:pt x="21919" y="29567"/>
                  </a:cubicBezTo>
                  <a:cubicBezTo>
                    <a:pt x="16388" y="31463"/>
                    <a:pt x="12053" y="31961"/>
                    <a:pt x="12010" y="31966"/>
                  </a:cubicBezTo>
                  <a:cubicBezTo>
                    <a:pt x="11860" y="31982"/>
                    <a:pt x="11747" y="32109"/>
                    <a:pt x="11747" y="32259"/>
                  </a:cubicBezTo>
                  <a:cubicBezTo>
                    <a:pt x="11747" y="32297"/>
                    <a:pt x="11736" y="35997"/>
                    <a:pt x="10788" y="41212"/>
                  </a:cubicBezTo>
                  <a:cubicBezTo>
                    <a:pt x="10502" y="42782"/>
                    <a:pt x="10202" y="44547"/>
                    <a:pt x="9906" y="46298"/>
                  </a:cubicBezTo>
                  <a:cubicBezTo>
                    <a:pt x="9220" y="50344"/>
                    <a:pt x="8510" y="54527"/>
                    <a:pt x="8070" y="55630"/>
                  </a:cubicBezTo>
                  <a:cubicBezTo>
                    <a:pt x="7686" y="56594"/>
                    <a:pt x="7188" y="58680"/>
                    <a:pt x="6789" y="60355"/>
                  </a:cubicBezTo>
                  <a:cubicBezTo>
                    <a:pt x="6520" y="61487"/>
                    <a:pt x="6264" y="62555"/>
                    <a:pt x="6139" y="62868"/>
                  </a:cubicBezTo>
                  <a:cubicBezTo>
                    <a:pt x="6081" y="63015"/>
                    <a:pt x="5904" y="63071"/>
                    <a:pt x="5662" y="63071"/>
                  </a:cubicBezTo>
                  <a:cubicBezTo>
                    <a:pt x="5218" y="63071"/>
                    <a:pt x="4552" y="62884"/>
                    <a:pt x="3976" y="62721"/>
                  </a:cubicBezTo>
                  <a:cubicBezTo>
                    <a:pt x="3736" y="62654"/>
                    <a:pt x="3498" y="62588"/>
                    <a:pt x="3269" y="62530"/>
                  </a:cubicBezTo>
                  <a:cubicBezTo>
                    <a:pt x="2444" y="62323"/>
                    <a:pt x="1647" y="60214"/>
                    <a:pt x="1171" y="58955"/>
                  </a:cubicBezTo>
                  <a:cubicBezTo>
                    <a:pt x="1000" y="58500"/>
                    <a:pt x="852" y="58107"/>
                    <a:pt x="728" y="57860"/>
                  </a:cubicBezTo>
                  <a:cubicBezTo>
                    <a:pt x="629" y="57661"/>
                    <a:pt x="659" y="57547"/>
                    <a:pt x="692" y="57479"/>
                  </a:cubicBezTo>
                  <a:cubicBezTo>
                    <a:pt x="823" y="57202"/>
                    <a:pt x="1326" y="57032"/>
                    <a:pt x="1492" y="56994"/>
                  </a:cubicBezTo>
                  <a:cubicBezTo>
                    <a:pt x="1630" y="56964"/>
                    <a:pt x="1725" y="56842"/>
                    <a:pt x="1724" y="56702"/>
                  </a:cubicBezTo>
                  <a:cubicBezTo>
                    <a:pt x="1720" y="56452"/>
                    <a:pt x="1408" y="31761"/>
                    <a:pt x="1881" y="28604"/>
                  </a:cubicBezTo>
                  <a:cubicBezTo>
                    <a:pt x="2361" y="25408"/>
                    <a:pt x="5816" y="22762"/>
                    <a:pt x="10283" y="19636"/>
                  </a:cubicBezTo>
                  <a:cubicBezTo>
                    <a:pt x="15022" y="16319"/>
                    <a:pt x="24754" y="12631"/>
                    <a:pt x="24852" y="12593"/>
                  </a:cubicBezTo>
                  <a:cubicBezTo>
                    <a:pt x="24971" y="12549"/>
                    <a:pt x="25047" y="12433"/>
                    <a:pt x="25044" y="12307"/>
                  </a:cubicBezTo>
                  <a:lnTo>
                    <a:pt x="24889" y="7659"/>
                  </a:lnTo>
                  <a:cubicBezTo>
                    <a:pt x="35552" y="1431"/>
                    <a:pt x="42553" y="609"/>
                    <a:pt x="45500" y="609"/>
                  </a:cubicBezTo>
                  <a:close/>
                  <a:moveTo>
                    <a:pt x="45389" y="0"/>
                  </a:moveTo>
                  <a:cubicBezTo>
                    <a:pt x="42284" y="0"/>
                    <a:pt x="35248" y="893"/>
                    <a:pt x="24438" y="7237"/>
                  </a:cubicBezTo>
                  <a:cubicBezTo>
                    <a:pt x="24345" y="7293"/>
                    <a:pt x="24288" y="7395"/>
                    <a:pt x="24292" y="7503"/>
                  </a:cubicBezTo>
                  <a:lnTo>
                    <a:pt x="24446" y="12117"/>
                  </a:lnTo>
                  <a:cubicBezTo>
                    <a:pt x="23025" y="12663"/>
                    <a:pt x="14363" y="16057"/>
                    <a:pt x="9943" y="19152"/>
                  </a:cubicBezTo>
                  <a:cubicBezTo>
                    <a:pt x="5359" y="22359"/>
                    <a:pt x="1811" y="25087"/>
                    <a:pt x="1297" y="28517"/>
                  </a:cubicBezTo>
                  <a:cubicBezTo>
                    <a:pt x="835" y="31594"/>
                    <a:pt x="1097" y="53832"/>
                    <a:pt x="1130" y="56485"/>
                  </a:cubicBezTo>
                  <a:cubicBezTo>
                    <a:pt x="835" y="56586"/>
                    <a:pt x="357" y="56808"/>
                    <a:pt x="158" y="57224"/>
                  </a:cubicBezTo>
                  <a:cubicBezTo>
                    <a:pt x="67" y="57416"/>
                    <a:pt x="0" y="57727"/>
                    <a:pt x="198" y="58124"/>
                  </a:cubicBezTo>
                  <a:cubicBezTo>
                    <a:pt x="309" y="58344"/>
                    <a:pt x="452" y="58724"/>
                    <a:pt x="619" y="59164"/>
                  </a:cubicBezTo>
                  <a:cubicBezTo>
                    <a:pt x="1202" y="60709"/>
                    <a:pt x="2000" y="62822"/>
                    <a:pt x="3125" y="63104"/>
                  </a:cubicBezTo>
                  <a:cubicBezTo>
                    <a:pt x="3348" y="63159"/>
                    <a:pt x="3582" y="63225"/>
                    <a:pt x="3815" y="63291"/>
                  </a:cubicBezTo>
                  <a:cubicBezTo>
                    <a:pt x="4469" y="63476"/>
                    <a:pt x="5135" y="63663"/>
                    <a:pt x="5670" y="63663"/>
                  </a:cubicBezTo>
                  <a:cubicBezTo>
                    <a:pt x="6145" y="63663"/>
                    <a:pt x="6517" y="63515"/>
                    <a:pt x="6688" y="63088"/>
                  </a:cubicBezTo>
                  <a:cubicBezTo>
                    <a:pt x="6829" y="62735"/>
                    <a:pt x="7065" y="61745"/>
                    <a:pt x="7363" y="60493"/>
                  </a:cubicBezTo>
                  <a:cubicBezTo>
                    <a:pt x="7759" y="58835"/>
                    <a:pt x="8250" y="56772"/>
                    <a:pt x="8618" y="55851"/>
                  </a:cubicBezTo>
                  <a:cubicBezTo>
                    <a:pt x="9083" y="54687"/>
                    <a:pt x="9765" y="50661"/>
                    <a:pt x="10489" y="46397"/>
                  </a:cubicBezTo>
                  <a:cubicBezTo>
                    <a:pt x="10785" y="44649"/>
                    <a:pt x="11084" y="42885"/>
                    <a:pt x="11368" y="41319"/>
                  </a:cubicBezTo>
                  <a:cubicBezTo>
                    <a:pt x="12183" y="36839"/>
                    <a:pt x="12314" y="33459"/>
                    <a:pt x="12335" y="32521"/>
                  </a:cubicBezTo>
                  <a:cubicBezTo>
                    <a:pt x="13357" y="32383"/>
                    <a:pt x="17288" y="31781"/>
                    <a:pt x="22110" y="30126"/>
                  </a:cubicBezTo>
                  <a:cubicBezTo>
                    <a:pt x="27102" y="28415"/>
                    <a:pt x="34195" y="25406"/>
                    <a:pt x="35682" y="24771"/>
                  </a:cubicBezTo>
                  <a:cubicBezTo>
                    <a:pt x="36560" y="26971"/>
                    <a:pt x="42287" y="41328"/>
                    <a:pt x="43618" y="44283"/>
                  </a:cubicBezTo>
                  <a:cubicBezTo>
                    <a:pt x="44505" y="46257"/>
                    <a:pt x="46865" y="49607"/>
                    <a:pt x="48947" y="52563"/>
                  </a:cubicBezTo>
                  <a:cubicBezTo>
                    <a:pt x="50259" y="54427"/>
                    <a:pt x="51394" y="56037"/>
                    <a:pt x="51829" y="56847"/>
                  </a:cubicBezTo>
                  <a:cubicBezTo>
                    <a:pt x="52953" y="58935"/>
                    <a:pt x="59769" y="67617"/>
                    <a:pt x="60058" y="67985"/>
                  </a:cubicBezTo>
                  <a:cubicBezTo>
                    <a:pt x="60108" y="68049"/>
                    <a:pt x="60183" y="68090"/>
                    <a:pt x="60263" y="68097"/>
                  </a:cubicBezTo>
                  <a:cubicBezTo>
                    <a:pt x="60273" y="68098"/>
                    <a:pt x="60282" y="68098"/>
                    <a:pt x="60291" y="68098"/>
                  </a:cubicBezTo>
                  <a:cubicBezTo>
                    <a:pt x="60363" y="68098"/>
                    <a:pt x="60432" y="68073"/>
                    <a:pt x="60486" y="68025"/>
                  </a:cubicBezTo>
                  <a:cubicBezTo>
                    <a:pt x="60514" y="68001"/>
                    <a:pt x="63158" y="65686"/>
                    <a:pt x="64795" y="65686"/>
                  </a:cubicBezTo>
                  <a:lnTo>
                    <a:pt x="67207" y="65686"/>
                  </a:lnTo>
                  <a:cubicBezTo>
                    <a:pt x="67411" y="65686"/>
                    <a:pt x="67554" y="65483"/>
                    <a:pt x="67485" y="65291"/>
                  </a:cubicBezTo>
                  <a:cubicBezTo>
                    <a:pt x="67456" y="65210"/>
                    <a:pt x="64557" y="57176"/>
                    <a:pt x="62164" y="52392"/>
                  </a:cubicBezTo>
                  <a:cubicBezTo>
                    <a:pt x="59874" y="47813"/>
                    <a:pt x="55220" y="40404"/>
                    <a:pt x="54784" y="39713"/>
                  </a:cubicBezTo>
                  <a:cubicBezTo>
                    <a:pt x="54551" y="38256"/>
                    <a:pt x="50288" y="11581"/>
                    <a:pt x="50132" y="9720"/>
                  </a:cubicBezTo>
                  <a:cubicBezTo>
                    <a:pt x="49821" y="6004"/>
                    <a:pt x="47517" y="541"/>
                    <a:pt x="47419" y="310"/>
                  </a:cubicBezTo>
                  <a:cubicBezTo>
                    <a:pt x="47381" y="221"/>
                    <a:pt x="47302" y="155"/>
                    <a:pt x="47207" y="135"/>
                  </a:cubicBezTo>
                  <a:cubicBezTo>
                    <a:pt x="47122" y="118"/>
                    <a:pt x="46513" y="0"/>
                    <a:pt x="453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43"/>
            <p:cNvSpPr/>
            <p:nvPr/>
          </p:nvSpPr>
          <p:spPr>
            <a:xfrm>
              <a:off x="9070930" y="4590488"/>
              <a:ext cx="235727" cy="205972"/>
            </a:xfrm>
            <a:custGeom>
              <a:avLst/>
              <a:gdLst/>
              <a:ahLst/>
              <a:cxnLst/>
              <a:rect l="l" t="t" r="r" b="b"/>
              <a:pathLst>
                <a:path w="13333" h="11650" extrusionOk="0">
                  <a:moveTo>
                    <a:pt x="9191" y="1"/>
                  </a:moveTo>
                  <a:cubicBezTo>
                    <a:pt x="8006" y="1"/>
                    <a:pt x="6490" y="869"/>
                    <a:pt x="4825" y="3922"/>
                  </a:cubicBezTo>
                  <a:cubicBezTo>
                    <a:pt x="4825" y="3922"/>
                    <a:pt x="3861" y="5529"/>
                    <a:pt x="3699" y="6013"/>
                  </a:cubicBezTo>
                  <a:cubicBezTo>
                    <a:pt x="3538" y="6495"/>
                    <a:pt x="0" y="6977"/>
                    <a:pt x="483" y="8586"/>
                  </a:cubicBezTo>
                  <a:cubicBezTo>
                    <a:pt x="965" y="10194"/>
                    <a:pt x="4664" y="11481"/>
                    <a:pt x="6434" y="11642"/>
                  </a:cubicBezTo>
                  <a:cubicBezTo>
                    <a:pt x="6491" y="11647"/>
                    <a:pt x="6549" y="11649"/>
                    <a:pt x="6609" y="11649"/>
                  </a:cubicBezTo>
                  <a:cubicBezTo>
                    <a:pt x="8426" y="11649"/>
                    <a:pt x="11761" y="9369"/>
                    <a:pt x="12384" y="8746"/>
                  </a:cubicBezTo>
                  <a:cubicBezTo>
                    <a:pt x="12764" y="8366"/>
                    <a:pt x="13332" y="5869"/>
                    <a:pt x="13028" y="3920"/>
                  </a:cubicBezTo>
                  <a:cubicBezTo>
                    <a:pt x="12817" y="2576"/>
                    <a:pt x="11741" y="1508"/>
                    <a:pt x="11741" y="1508"/>
                  </a:cubicBezTo>
                  <a:cubicBezTo>
                    <a:pt x="11741" y="1508"/>
                    <a:pt x="10753" y="1"/>
                    <a:pt x="919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43"/>
            <p:cNvSpPr/>
            <p:nvPr/>
          </p:nvSpPr>
          <p:spPr>
            <a:xfrm>
              <a:off x="9067305" y="4585254"/>
              <a:ext cx="244497" cy="216421"/>
            </a:xfrm>
            <a:custGeom>
              <a:avLst/>
              <a:gdLst/>
              <a:ahLst/>
              <a:cxnLst/>
              <a:rect l="l" t="t" r="r" b="b"/>
              <a:pathLst>
                <a:path w="13829" h="12241" extrusionOk="0">
                  <a:moveTo>
                    <a:pt x="9394" y="593"/>
                  </a:moveTo>
                  <a:cubicBezTo>
                    <a:pt x="10775" y="593"/>
                    <a:pt x="11689" y="1954"/>
                    <a:pt x="11699" y="1968"/>
                  </a:cubicBezTo>
                  <a:cubicBezTo>
                    <a:pt x="11710" y="1984"/>
                    <a:pt x="11723" y="2000"/>
                    <a:pt x="11738" y="2014"/>
                  </a:cubicBezTo>
                  <a:cubicBezTo>
                    <a:pt x="11748" y="2024"/>
                    <a:pt x="12748" y="3028"/>
                    <a:pt x="12940" y="4263"/>
                  </a:cubicBezTo>
                  <a:cubicBezTo>
                    <a:pt x="13238" y="6172"/>
                    <a:pt x="12651" y="8564"/>
                    <a:pt x="12380" y="8833"/>
                  </a:cubicBezTo>
                  <a:cubicBezTo>
                    <a:pt x="11788" y="9425"/>
                    <a:pt x="8535" y="11650"/>
                    <a:pt x="6824" y="11650"/>
                  </a:cubicBezTo>
                  <a:cubicBezTo>
                    <a:pt x="6769" y="11650"/>
                    <a:pt x="6717" y="11648"/>
                    <a:pt x="6665" y="11643"/>
                  </a:cubicBezTo>
                  <a:cubicBezTo>
                    <a:pt x="4917" y="11483"/>
                    <a:pt x="1393" y="10203"/>
                    <a:pt x="971" y="8797"/>
                  </a:cubicBezTo>
                  <a:cubicBezTo>
                    <a:pt x="744" y="8040"/>
                    <a:pt x="1814" y="7560"/>
                    <a:pt x="3029" y="7097"/>
                  </a:cubicBezTo>
                  <a:cubicBezTo>
                    <a:pt x="3689" y="6844"/>
                    <a:pt x="4088" y="6693"/>
                    <a:pt x="4185" y="6402"/>
                  </a:cubicBezTo>
                  <a:cubicBezTo>
                    <a:pt x="4307" y="6032"/>
                    <a:pt x="5020" y="4811"/>
                    <a:pt x="5283" y="4370"/>
                  </a:cubicBezTo>
                  <a:cubicBezTo>
                    <a:pt x="5286" y="4366"/>
                    <a:pt x="5287" y="4362"/>
                    <a:pt x="5289" y="4360"/>
                  </a:cubicBezTo>
                  <a:cubicBezTo>
                    <a:pt x="6603" y="1953"/>
                    <a:pt x="7991" y="651"/>
                    <a:pt x="9306" y="595"/>
                  </a:cubicBezTo>
                  <a:cubicBezTo>
                    <a:pt x="9335" y="593"/>
                    <a:pt x="9365" y="593"/>
                    <a:pt x="9394" y="593"/>
                  </a:cubicBezTo>
                  <a:close/>
                  <a:moveTo>
                    <a:pt x="9421" y="0"/>
                  </a:moveTo>
                  <a:cubicBezTo>
                    <a:pt x="9376" y="0"/>
                    <a:pt x="9331" y="1"/>
                    <a:pt x="9285" y="4"/>
                  </a:cubicBezTo>
                  <a:cubicBezTo>
                    <a:pt x="7731" y="67"/>
                    <a:pt x="6212" y="1435"/>
                    <a:pt x="4773" y="4070"/>
                  </a:cubicBezTo>
                  <a:cubicBezTo>
                    <a:pt x="4659" y="4262"/>
                    <a:pt x="3789" y="5721"/>
                    <a:pt x="3646" y="6173"/>
                  </a:cubicBezTo>
                  <a:cubicBezTo>
                    <a:pt x="3567" y="6258"/>
                    <a:pt x="3134" y="6423"/>
                    <a:pt x="2819" y="6544"/>
                  </a:cubicBezTo>
                  <a:cubicBezTo>
                    <a:pt x="1696" y="6972"/>
                    <a:pt x="0" y="7621"/>
                    <a:pt x="404" y="8967"/>
                  </a:cubicBezTo>
                  <a:cubicBezTo>
                    <a:pt x="943" y="10763"/>
                    <a:pt x="4787" y="12066"/>
                    <a:pt x="6611" y="12232"/>
                  </a:cubicBezTo>
                  <a:cubicBezTo>
                    <a:pt x="6673" y="12238"/>
                    <a:pt x="6737" y="12240"/>
                    <a:pt x="6804" y="12240"/>
                  </a:cubicBezTo>
                  <a:cubicBezTo>
                    <a:pt x="8719" y="12240"/>
                    <a:pt x="12126" y="9923"/>
                    <a:pt x="12798" y="9252"/>
                  </a:cubicBezTo>
                  <a:cubicBezTo>
                    <a:pt x="13292" y="8758"/>
                    <a:pt x="13828" y="6114"/>
                    <a:pt x="13525" y="4172"/>
                  </a:cubicBezTo>
                  <a:cubicBezTo>
                    <a:pt x="13316" y="2839"/>
                    <a:pt x="12339" y="1785"/>
                    <a:pt x="12175" y="1618"/>
                  </a:cubicBezTo>
                  <a:cubicBezTo>
                    <a:pt x="12026" y="1401"/>
                    <a:pt x="11011" y="0"/>
                    <a:pt x="942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43"/>
            <p:cNvSpPr/>
            <p:nvPr/>
          </p:nvSpPr>
          <p:spPr>
            <a:xfrm>
              <a:off x="9078355" y="4620950"/>
              <a:ext cx="228302" cy="175509"/>
            </a:xfrm>
            <a:custGeom>
              <a:avLst/>
              <a:gdLst/>
              <a:ahLst/>
              <a:cxnLst/>
              <a:rect l="l" t="t" r="r" b="b"/>
              <a:pathLst>
                <a:path w="12913" h="9927" extrusionOk="0">
                  <a:moveTo>
                    <a:pt x="11513" y="0"/>
                  </a:moveTo>
                  <a:cubicBezTo>
                    <a:pt x="10297" y="76"/>
                    <a:pt x="8877" y="435"/>
                    <a:pt x="7943" y="1555"/>
                  </a:cubicBezTo>
                  <a:cubicBezTo>
                    <a:pt x="6335" y="3485"/>
                    <a:pt x="7140" y="7828"/>
                    <a:pt x="5210" y="8471"/>
                  </a:cubicBezTo>
                  <a:cubicBezTo>
                    <a:pt x="5042" y="8527"/>
                    <a:pt x="4859" y="8552"/>
                    <a:pt x="4666" y="8552"/>
                  </a:cubicBezTo>
                  <a:cubicBezTo>
                    <a:pt x="3202" y="8552"/>
                    <a:pt x="1121" y="7087"/>
                    <a:pt x="74" y="6270"/>
                  </a:cubicBezTo>
                  <a:cubicBezTo>
                    <a:pt x="6" y="6462"/>
                    <a:pt x="1" y="6669"/>
                    <a:pt x="63" y="6863"/>
                  </a:cubicBezTo>
                  <a:cubicBezTo>
                    <a:pt x="545" y="8471"/>
                    <a:pt x="4244" y="9758"/>
                    <a:pt x="6014" y="9919"/>
                  </a:cubicBezTo>
                  <a:cubicBezTo>
                    <a:pt x="6071" y="9924"/>
                    <a:pt x="6129" y="9926"/>
                    <a:pt x="6189" y="9926"/>
                  </a:cubicBezTo>
                  <a:cubicBezTo>
                    <a:pt x="8006" y="9926"/>
                    <a:pt x="11341" y="7646"/>
                    <a:pt x="11964" y="7023"/>
                  </a:cubicBezTo>
                  <a:cubicBezTo>
                    <a:pt x="12344" y="6643"/>
                    <a:pt x="12912" y="4148"/>
                    <a:pt x="12608" y="2199"/>
                  </a:cubicBezTo>
                  <a:cubicBezTo>
                    <a:pt x="12453" y="1210"/>
                    <a:pt x="11833" y="375"/>
                    <a:pt x="115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43"/>
            <p:cNvSpPr/>
            <p:nvPr/>
          </p:nvSpPr>
          <p:spPr>
            <a:xfrm>
              <a:off x="9073069" y="4615717"/>
              <a:ext cx="238733" cy="185958"/>
            </a:xfrm>
            <a:custGeom>
              <a:avLst/>
              <a:gdLst/>
              <a:ahLst/>
              <a:cxnLst/>
              <a:rect l="l" t="t" r="r" b="b"/>
              <a:pathLst>
                <a:path w="13503" h="10518" extrusionOk="0">
                  <a:moveTo>
                    <a:pt x="11683" y="602"/>
                  </a:moveTo>
                  <a:cubicBezTo>
                    <a:pt x="12011" y="1010"/>
                    <a:pt x="12486" y="1722"/>
                    <a:pt x="12614" y="2540"/>
                  </a:cubicBezTo>
                  <a:cubicBezTo>
                    <a:pt x="12912" y="4449"/>
                    <a:pt x="12325" y="6841"/>
                    <a:pt x="12054" y="7110"/>
                  </a:cubicBezTo>
                  <a:cubicBezTo>
                    <a:pt x="11462" y="7702"/>
                    <a:pt x="8209" y="9927"/>
                    <a:pt x="6498" y="9927"/>
                  </a:cubicBezTo>
                  <a:cubicBezTo>
                    <a:pt x="6443" y="9927"/>
                    <a:pt x="6391" y="9925"/>
                    <a:pt x="6339" y="9920"/>
                  </a:cubicBezTo>
                  <a:cubicBezTo>
                    <a:pt x="4631" y="9764"/>
                    <a:pt x="1225" y="8537"/>
                    <a:pt x="678" y="7169"/>
                  </a:cubicBezTo>
                  <a:lnTo>
                    <a:pt x="678" y="7169"/>
                  </a:lnTo>
                  <a:cubicBezTo>
                    <a:pt x="1890" y="8061"/>
                    <a:pt x="3638" y="9142"/>
                    <a:pt x="4977" y="9142"/>
                  </a:cubicBezTo>
                  <a:cubicBezTo>
                    <a:pt x="5198" y="9142"/>
                    <a:pt x="5407" y="9112"/>
                    <a:pt x="5602" y="9048"/>
                  </a:cubicBezTo>
                  <a:cubicBezTo>
                    <a:pt x="6819" y="8641"/>
                    <a:pt x="7077" y="7100"/>
                    <a:pt x="7350" y="5470"/>
                  </a:cubicBezTo>
                  <a:cubicBezTo>
                    <a:pt x="7565" y="4187"/>
                    <a:pt x="7786" y="2860"/>
                    <a:pt x="8470" y="2040"/>
                  </a:cubicBezTo>
                  <a:cubicBezTo>
                    <a:pt x="9170" y="1200"/>
                    <a:pt x="10250" y="717"/>
                    <a:pt x="11683" y="602"/>
                  </a:cubicBezTo>
                  <a:close/>
                  <a:moveTo>
                    <a:pt x="11822" y="0"/>
                  </a:moveTo>
                  <a:cubicBezTo>
                    <a:pt x="11814" y="0"/>
                    <a:pt x="11805" y="1"/>
                    <a:pt x="11796" y="2"/>
                  </a:cubicBezTo>
                  <a:cubicBezTo>
                    <a:pt x="10120" y="105"/>
                    <a:pt x="8849" y="663"/>
                    <a:pt x="8016" y="1662"/>
                  </a:cubicBezTo>
                  <a:cubicBezTo>
                    <a:pt x="7231" y="2604"/>
                    <a:pt x="6995" y="4012"/>
                    <a:pt x="6768" y="5373"/>
                  </a:cubicBezTo>
                  <a:cubicBezTo>
                    <a:pt x="6525" y="6823"/>
                    <a:pt x="6295" y="8193"/>
                    <a:pt x="5415" y="8486"/>
                  </a:cubicBezTo>
                  <a:cubicBezTo>
                    <a:pt x="5281" y="8531"/>
                    <a:pt x="5129" y="8553"/>
                    <a:pt x="4961" y="8553"/>
                  </a:cubicBezTo>
                  <a:cubicBezTo>
                    <a:pt x="3963" y="8553"/>
                    <a:pt x="2399" y="7772"/>
                    <a:pt x="556" y="6333"/>
                  </a:cubicBezTo>
                  <a:cubicBezTo>
                    <a:pt x="501" y="6291"/>
                    <a:pt x="437" y="6271"/>
                    <a:pt x="374" y="6271"/>
                  </a:cubicBezTo>
                  <a:cubicBezTo>
                    <a:pt x="254" y="6271"/>
                    <a:pt x="139" y="6343"/>
                    <a:pt x="95" y="6468"/>
                  </a:cubicBezTo>
                  <a:cubicBezTo>
                    <a:pt x="5" y="6719"/>
                    <a:pt x="0" y="6991"/>
                    <a:pt x="78" y="7244"/>
                  </a:cubicBezTo>
                  <a:cubicBezTo>
                    <a:pt x="617" y="9040"/>
                    <a:pt x="4461" y="10343"/>
                    <a:pt x="6285" y="10509"/>
                  </a:cubicBezTo>
                  <a:cubicBezTo>
                    <a:pt x="6347" y="10515"/>
                    <a:pt x="6411" y="10517"/>
                    <a:pt x="6478" y="10517"/>
                  </a:cubicBezTo>
                  <a:cubicBezTo>
                    <a:pt x="8393" y="10517"/>
                    <a:pt x="11800" y="8200"/>
                    <a:pt x="12472" y="7529"/>
                  </a:cubicBezTo>
                  <a:cubicBezTo>
                    <a:pt x="12967" y="7035"/>
                    <a:pt x="13502" y="4391"/>
                    <a:pt x="13199" y="2449"/>
                  </a:cubicBezTo>
                  <a:cubicBezTo>
                    <a:pt x="13036" y="1404"/>
                    <a:pt x="12402" y="533"/>
                    <a:pt x="12039" y="105"/>
                  </a:cubicBezTo>
                  <a:cubicBezTo>
                    <a:pt x="11984" y="42"/>
                    <a:pt x="11905" y="0"/>
                    <a:pt x="1182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43"/>
            <p:cNvSpPr/>
            <p:nvPr/>
          </p:nvSpPr>
          <p:spPr>
            <a:xfrm>
              <a:off x="9184647" y="4638825"/>
              <a:ext cx="121974" cy="157635"/>
            </a:xfrm>
            <a:custGeom>
              <a:avLst/>
              <a:gdLst/>
              <a:ahLst/>
              <a:cxnLst/>
              <a:rect l="l" t="t" r="r" b="b"/>
              <a:pathLst>
                <a:path w="6899" h="8916" extrusionOk="0">
                  <a:moveTo>
                    <a:pt x="5281" y="0"/>
                  </a:moveTo>
                  <a:cubicBezTo>
                    <a:pt x="4386" y="0"/>
                    <a:pt x="2860" y="308"/>
                    <a:pt x="2414" y="2313"/>
                  </a:cubicBezTo>
                  <a:cubicBezTo>
                    <a:pt x="1771" y="5209"/>
                    <a:pt x="2574" y="7139"/>
                    <a:pt x="1" y="8908"/>
                  </a:cubicBezTo>
                  <a:cubicBezTo>
                    <a:pt x="58" y="8913"/>
                    <a:pt x="117" y="8916"/>
                    <a:pt x="177" y="8916"/>
                  </a:cubicBezTo>
                  <a:cubicBezTo>
                    <a:pt x="1996" y="8916"/>
                    <a:pt x="5330" y="6636"/>
                    <a:pt x="5952" y="6012"/>
                  </a:cubicBezTo>
                  <a:cubicBezTo>
                    <a:pt x="6332" y="5632"/>
                    <a:pt x="6899" y="3135"/>
                    <a:pt x="6596" y="1188"/>
                  </a:cubicBezTo>
                  <a:cubicBezTo>
                    <a:pt x="6530" y="766"/>
                    <a:pt x="6376" y="378"/>
                    <a:pt x="6200" y="36"/>
                  </a:cubicBezTo>
                  <a:lnTo>
                    <a:pt x="5952" y="61"/>
                  </a:lnTo>
                  <a:cubicBezTo>
                    <a:pt x="5952" y="61"/>
                    <a:pt x="5679" y="0"/>
                    <a:pt x="528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43"/>
            <p:cNvSpPr/>
            <p:nvPr/>
          </p:nvSpPr>
          <p:spPr>
            <a:xfrm>
              <a:off x="9177664" y="4633609"/>
              <a:ext cx="134138" cy="168066"/>
            </a:xfrm>
            <a:custGeom>
              <a:avLst/>
              <a:gdLst/>
              <a:ahLst/>
              <a:cxnLst/>
              <a:rect l="l" t="t" r="r" b="b"/>
              <a:pathLst>
                <a:path w="7587" h="9506" extrusionOk="0">
                  <a:moveTo>
                    <a:pt x="5664" y="589"/>
                  </a:moveTo>
                  <a:cubicBezTo>
                    <a:pt x="6007" y="589"/>
                    <a:pt x="6251" y="639"/>
                    <a:pt x="6283" y="647"/>
                  </a:cubicBezTo>
                  <a:cubicBezTo>
                    <a:pt x="6303" y="651"/>
                    <a:pt x="6325" y="653"/>
                    <a:pt x="6347" y="653"/>
                  </a:cubicBezTo>
                  <a:cubicBezTo>
                    <a:pt x="6357" y="653"/>
                    <a:pt x="6367" y="653"/>
                    <a:pt x="6377" y="652"/>
                  </a:cubicBezTo>
                  <a:lnTo>
                    <a:pt x="6420" y="648"/>
                  </a:lnTo>
                  <a:cubicBezTo>
                    <a:pt x="6562" y="955"/>
                    <a:pt x="6654" y="1246"/>
                    <a:pt x="6698" y="1529"/>
                  </a:cubicBezTo>
                  <a:cubicBezTo>
                    <a:pt x="6996" y="3437"/>
                    <a:pt x="6409" y="5829"/>
                    <a:pt x="6138" y="6099"/>
                  </a:cubicBezTo>
                  <a:cubicBezTo>
                    <a:pt x="5628" y="6609"/>
                    <a:pt x="3125" y="8328"/>
                    <a:pt x="1363" y="8796"/>
                  </a:cubicBezTo>
                  <a:cubicBezTo>
                    <a:pt x="2556" y="7628"/>
                    <a:pt x="2667" y="6350"/>
                    <a:pt x="2793" y="4906"/>
                  </a:cubicBezTo>
                  <a:cubicBezTo>
                    <a:pt x="2855" y="4207"/>
                    <a:pt x="2918" y="3484"/>
                    <a:pt x="3098" y="2672"/>
                  </a:cubicBezTo>
                  <a:lnTo>
                    <a:pt x="3098" y="2672"/>
                  </a:lnTo>
                  <a:lnTo>
                    <a:pt x="3096" y="2674"/>
                  </a:lnTo>
                  <a:cubicBezTo>
                    <a:pt x="3497" y="871"/>
                    <a:pt x="4855" y="589"/>
                    <a:pt x="5664" y="589"/>
                  </a:cubicBezTo>
                  <a:close/>
                  <a:moveTo>
                    <a:pt x="5671" y="0"/>
                  </a:moveTo>
                  <a:cubicBezTo>
                    <a:pt x="5402" y="0"/>
                    <a:pt x="5082" y="26"/>
                    <a:pt x="4747" y="110"/>
                  </a:cubicBezTo>
                  <a:cubicBezTo>
                    <a:pt x="3932" y="314"/>
                    <a:pt x="2885" y="902"/>
                    <a:pt x="2520" y="2545"/>
                  </a:cubicBezTo>
                  <a:cubicBezTo>
                    <a:pt x="2331" y="3394"/>
                    <a:pt x="2263" y="4169"/>
                    <a:pt x="2204" y="4854"/>
                  </a:cubicBezTo>
                  <a:cubicBezTo>
                    <a:pt x="2055" y="6551"/>
                    <a:pt x="1949" y="7776"/>
                    <a:pt x="228" y="8959"/>
                  </a:cubicBezTo>
                  <a:cubicBezTo>
                    <a:pt x="0" y="9116"/>
                    <a:pt x="94" y="9472"/>
                    <a:pt x="369" y="9497"/>
                  </a:cubicBezTo>
                  <a:cubicBezTo>
                    <a:pt x="431" y="9503"/>
                    <a:pt x="495" y="9505"/>
                    <a:pt x="562" y="9505"/>
                  </a:cubicBezTo>
                  <a:cubicBezTo>
                    <a:pt x="2477" y="9505"/>
                    <a:pt x="5884" y="7188"/>
                    <a:pt x="6556" y="6517"/>
                  </a:cubicBezTo>
                  <a:cubicBezTo>
                    <a:pt x="7051" y="6023"/>
                    <a:pt x="7586" y="3379"/>
                    <a:pt x="7283" y="1437"/>
                  </a:cubicBezTo>
                  <a:cubicBezTo>
                    <a:pt x="7220" y="1036"/>
                    <a:pt x="7081" y="630"/>
                    <a:pt x="6857" y="197"/>
                  </a:cubicBezTo>
                  <a:cubicBezTo>
                    <a:pt x="6807" y="99"/>
                    <a:pt x="6706" y="37"/>
                    <a:pt x="6598" y="37"/>
                  </a:cubicBezTo>
                  <a:cubicBezTo>
                    <a:pt x="6587" y="37"/>
                    <a:pt x="6576" y="37"/>
                    <a:pt x="6565" y="38"/>
                  </a:cubicBezTo>
                  <a:lnTo>
                    <a:pt x="6360" y="59"/>
                  </a:lnTo>
                  <a:cubicBezTo>
                    <a:pt x="6256" y="40"/>
                    <a:pt x="6003" y="0"/>
                    <a:pt x="567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43"/>
            <p:cNvSpPr/>
            <p:nvPr/>
          </p:nvSpPr>
          <p:spPr>
            <a:xfrm>
              <a:off x="8746838" y="3798671"/>
              <a:ext cx="179487" cy="92979"/>
            </a:xfrm>
            <a:custGeom>
              <a:avLst/>
              <a:gdLst/>
              <a:ahLst/>
              <a:cxnLst/>
              <a:rect l="l" t="t" r="r" b="b"/>
              <a:pathLst>
                <a:path w="10152" h="5259" extrusionOk="0">
                  <a:moveTo>
                    <a:pt x="9814" y="0"/>
                  </a:moveTo>
                  <a:cubicBezTo>
                    <a:pt x="9768" y="0"/>
                    <a:pt x="9721" y="11"/>
                    <a:pt x="9677" y="34"/>
                  </a:cubicBezTo>
                  <a:lnTo>
                    <a:pt x="188" y="4697"/>
                  </a:lnTo>
                  <a:cubicBezTo>
                    <a:pt x="64" y="4759"/>
                    <a:pt x="0" y="4896"/>
                    <a:pt x="30" y="5030"/>
                  </a:cubicBezTo>
                  <a:cubicBezTo>
                    <a:pt x="62" y="5163"/>
                    <a:pt x="181" y="5258"/>
                    <a:pt x="319" y="5259"/>
                  </a:cubicBezTo>
                  <a:cubicBezTo>
                    <a:pt x="364" y="5259"/>
                    <a:pt x="408" y="5247"/>
                    <a:pt x="448" y="5227"/>
                  </a:cubicBezTo>
                  <a:lnTo>
                    <a:pt x="9938" y="564"/>
                  </a:lnTo>
                  <a:cubicBezTo>
                    <a:pt x="10087" y="493"/>
                    <a:pt x="10152" y="315"/>
                    <a:pt x="10079" y="165"/>
                  </a:cubicBezTo>
                  <a:cubicBezTo>
                    <a:pt x="10026" y="60"/>
                    <a:pt x="9922" y="0"/>
                    <a:pt x="981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43"/>
            <p:cNvSpPr/>
            <p:nvPr/>
          </p:nvSpPr>
          <p:spPr>
            <a:xfrm>
              <a:off x="8823852" y="3824325"/>
              <a:ext cx="155991" cy="30357"/>
            </a:xfrm>
            <a:custGeom>
              <a:avLst/>
              <a:gdLst/>
              <a:ahLst/>
              <a:cxnLst/>
              <a:rect l="l" t="t" r="r" b="b"/>
              <a:pathLst>
                <a:path w="8823" h="1717" extrusionOk="0">
                  <a:moveTo>
                    <a:pt x="8505" y="0"/>
                  </a:moveTo>
                  <a:cubicBezTo>
                    <a:pt x="8492" y="0"/>
                    <a:pt x="8479" y="1"/>
                    <a:pt x="8466" y="3"/>
                  </a:cubicBezTo>
                  <a:lnTo>
                    <a:pt x="265" y="1127"/>
                  </a:lnTo>
                  <a:cubicBezTo>
                    <a:pt x="111" y="1149"/>
                    <a:pt x="0" y="1286"/>
                    <a:pt x="10" y="1441"/>
                  </a:cubicBezTo>
                  <a:cubicBezTo>
                    <a:pt x="21" y="1596"/>
                    <a:pt x="149" y="1715"/>
                    <a:pt x="304" y="1717"/>
                  </a:cubicBezTo>
                  <a:cubicBezTo>
                    <a:pt x="318" y="1715"/>
                    <a:pt x="332" y="1714"/>
                    <a:pt x="345" y="1713"/>
                  </a:cubicBezTo>
                  <a:lnTo>
                    <a:pt x="8548" y="587"/>
                  </a:lnTo>
                  <a:cubicBezTo>
                    <a:pt x="8709" y="566"/>
                    <a:pt x="8822" y="416"/>
                    <a:pt x="8800" y="255"/>
                  </a:cubicBezTo>
                  <a:cubicBezTo>
                    <a:pt x="8778" y="107"/>
                    <a:pt x="8651" y="0"/>
                    <a:pt x="850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43"/>
            <p:cNvSpPr/>
            <p:nvPr/>
          </p:nvSpPr>
          <p:spPr>
            <a:xfrm>
              <a:off x="8058661" y="2663173"/>
              <a:ext cx="943670" cy="967644"/>
            </a:xfrm>
            <a:custGeom>
              <a:avLst/>
              <a:gdLst/>
              <a:ahLst/>
              <a:cxnLst/>
              <a:rect l="l" t="t" r="r" b="b"/>
              <a:pathLst>
                <a:path w="53375" h="54731" extrusionOk="0">
                  <a:moveTo>
                    <a:pt x="47339" y="1"/>
                  </a:moveTo>
                  <a:cubicBezTo>
                    <a:pt x="47156" y="1"/>
                    <a:pt x="46977" y="11"/>
                    <a:pt x="46802" y="31"/>
                  </a:cubicBezTo>
                  <a:cubicBezTo>
                    <a:pt x="44067" y="354"/>
                    <a:pt x="36992" y="5178"/>
                    <a:pt x="36509" y="5660"/>
                  </a:cubicBezTo>
                  <a:cubicBezTo>
                    <a:pt x="36027" y="6144"/>
                    <a:pt x="34097" y="7269"/>
                    <a:pt x="33293" y="7913"/>
                  </a:cubicBezTo>
                  <a:cubicBezTo>
                    <a:pt x="33293" y="7913"/>
                    <a:pt x="16728" y="18205"/>
                    <a:pt x="15280" y="19170"/>
                  </a:cubicBezTo>
                  <a:cubicBezTo>
                    <a:pt x="13832" y="20135"/>
                    <a:pt x="10938" y="22065"/>
                    <a:pt x="11099" y="22709"/>
                  </a:cubicBezTo>
                  <a:cubicBezTo>
                    <a:pt x="11259" y="23352"/>
                    <a:pt x="2574" y="37505"/>
                    <a:pt x="2574" y="37505"/>
                  </a:cubicBezTo>
                  <a:cubicBezTo>
                    <a:pt x="2574" y="37505"/>
                    <a:pt x="0" y="40881"/>
                    <a:pt x="2414" y="43937"/>
                  </a:cubicBezTo>
                  <a:cubicBezTo>
                    <a:pt x="3376" y="45156"/>
                    <a:pt x="4312" y="45556"/>
                    <a:pt x="5162" y="45556"/>
                  </a:cubicBezTo>
                  <a:cubicBezTo>
                    <a:pt x="6443" y="45556"/>
                    <a:pt x="7526" y="44646"/>
                    <a:pt x="8203" y="44259"/>
                  </a:cubicBezTo>
                  <a:cubicBezTo>
                    <a:pt x="9328" y="43616"/>
                    <a:pt x="18174" y="35252"/>
                    <a:pt x="18174" y="35252"/>
                  </a:cubicBezTo>
                  <a:lnTo>
                    <a:pt x="26337" y="54731"/>
                  </a:lnTo>
                  <a:cubicBezTo>
                    <a:pt x="26337" y="54731"/>
                    <a:pt x="36949" y="47614"/>
                    <a:pt x="48583" y="47614"/>
                  </a:cubicBezTo>
                  <a:cubicBezTo>
                    <a:pt x="48953" y="47614"/>
                    <a:pt x="49324" y="47621"/>
                    <a:pt x="49696" y="47636"/>
                  </a:cubicBezTo>
                  <a:lnTo>
                    <a:pt x="41655" y="16114"/>
                  </a:lnTo>
                  <a:cubicBezTo>
                    <a:pt x="41655" y="16114"/>
                    <a:pt x="52752" y="7750"/>
                    <a:pt x="53073" y="4856"/>
                  </a:cubicBezTo>
                  <a:cubicBezTo>
                    <a:pt x="53375" y="2146"/>
                    <a:pt x="50012" y="1"/>
                    <a:pt x="4733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43"/>
            <p:cNvSpPr/>
            <p:nvPr/>
          </p:nvSpPr>
          <p:spPr>
            <a:xfrm>
              <a:off x="8052579" y="2657975"/>
              <a:ext cx="951874" cy="978075"/>
            </a:xfrm>
            <a:custGeom>
              <a:avLst/>
              <a:gdLst/>
              <a:ahLst/>
              <a:cxnLst/>
              <a:rect l="l" t="t" r="r" b="b"/>
              <a:pathLst>
                <a:path w="53839" h="55321" extrusionOk="0">
                  <a:moveTo>
                    <a:pt x="47695" y="590"/>
                  </a:moveTo>
                  <a:cubicBezTo>
                    <a:pt x="49186" y="590"/>
                    <a:pt x="50898" y="1292"/>
                    <a:pt x="52011" y="2399"/>
                  </a:cubicBezTo>
                  <a:cubicBezTo>
                    <a:pt x="52592" y="2977"/>
                    <a:pt x="53257" y="3917"/>
                    <a:pt x="53124" y="5118"/>
                  </a:cubicBezTo>
                  <a:cubicBezTo>
                    <a:pt x="52872" y="7388"/>
                    <a:pt x="44880" y="13868"/>
                    <a:pt x="41821" y="16172"/>
                  </a:cubicBezTo>
                  <a:cubicBezTo>
                    <a:pt x="41726" y="16244"/>
                    <a:pt x="41683" y="16366"/>
                    <a:pt x="41713" y="16482"/>
                  </a:cubicBezTo>
                  <a:lnTo>
                    <a:pt x="49656" y="47623"/>
                  </a:lnTo>
                  <a:cubicBezTo>
                    <a:pt x="49418" y="47617"/>
                    <a:pt x="49179" y="47614"/>
                    <a:pt x="48941" y="47614"/>
                  </a:cubicBezTo>
                  <a:cubicBezTo>
                    <a:pt x="38425" y="47614"/>
                    <a:pt x="28637" y="53441"/>
                    <a:pt x="26817" y="54585"/>
                  </a:cubicBezTo>
                  <a:lnTo>
                    <a:pt x="18790" y="35433"/>
                  </a:lnTo>
                  <a:cubicBezTo>
                    <a:pt x="18753" y="35344"/>
                    <a:pt x="18674" y="35278"/>
                    <a:pt x="18579" y="35258"/>
                  </a:cubicBezTo>
                  <a:cubicBezTo>
                    <a:pt x="18562" y="35254"/>
                    <a:pt x="18545" y="35251"/>
                    <a:pt x="18529" y="35251"/>
                  </a:cubicBezTo>
                  <a:cubicBezTo>
                    <a:pt x="18525" y="35251"/>
                    <a:pt x="18522" y="35251"/>
                    <a:pt x="18518" y="35252"/>
                  </a:cubicBezTo>
                  <a:cubicBezTo>
                    <a:pt x="18443" y="35252"/>
                    <a:pt x="18370" y="35281"/>
                    <a:pt x="18314" y="35332"/>
                  </a:cubicBezTo>
                  <a:cubicBezTo>
                    <a:pt x="15264" y="38217"/>
                    <a:pt x="9266" y="43802"/>
                    <a:pt x="8400" y="44296"/>
                  </a:cubicBezTo>
                  <a:cubicBezTo>
                    <a:pt x="8260" y="44377"/>
                    <a:pt x="8104" y="44478"/>
                    <a:pt x="7933" y="44590"/>
                  </a:cubicBezTo>
                  <a:cubicBezTo>
                    <a:pt x="7249" y="45032"/>
                    <a:pt x="6429" y="45563"/>
                    <a:pt x="5510" y="45563"/>
                  </a:cubicBezTo>
                  <a:cubicBezTo>
                    <a:pt x="4733" y="45563"/>
                    <a:pt x="3885" y="45183"/>
                    <a:pt x="2990" y="44048"/>
                  </a:cubicBezTo>
                  <a:cubicBezTo>
                    <a:pt x="750" y="41213"/>
                    <a:pt x="3054" y="38108"/>
                    <a:pt x="3170" y="37954"/>
                  </a:cubicBezTo>
                  <a:cubicBezTo>
                    <a:pt x="7161" y="31448"/>
                    <a:pt x="11886" y="23562"/>
                    <a:pt x="11731" y="22950"/>
                  </a:cubicBezTo>
                  <a:cubicBezTo>
                    <a:pt x="11762" y="22573"/>
                    <a:pt x="13127" y="21484"/>
                    <a:pt x="15788" y="19710"/>
                  </a:cubicBezTo>
                  <a:cubicBezTo>
                    <a:pt x="17214" y="18759"/>
                    <a:pt x="33625" y="8560"/>
                    <a:pt x="33820" y="8437"/>
                  </a:cubicBezTo>
                  <a:cubicBezTo>
                    <a:pt x="34175" y="8153"/>
                    <a:pt x="34775" y="7761"/>
                    <a:pt x="35354" y="7381"/>
                  </a:cubicBezTo>
                  <a:cubicBezTo>
                    <a:pt x="36085" y="6901"/>
                    <a:pt x="36778" y="6448"/>
                    <a:pt x="37061" y="6165"/>
                  </a:cubicBezTo>
                  <a:cubicBezTo>
                    <a:pt x="37445" y="5781"/>
                    <a:pt x="44533" y="931"/>
                    <a:pt x="47180" y="620"/>
                  </a:cubicBezTo>
                  <a:cubicBezTo>
                    <a:pt x="47348" y="600"/>
                    <a:pt x="47520" y="590"/>
                    <a:pt x="47695" y="590"/>
                  </a:cubicBezTo>
                  <a:close/>
                  <a:moveTo>
                    <a:pt x="47681" y="1"/>
                  </a:moveTo>
                  <a:cubicBezTo>
                    <a:pt x="47488" y="1"/>
                    <a:pt x="47297" y="11"/>
                    <a:pt x="47112" y="33"/>
                  </a:cubicBezTo>
                  <a:cubicBezTo>
                    <a:pt x="44277" y="365"/>
                    <a:pt x="37183" y="5206"/>
                    <a:pt x="36644" y="5745"/>
                  </a:cubicBezTo>
                  <a:cubicBezTo>
                    <a:pt x="36403" y="5987"/>
                    <a:pt x="35705" y="6444"/>
                    <a:pt x="35030" y="6886"/>
                  </a:cubicBezTo>
                  <a:cubicBezTo>
                    <a:pt x="34440" y="7274"/>
                    <a:pt x="33829" y="7674"/>
                    <a:pt x="33480" y="7955"/>
                  </a:cubicBezTo>
                  <a:cubicBezTo>
                    <a:pt x="33316" y="8058"/>
                    <a:pt x="16895" y="18262"/>
                    <a:pt x="15459" y="19219"/>
                  </a:cubicBezTo>
                  <a:cubicBezTo>
                    <a:pt x="12164" y="21416"/>
                    <a:pt x="11050" y="22395"/>
                    <a:pt x="11147" y="23028"/>
                  </a:cubicBezTo>
                  <a:cubicBezTo>
                    <a:pt x="10965" y="23902"/>
                    <a:pt x="5865" y="32430"/>
                    <a:pt x="2682" y="37619"/>
                  </a:cubicBezTo>
                  <a:cubicBezTo>
                    <a:pt x="2656" y="37655"/>
                    <a:pt x="1" y="41216"/>
                    <a:pt x="2525" y="44415"/>
                  </a:cubicBezTo>
                  <a:cubicBezTo>
                    <a:pt x="3556" y="45721"/>
                    <a:pt x="4576" y="46145"/>
                    <a:pt x="5496" y="46145"/>
                  </a:cubicBezTo>
                  <a:cubicBezTo>
                    <a:pt x="6619" y="46145"/>
                    <a:pt x="7593" y="45513"/>
                    <a:pt x="8254" y="45085"/>
                  </a:cubicBezTo>
                  <a:cubicBezTo>
                    <a:pt x="8415" y="44980"/>
                    <a:pt x="8562" y="44884"/>
                    <a:pt x="8693" y="44810"/>
                  </a:cubicBezTo>
                  <a:cubicBezTo>
                    <a:pt x="9728" y="44218"/>
                    <a:pt x="16807" y="37567"/>
                    <a:pt x="18411" y="36055"/>
                  </a:cubicBezTo>
                  <a:lnTo>
                    <a:pt x="26407" y="55139"/>
                  </a:lnTo>
                  <a:cubicBezTo>
                    <a:pt x="26441" y="55220"/>
                    <a:pt x="26511" y="55281"/>
                    <a:pt x="26595" y="55308"/>
                  </a:cubicBezTo>
                  <a:cubicBezTo>
                    <a:pt x="26623" y="55315"/>
                    <a:pt x="26652" y="55320"/>
                    <a:pt x="26681" y="55320"/>
                  </a:cubicBezTo>
                  <a:cubicBezTo>
                    <a:pt x="26738" y="55320"/>
                    <a:pt x="26795" y="55303"/>
                    <a:pt x="26844" y="55271"/>
                  </a:cubicBezTo>
                  <a:cubicBezTo>
                    <a:pt x="26954" y="55198"/>
                    <a:pt x="37514" y="48204"/>
                    <a:pt x="48915" y="48204"/>
                  </a:cubicBezTo>
                  <a:cubicBezTo>
                    <a:pt x="49285" y="48204"/>
                    <a:pt x="49657" y="48212"/>
                    <a:pt x="50029" y="48227"/>
                  </a:cubicBezTo>
                  <a:cubicBezTo>
                    <a:pt x="50030" y="48227"/>
                    <a:pt x="50032" y="48227"/>
                    <a:pt x="50033" y="48227"/>
                  </a:cubicBezTo>
                  <a:cubicBezTo>
                    <a:pt x="50125" y="48227"/>
                    <a:pt x="50211" y="48187"/>
                    <a:pt x="50271" y="48118"/>
                  </a:cubicBezTo>
                  <a:cubicBezTo>
                    <a:pt x="50329" y="48045"/>
                    <a:pt x="50350" y="47949"/>
                    <a:pt x="50327" y="47858"/>
                  </a:cubicBezTo>
                  <a:lnTo>
                    <a:pt x="42334" y="16526"/>
                  </a:lnTo>
                  <a:cubicBezTo>
                    <a:pt x="43748" y="15451"/>
                    <a:pt x="53398" y="8013"/>
                    <a:pt x="53713" y="5184"/>
                  </a:cubicBezTo>
                  <a:cubicBezTo>
                    <a:pt x="53839" y="4048"/>
                    <a:pt x="53394" y="2940"/>
                    <a:pt x="52427" y="1981"/>
                  </a:cubicBezTo>
                  <a:cubicBezTo>
                    <a:pt x="51208" y="768"/>
                    <a:pt x="49328" y="1"/>
                    <a:pt x="4768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43"/>
            <p:cNvSpPr/>
            <p:nvPr/>
          </p:nvSpPr>
          <p:spPr>
            <a:xfrm>
              <a:off x="8087869" y="2663173"/>
              <a:ext cx="914445" cy="967644"/>
            </a:xfrm>
            <a:custGeom>
              <a:avLst/>
              <a:gdLst/>
              <a:ahLst/>
              <a:cxnLst/>
              <a:rect l="l" t="t" r="r" b="b"/>
              <a:pathLst>
                <a:path w="51722" h="54731" extrusionOk="0">
                  <a:moveTo>
                    <a:pt x="45687" y="1"/>
                  </a:moveTo>
                  <a:cubicBezTo>
                    <a:pt x="45504" y="1"/>
                    <a:pt x="45325" y="11"/>
                    <a:pt x="45150" y="31"/>
                  </a:cubicBezTo>
                  <a:cubicBezTo>
                    <a:pt x="44055" y="161"/>
                    <a:pt x="42262" y="1012"/>
                    <a:pt x="40475" y="2018"/>
                  </a:cubicBezTo>
                  <a:cubicBezTo>
                    <a:pt x="40602" y="1995"/>
                    <a:pt x="40739" y="1980"/>
                    <a:pt x="40882" y="1980"/>
                  </a:cubicBezTo>
                  <a:cubicBezTo>
                    <a:pt x="41425" y="1980"/>
                    <a:pt x="42063" y="2189"/>
                    <a:pt x="42632" y="2919"/>
                  </a:cubicBezTo>
                  <a:cubicBezTo>
                    <a:pt x="43960" y="4627"/>
                    <a:pt x="41113" y="10129"/>
                    <a:pt x="41113" y="10129"/>
                  </a:cubicBezTo>
                  <a:cubicBezTo>
                    <a:pt x="41113" y="10129"/>
                    <a:pt x="40233" y="4386"/>
                    <a:pt x="40021" y="4386"/>
                  </a:cubicBezTo>
                  <a:cubicBezTo>
                    <a:pt x="39989" y="4386"/>
                    <a:pt x="39972" y="4517"/>
                    <a:pt x="39975" y="4817"/>
                  </a:cubicBezTo>
                  <a:cubicBezTo>
                    <a:pt x="40003" y="7108"/>
                    <a:pt x="39406" y="14113"/>
                    <a:pt x="39406" y="14113"/>
                  </a:cubicBezTo>
                  <a:cubicBezTo>
                    <a:pt x="39406" y="14113"/>
                    <a:pt x="36408" y="10515"/>
                    <a:pt x="35876" y="10515"/>
                  </a:cubicBezTo>
                  <a:cubicBezTo>
                    <a:pt x="35810" y="10515"/>
                    <a:pt x="35782" y="10571"/>
                    <a:pt x="35803" y="10698"/>
                  </a:cubicBezTo>
                  <a:cubicBezTo>
                    <a:pt x="35993" y="11836"/>
                    <a:pt x="38458" y="22461"/>
                    <a:pt x="39977" y="26444"/>
                  </a:cubicBezTo>
                  <a:cubicBezTo>
                    <a:pt x="41494" y="30428"/>
                    <a:pt x="38837" y="41622"/>
                    <a:pt x="37320" y="44847"/>
                  </a:cubicBezTo>
                  <a:cubicBezTo>
                    <a:pt x="37186" y="45131"/>
                    <a:pt x="37072" y="45259"/>
                    <a:pt x="36973" y="45259"/>
                  </a:cubicBezTo>
                  <a:cubicBezTo>
                    <a:pt x="36073" y="45259"/>
                    <a:pt x="36466" y="34693"/>
                    <a:pt x="35522" y="34693"/>
                  </a:cubicBezTo>
                  <a:cubicBezTo>
                    <a:pt x="35391" y="34693"/>
                    <a:pt x="35234" y="34897"/>
                    <a:pt x="35044" y="35361"/>
                  </a:cubicBezTo>
                  <a:cubicBezTo>
                    <a:pt x="33335" y="39534"/>
                    <a:pt x="27644" y="51107"/>
                    <a:pt x="26316" y="52245"/>
                  </a:cubicBezTo>
                  <a:cubicBezTo>
                    <a:pt x="26276" y="52280"/>
                    <a:pt x="26238" y="52297"/>
                    <a:pt x="26203" y="52297"/>
                  </a:cubicBezTo>
                  <a:cubicBezTo>
                    <a:pt x="25149" y="52297"/>
                    <a:pt x="26753" y="36708"/>
                    <a:pt x="27211" y="34614"/>
                  </a:cubicBezTo>
                  <a:lnTo>
                    <a:pt x="27211" y="34614"/>
                  </a:lnTo>
                  <a:cubicBezTo>
                    <a:pt x="26633" y="36419"/>
                    <a:pt x="22712" y="47883"/>
                    <a:pt x="22712" y="47883"/>
                  </a:cubicBezTo>
                  <a:lnTo>
                    <a:pt x="17400" y="34222"/>
                  </a:lnTo>
                  <a:cubicBezTo>
                    <a:pt x="17400" y="34222"/>
                    <a:pt x="9732" y="27992"/>
                    <a:pt x="9201" y="27992"/>
                  </a:cubicBezTo>
                  <a:cubicBezTo>
                    <a:pt x="9153" y="27992"/>
                    <a:pt x="9163" y="28042"/>
                    <a:pt x="9241" y="28151"/>
                  </a:cubicBezTo>
                  <a:cubicBezTo>
                    <a:pt x="10191" y="29478"/>
                    <a:pt x="12467" y="33653"/>
                    <a:pt x="12467" y="33653"/>
                  </a:cubicBezTo>
                  <a:cubicBezTo>
                    <a:pt x="12467" y="33653"/>
                    <a:pt x="8426" y="32816"/>
                    <a:pt x="7867" y="32816"/>
                  </a:cubicBezTo>
                  <a:cubicBezTo>
                    <a:pt x="7774" y="32816"/>
                    <a:pt x="7778" y="32840"/>
                    <a:pt x="7913" y="32894"/>
                  </a:cubicBezTo>
                  <a:cubicBezTo>
                    <a:pt x="8862" y="33273"/>
                    <a:pt x="13036" y="35362"/>
                    <a:pt x="13036" y="35362"/>
                  </a:cubicBezTo>
                  <a:cubicBezTo>
                    <a:pt x="13036" y="35362"/>
                    <a:pt x="4499" y="41433"/>
                    <a:pt x="2032" y="42192"/>
                  </a:cubicBezTo>
                  <a:cubicBezTo>
                    <a:pt x="1363" y="42397"/>
                    <a:pt x="665" y="42504"/>
                    <a:pt x="0" y="42563"/>
                  </a:cubicBezTo>
                  <a:cubicBezTo>
                    <a:pt x="177" y="43061"/>
                    <a:pt x="433" y="43525"/>
                    <a:pt x="761" y="43938"/>
                  </a:cubicBezTo>
                  <a:cubicBezTo>
                    <a:pt x="1722" y="45156"/>
                    <a:pt x="2659" y="45557"/>
                    <a:pt x="3508" y="45557"/>
                  </a:cubicBezTo>
                  <a:cubicBezTo>
                    <a:pt x="4790" y="45557"/>
                    <a:pt x="5874" y="44646"/>
                    <a:pt x="6551" y="44259"/>
                  </a:cubicBezTo>
                  <a:cubicBezTo>
                    <a:pt x="7676" y="43616"/>
                    <a:pt x="16522" y="35254"/>
                    <a:pt x="16522" y="35254"/>
                  </a:cubicBezTo>
                  <a:lnTo>
                    <a:pt x="24685" y="54731"/>
                  </a:lnTo>
                  <a:cubicBezTo>
                    <a:pt x="24685" y="54731"/>
                    <a:pt x="35295" y="47615"/>
                    <a:pt x="46928" y="47615"/>
                  </a:cubicBezTo>
                  <a:cubicBezTo>
                    <a:pt x="47299" y="47615"/>
                    <a:pt x="47671" y="47622"/>
                    <a:pt x="48044" y="47637"/>
                  </a:cubicBezTo>
                  <a:lnTo>
                    <a:pt x="40003" y="16114"/>
                  </a:lnTo>
                  <a:cubicBezTo>
                    <a:pt x="40003" y="16114"/>
                    <a:pt x="51100" y="7752"/>
                    <a:pt x="51421" y="4856"/>
                  </a:cubicBezTo>
                  <a:cubicBezTo>
                    <a:pt x="51722" y="2146"/>
                    <a:pt x="48360" y="1"/>
                    <a:pt x="45687" y="1"/>
                  </a:cubicBezTo>
                  <a:close/>
                </a:path>
              </a:pathLst>
            </a:custGeom>
            <a:solidFill>
              <a:srgbClr val="C6FF0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43"/>
            <p:cNvSpPr/>
            <p:nvPr/>
          </p:nvSpPr>
          <p:spPr>
            <a:xfrm>
              <a:off x="8087869" y="2663173"/>
              <a:ext cx="914445" cy="967644"/>
            </a:xfrm>
            <a:custGeom>
              <a:avLst/>
              <a:gdLst/>
              <a:ahLst/>
              <a:cxnLst/>
              <a:rect l="l" t="t" r="r" b="b"/>
              <a:pathLst>
                <a:path w="51722" h="54731" extrusionOk="0">
                  <a:moveTo>
                    <a:pt x="45687" y="1"/>
                  </a:moveTo>
                  <a:cubicBezTo>
                    <a:pt x="45504" y="1"/>
                    <a:pt x="45325" y="11"/>
                    <a:pt x="45150" y="31"/>
                  </a:cubicBezTo>
                  <a:cubicBezTo>
                    <a:pt x="44055" y="161"/>
                    <a:pt x="42262" y="1012"/>
                    <a:pt x="40475" y="2018"/>
                  </a:cubicBezTo>
                  <a:cubicBezTo>
                    <a:pt x="40602" y="1995"/>
                    <a:pt x="40739" y="1980"/>
                    <a:pt x="40882" y="1980"/>
                  </a:cubicBezTo>
                  <a:cubicBezTo>
                    <a:pt x="41425" y="1980"/>
                    <a:pt x="42063" y="2189"/>
                    <a:pt x="42632" y="2919"/>
                  </a:cubicBezTo>
                  <a:cubicBezTo>
                    <a:pt x="43960" y="4627"/>
                    <a:pt x="41113" y="10129"/>
                    <a:pt x="41113" y="10129"/>
                  </a:cubicBezTo>
                  <a:cubicBezTo>
                    <a:pt x="41113" y="10129"/>
                    <a:pt x="40233" y="4386"/>
                    <a:pt x="40021" y="4386"/>
                  </a:cubicBezTo>
                  <a:cubicBezTo>
                    <a:pt x="39989" y="4386"/>
                    <a:pt x="39972" y="4517"/>
                    <a:pt x="39975" y="4817"/>
                  </a:cubicBezTo>
                  <a:cubicBezTo>
                    <a:pt x="40003" y="7108"/>
                    <a:pt x="39406" y="14113"/>
                    <a:pt x="39406" y="14113"/>
                  </a:cubicBezTo>
                  <a:cubicBezTo>
                    <a:pt x="39406" y="14113"/>
                    <a:pt x="36408" y="10515"/>
                    <a:pt x="35876" y="10515"/>
                  </a:cubicBezTo>
                  <a:cubicBezTo>
                    <a:pt x="35810" y="10515"/>
                    <a:pt x="35782" y="10571"/>
                    <a:pt x="35803" y="10698"/>
                  </a:cubicBezTo>
                  <a:cubicBezTo>
                    <a:pt x="35993" y="11836"/>
                    <a:pt x="38458" y="22461"/>
                    <a:pt x="39977" y="26444"/>
                  </a:cubicBezTo>
                  <a:cubicBezTo>
                    <a:pt x="41494" y="30428"/>
                    <a:pt x="38837" y="41622"/>
                    <a:pt x="37320" y="44847"/>
                  </a:cubicBezTo>
                  <a:cubicBezTo>
                    <a:pt x="37186" y="45131"/>
                    <a:pt x="37072" y="45259"/>
                    <a:pt x="36973" y="45259"/>
                  </a:cubicBezTo>
                  <a:cubicBezTo>
                    <a:pt x="36073" y="45259"/>
                    <a:pt x="36466" y="34693"/>
                    <a:pt x="35522" y="34693"/>
                  </a:cubicBezTo>
                  <a:cubicBezTo>
                    <a:pt x="35391" y="34693"/>
                    <a:pt x="35234" y="34897"/>
                    <a:pt x="35044" y="35361"/>
                  </a:cubicBezTo>
                  <a:cubicBezTo>
                    <a:pt x="33335" y="39534"/>
                    <a:pt x="27644" y="51107"/>
                    <a:pt x="26316" y="52245"/>
                  </a:cubicBezTo>
                  <a:cubicBezTo>
                    <a:pt x="26276" y="52280"/>
                    <a:pt x="26238" y="52297"/>
                    <a:pt x="26203" y="52297"/>
                  </a:cubicBezTo>
                  <a:cubicBezTo>
                    <a:pt x="25149" y="52297"/>
                    <a:pt x="26753" y="36708"/>
                    <a:pt x="27211" y="34614"/>
                  </a:cubicBezTo>
                  <a:lnTo>
                    <a:pt x="27211" y="34614"/>
                  </a:lnTo>
                  <a:cubicBezTo>
                    <a:pt x="26633" y="36419"/>
                    <a:pt x="22712" y="47883"/>
                    <a:pt x="22712" y="47883"/>
                  </a:cubicBezTo>
                  <a:lnTo>
                    <a:pt x="17400" y="34222"/>
                  </a:lnTo>
                  <a:cubicBezTo>
                    <a:pt x="17400" y="34222"/>
                    <a:pt x="9732" y="27992"/>
                    <a:pt x="9201" y="27992"/>
                  </a:cubicBezTo>
                  <a:cubicBezTo>
                    <a:pt x="9153" y="27992"/>
                    <a:pt x="9163" y="28042"/>
                    <a:pt x="9241" y="28151"/>
                  </a:cubicBezTo>
                  <a:cubicBezTo>
                    <a:pt x="10191" y="29478"/>
                    <a:pt x="12467" y="33653"/>
                    <a:pt x="12467" y="33653"/>
                  </a:cubicBezTo>
                  <a:cubicBezTo>
                    <a:pt x="12467" y="33653"/>
                    <a:pt x="8426" y="32816"/>
                    <a:pt x="7867" y="32816"/>
                  </a:cubicBezTo>
                  <a:cubicBezTo>
                    <a:pt x="7774" y="32816"/>
                    <a:pt x="7778" y="32840"/>
                    <a:pt x="7913" y="32894"/>
                  </a:cubicBezTo>
                  <a:cubicBezTo>
                    <a:pt x="8862" y="33273"/>
                    <a:pt x="13036" y="35362"/>
                    <a:pt x="13036" y="35362"/>
                  </a:cubicBezTo>
                  <a:cubicBezTo>
                    <a:pt x="13036" y="35362"/>
                    <a:pt x="4499" y="41433"/>
                    <a:pt x="2032" y="42192"/>
                  </a:cubicBezTo>
                  <a:cubicBezTo>
                    <a:pt x="1363" y="42397"/>
                    <a:pt x="665" y="42504"/>
                    <a:pt x="0" y="42563"/>
                  </a:cubicBezTo>
                  <a:cubicBezTo>
                    <a:pt x="177" y="43061"/>
                    <a:pt x="433" y="43525"/>
                    <a:pt x="761" y="43938"/>
                  </a:cubicBezTo>
                  <a:cubicBezTo>
                    <a:pt x="1722" y="45156"/>
                    <a:pt x="2659" y="45557"/>
                    <a:pt x="3508" y="45557"/>
                  </a:cubicBezTo>
                  <a:cubicBezTo>
                    <a:pt x="4790" y="45557"/>
                    <a:pt x="5874" y="44646"/>
                    <a:pt x="6551" y="44259"/>
                  </a:cubicBezTo>
                  <a:cubicBezTo>
                    <a:pt x="7676" y="43616"/>
                    <a:pt x="16522" y="35254"/>
                    <a:pt x="16522" y="35254"/>
                  </a:cubicBezTo>
                  <a:lnTo>
                    <a:pt x="24685" y="54731"/>
                  </a:lnTo>
                  <a:cubicBezTo>
                    <a:pt x="24685" y="54731"/>
                    <a:pt x="35295" y="47615"/>
                    <a:pt x="46928" y="47615"/>
                  </a:cubicBezTo>
                  <a:cubicBezTo>
                    <a:pt x="47299" y="47615"/>
                    <a:pt x="47671" y="47622"/>
                    <a:pt x="48044" y="47637"/>
                  </a:cubicBezTo>
                  <a:lnTo>
                    <a:pt x="40003" y="16114"/>
                  </a:lnTo>
                  <a:cubicBezTo>
                    <a:pt x="40003" y="16114"/>
                    <a:pt x="51100" y="7752"/>
                    <a:pt x="51421" y="4856"/>
                  </a:cubicBezTo>
                  <a:cubicBezTo>
                    <a:pt x="51722" y="2146"/>
                    <a:pt x="48360" y="1"/>
                    <a:pt x="4568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43"/>
            <p:cNvSpPr/>
            <p:nvPr/>
          </p:nvSpPr>
          <p:spPr>
            <a:xfrm>
              <a:off x="8509254" y="3396469"/>
              <a:ext cx="27068" cy="234348"/>
            </a:xfrm>
            <a:custGeom>
              <a:avLst/>
              <a:gdLst/>
              <a:ahLst/>
              <a:cxnLst/>
              <a:rect l="l" t="t" r="r" b="b"/>
              <a:pathLst>
                <a:path w="1531" h="13255" extrusionOk="0">
                  <a:moveTo>
                    <a:pt x="1530" y="1"/>
                  </a:moveTo>
                  <a:lnTo>
                    <a:pt x="1530" y="1"/>
                  </a:lnTo>
                  <a:cubicBezTo>
                    <a:pt x="1" y="7647"/>
                    <a:pt x="851" y="13255"/>
                    <a:pt x="851" y="13255"/>
                  </a:cubicBezTo>
                  <a:lnTo>
                    <a:pt x="153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43"/>
            <p:cNvSpPr/>
            <p:nvPr/>
          </p:nvSpPr>
          <p:spPr>
            <a:xfrm>
              <a:off x="8504250" y="3391236"/>
              <a:ext cx="37747" cy="244815"/>
            </a:xfrm>
            <a:custGeom>
              <a:avLst/>
              <a:gdLst/>
              <a:ahLst/>
              <a:cxnLst/>
              <a:rect l="l" t="t" r="r" b="b"/>
              <a:pathLst>
                <a:path w="2135" h="13847" extrusionOk="0">
                  <a:moveTo>
                    <a:pt x="1814" y="1"/>
                  </a:moveTo>
                  <a:cubicBezTo>
                    <a:pt x="1676" y="1"/>
                    <a:pt x="1551" y="98"/>
                    <a:pt x="1523" y="238"/>
                  </a:cubicBezTo>
                  <a:cubicBezTo>
                    <a:pt x="0" y="7847"/>
                    <a:pt x="833" y="13538"/>
                    <a:pt x="840" y="13595"/>
                  </a:cubicBezTo>
                  <a:cubicBezTo>
                    <a:pt x="863" y="13738"/>
                    <a:pt x="986" y="13845"/>
                    <a:pt x="1132" y="13846"/>
                  </a:cubicBezTo>
                  <a:cubicBezTo>
                    <a:pt x="1147" y="13845"/>
                    <a:pt x="1162" y="13844"/>
                    <a:pt x="1178" y="13841"/>
                  </a:cubicBezTo>
                  <a:cubicBezTo>
                    <a:pt x="1339" y="13817"/>
                    <a:pt x="1450" y="13666"/>
                    <a:pt x="1426" y="13505"/>
                  </a:cubicBezTo>
                  <a:cubicBezTo>
                    <a:pt x="1417" y="13450"/>
                    <a:pt x="602" y="7855"/>
                    <a:pt x="2102" y="354"/>
                  </a:cubicBezTo>
                  <a:cubicBezTo>
                    <a:pt x="2134" y="194"/>
                    <a:pt x="2030" y="38"/>
                    <a:pt x="1870" y="6"/>
                  </a:cubicBezTo>
                  <a:cubicBezTo>
                    <a:pt x="1851" y="3"/>
                    <a:pt x="1833" y="1"/>
                    <a:pt x="18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43"/>
            <p:cNvSpPr/>
            <p:nvPr/>
          </p:nvSpPr>
          <p:spPr>
            <a:xfrm>
              <a:off x="8497231" y="3258264"/>
              <a:ext cx="54083" cy="198299"/>
            </a:xfrm>
            <a:custGeom>
              <a:avLst/>
              <a:gdLst/>
              <a:ahLst/>
              <a:cxnLst/>
              <a:rect l="l" t="t" r="r" b="b"/>
              <a:pathLst>
                <a:path w="3059" h="11216" extrusionOk="0">
                  <a:moveTo>
                    <a:pt x="3059" y="1"/>
                  </a:moveTo>
                  <a:lnTo>
                    <a:pt x="3059" y="1"/>
                  </a:lnTo>
                  <a:cubicBezTo>
                    <a:pt x="1" y="8496"/>
                    <a:pt x="1" y="11216"/>
                    <a:pt x="1" y="11216"/>
                  </a:cubicBezTo>
                  <a:lnTo>
                    <a:pt x="305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43"/>
            <p:cNvSpPr/>
            <p:nvPr/>
          </p:nvSpPr>
          <p:spPr>
            <a:xfrm>
              <a:off x="8492033" y="3253137"/>
              <a:ext cx="65151" cy="208642"/>
            </a:xfrm>
            <a:custGeom>
              <a:avLst/>
              <a:gdLst/>
              <a:ahLst/>
              <a:cxnLst/>
              <a:rect l="l" t="t" r="r" b="b"/>
              <a:pathLst>
                <a:path w="3685" h="11801" extrusionOk="0">
                  <a:moveTo>
                    <a:pt x="3352" y="1"/>
                  </a:moveTo>
                  <a:cubicBezTo>
                    <a:pt x="3233" y="1"/>
                    <a:pt x="3121" y="73"/>
                    <a:pt x="3076" y="191"/>
                  </a:cubicBezTo>
                  <a:cubicBezTo>
                    <a:pt x="35" y="8638"/>
                    <a:pt x="0" y="11393"/>
                    <a:pt x="0" y="11506"/>
                  </a:cubicBezTo>
                  <a:cubicBezTo>
                    <a:pt x="0" y="11668"/>
                    <a:pt x="132" y="11801"/>
                    <a:pt x="295" y="11801"/>
                  </a:cubicBezTo>
                  <a:cubicBezTo>
                    <a:pt x="457" y="11801"/>
                    <a:pt x="589" y="11670"/>
                    <a:pt x="591" y="11507"/>
                  </a:cubicBezTo>
                  <a:cubicBezTo>
                    <a:pt x="591" y="11480"/>
                    <a:pt x="641" y="8701"/>
                    <a:pt x="3632" y="391"/>
                  </a:cubicBezTo>
                  <a:cubicBezTo>
                    <a:pt x="3684" y="238"/>
                    <a:pt x="3604" y="73"/>
                    <a:pt x="3452" y="19"/>
                  </a:cubicBezTo>
                  <a:cubicBezTo>
                    <a:pt x="3419" y="6"/>
                    <a:pt x="3385" y="1"/>
                    <a:pt x="335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43"/>
            <p:cNvSpPr/>
            <p:nvPr/>
          </p:nvSpPr>
          <p:spPr>
            <a:xfrm>
              <a:off x="8266225" y="3161325"/>
              <a:ext cx="113771" cy="125121"/>
            </a:xfrm>
            <a:custGeom>
              <a:avLst/>
              <a:gdLst/>
              <a:ahLst/>
              <a:cxnLst/>
              <a:rect l="l" t="t" r="r" b="b"/>
              <a:pathLst>
                <a:path w="6435" h="7077" extrusionOk="0">
                  <a:moveTo>
                    <a:pt x="162" y="1"/>
                  </a:moveTo>
                  <a:lnTo>
                    <a:pt x="1" y="2413"/>
                  </a:lnTo>
                  <a:lnTo>
                    <a:pt x="6434" y="7076"/>
                  </a:lnTo>
                  <a:lnTo>
                    <a:pt x="162"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43"/>
            <p:cNvSpPr/>
            <p:nvPr/>
          </p:nvSpPr>
          <p:spPr>
            <a:xfrm>
              <a:off x="8260302" y="3155950"/>
              <a:ext cx="126571" cy="135729"/>
            </a:xfrm>
            <a:custGeom>
              <a:avLst/>
              <a:gdLst/>
              <a:ahLst/>
              <a:cxnLst/>
              <a:rect l="l" t="t" r="r" b="b"/>
              <a:pathLst>
                <a:path w="7159" h="7677" extrusionOk="0">
                  <a:moveTo>
                    <a:pt x="489" y="0"/>
                  </a:moveTo>
                  <a:cubicBezTo>
                    <a:pt x="419" y="0"/>
                    <a:pt x="349" y="25"/>
                    <a:pt x="293" y="75"/>
                  </a:cubicBezTo>
                  <a:cubicBezTo>
                    <a:pt x="167" y="188"/>
                    <a:pt x="160" y="380"/>
                    <a:pt x="277" y="501"/>
                  </a:cubicBezTo>
                  <a:lnTo>
                    <a:pt x="4759" y="5558"/>
                  </a:lnTo>
                  <a:lnTo>
                    <a:pt x="510" y="2478"/>
                  </a:lnTo>
                  <a:cubicBezTo>
                    <a:pt x="457" y="2440"/>
                    <a:pt x="396" y="2421"/>
                    <a:pt x="336" y="2421"/>
                  </a:cubicBezTo>
                  <a:cubicBezTo>
                    <a:pt x="244" y="2421"/>
                    <a:pt x="154" y="2463"/>
                    <a:pt x="97" y="2543"/>
                  </a:cubicBezTo>
                  <a:cubicBezTo>
                    <a:pt x="1" y="2675"/>
                    <a:pt x="30" y="2860"/>
                    <a:pt x="162" y="2957"/>
                  </a:cubicBezTo>
                  <a:lnTo>
                    <a:pt x="6596" y="7620"/>
                  </a:lnTo>
                  <a:cubicBezTo>
                    <a:pt x="6646" y="7656"/>
                    <a:pt x="6706" y="7676"/>
                    <a:pt x="6769" y="7676"/>
                  </a:cubicBezTo>
                  <a:cubicBezTo>
                    <a:pt x="7024" y="7676"/>
                    <a:pt x="7158" y="7375"/>
                    <a:pt x="6990" y="7185"/>
                  </a:cubicBezTo>
                  <a:lnTo>
                    <a:pt x="717" y="108"/>
                  </a:lnTo>
                  <a:cubicBezTo>
                    <a:pt x="658" y="37"/>
                    <a:pt x="574" y="0"/>
                    <a:pt x="4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43"/>
            <p:cNvSpPr/>
            <p:nvPr/>
          </p:nvSpPr>
          <p:spPr>
            <a:xfrm>
              <a:off x="8795104" y="2743334"/>
              <a:ext cx="37004" cy="204734"/>
            </a:xfrm>
            <a:custGeom>
              <a:avLst/>
              <a:gdLst/>
              <a:ahLst/>
              <a:cxnLst/>
              <a:rect l="l" t="t" r="r" b="b"/>
              <a:pathLst>
                <a:path w="2093" h="11580" extrusionOk="0">
                  <a:moveTo>
                    <a:pt x="2092" y="1"/>
                  </a:moveTo>
                  <a:lnTo>
                    <a:pt x="1" y="2574"/>
                  </a:lnTo>
                  <a:lnTo>
                    <a:pt x="1" y="11580"/>
                  </a:lnTo>
                  <a:lnTo>
                    <a:pt x="2092"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43"/>
            <p:cNvSpPr/>
            <p:nvPr/>
          </p:nvSpPr>
          <p:spPr>
            <a:xfrm>
              <a:off x="8789888" y="2738119"/>
              <a:ext cx="47860" cy="215183"/>
            </a:xfrm>
            <a:custGeom>
              <a:avLst/>
              <a:gdLst/>
              <a:ahLst/>
              <a:cxnLst/>
              <a:rect l="l" t="t" r="r" b="b"/>
              <a:pathLst>
                <a:path w="2707" h="12171" extrusionOk="0">
                  <a:moveTo>
                    <a:pt x="2386" y="0"/>
                  </a:moveTo>
                  <a:cubicBezTo>
                    <a:pt x="2246" y="0"/>
                    <a:pt x="2122" y="100"/>
                    <a:pt x="2095" y="243"/>
                  </a:cubicBezTo>
                  <a:lnTo>
                    <a:pt x="592" y="8574"/>
                  </a:lnTo>
                  <a:lnTo>
                    <a:pt x="592" y="2869"/>
                  </a:lnTo>
                  <a:cubicBezTo>
                    <a:pt x="592" y="2705"/>
                    <a:pt x="460" y="2573"/>
                    <a:pt x="296" y="2573"/>
                  </a:cubicBezTo>
                  <a:cubicBezTo>
                    <a:pt x="132" y="2573"/>
                    <a:pt x="0" y="2705"/>
                    <a:pt x="0" y="2869"/>
                  </a:cubicBezTo>
                  <a:lnTo>
                    <a:pt x="0" y="11875"/>
                  </a:lnTo>
                  <a:cubicBezTo>
                    <a:pt x="0" y="12029"/>
                    <a:pt x="117" y="12156"/>
                    <a:pt x="270" y="12170"/>
                  </a:cubicBezTo>
                  <a:cubicBezTo>
                    <a:pt x="278" y="12171"/>
                    <a:pt x="287" y="12171"/>
                    <a:pt x="296" y="12171"/>
                  </a:cubicBezTo>
                  <a:cubicBezTo>
                    <a:pt x="440" y="12171"/>
                    <a:pt x="562" y="12069"/>
                    <a:pt x="587" y="11928"/>
                  </a:cubicBezTo>
                  <a:lnTo>
                    <a:pt x="2678" y="349"/>
                  </a:lnTo>
                  <a:cubicBezTo>
                    <a:pt x="2707" y="187"/>
                    <a:pt x="2600" y="34"/>
                    <a:pt x="2439" y="5"/>
                  </a:cubicBezTo>
                  <a:cubicBezTo>
                    <a:pt x="2421" y="2"/>
                    <a:pt x="2403" y="0"/>
                    <a:pt x="238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 name="Text Placeholder 4">
            <a:extLst>
              <a:ext uri="{FF2B5EF4-FFF2-40B4-BE49-F238E27FC236}">
                <a16:creationId xmlns:a16="http://schemas.microsoft.com/office/drawing/2014/main" id="{F1C68310-B6E2-3E60-6AC7-26B839C89E68}"/>
              </a:ext>
            </a:extLst>
          </p:cNvPr>
          <p:cNvSpPr txBox="1">
            <a:spLocks/>
          </p:cNvSpPr>
          <p:nvPr/>
        </p:nvSpPr>
        <p:spPr>
          <a:xfrm>
            <a:off x="631457" y="1000616"/>
            <a:ext cx="3604623" cy="373927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3A3866"/>
              </a:solidFill>
              <a:effectLst/>
              <a:uLnTx/>
              <a:uFillTx/>
              <a:latin typeface="DM Sans" pitchFamily="2" charset="0"/>
              <a:ea typeface="Arial" panose="020B0604020202020204" pitchFamily="34" charset="0"/>
              <a:cs typeface="Arial"/>
              <a:sym typeface="Arial"/>
            </a:endParaRPr>
          </a:p>
        </p:txBody>
      </p:sp>
      <p:sp>
        <p:nvSpPr>
          <p:cNvPr id="3" name="TextBox 2">
            <a:extLst>
              <a:ext uri="{FF2B5EF4-FFF2-40B4-BE49-F238E27FC236}">
                <a16:creationId xmlns:a16="http://schemas.microsoft.com/office/drawing/2014/main" id="{BDE75972-F22E-2131-9CFD-990A4CE3E05F}"/>
              </a:ext>
            </a:extLst>
          </p:cNvPr>
          <p:cNvSpPr txBox="1"/>
          <p:nvPr/>
        </p:nvSpPr>
        <p:spPr>
          <a:xfrm>
            <a:off x="603466" y="964632"/>
            <a:ext cx="4643608" cy="3323987"/>
          </a:xfrm>
          <a:prstGeom prst="rect">
            <a:avLst/>
          </a:prstGeom>
          <a:noFill/>
        </p:spPr>
        <p:txBody>
          <a:bodyPr wrap="square">
            <a:spAutoFit/>
          </a:bodyPr>
          <a:lstStyle/>
          <a:p>
            <a:r>
              <a:rPr lang="en-US" dirty="0"/>
              <a:t>The project will culminate in the development and deployment of a cutting-edge blockchain-based crowdfunding </a:t>
            </a:r>
            <a:r>
              <a:rPr lang="en-US" dirty="0" err="1"/>
              <a:t>Dapp</a:t>
            </a:r>
            <a:r>
              <a:rPr lang="en-US" dirty="0"/>
              <a:t>. The key output components include:</a:t>
            </a:r>
          </a:p>
          <a:p>
            <a:pPr>
              <a:buFont typeface="+mj-lt"/>
              <a:buAutoNum type="arabicPeriod"/>
            </a:pPr>
            <a:r>
              <a:rPr lang="en-US" b="1" dirty="0"/>
              <a:t>Blockchain Crowdfunding </a:t>
            </a:r>
            <a:r>
              <a:rPr lang="en-US" b="1" dirty="0" err="1"/>
              <a:t>Dapp</a:t>
            </a:r>
            <a:endParaRPr lang="en-US" b="1" dirty="0"/>
          </a:p>
          <a:p>
            <a:pPr>
              <a:buFont typeface="+mj-lt"/>
              <a:buAutoNum type="arabicPeriod"/>
            </a:pPr>
            <a:r>
              <a:rPr lang="en-US" b="1" dirty="0"/>
              <a:t>Transparent Ledger</a:t>
            </a:r>
          </a:p>
          <a:p>
            <a:pPr>
              <a:buFont typeface="+mj-lt"/>
              <a:buAutoNum type="arabicPeriod"/>
            </a:pPr>
            <a:r>
              <a:rPr lang="en-US" b="1" dirty="0"/>
              <a:t>Secure Smart Contracts</a:t>
            </a:r>
          </a:p>
          <a:p>
            <a:pPr>
              <a:buFont typeface="+mj-lt"/>
              <a:buAutoNum type="arabicPeriod"/>
            </a:pPr>
            <a:r>
              <a:rPr lang="en-US" b="1" dirty="0"/>
              <a:t>Scalability Solutions</a:t>
            </a:r>
          </a:p>
          <a:p>
            <a:pPr>
              <a:buFont typeface="+mj-lt"/>
              <a:buAutoNum type="arabicPeriod"/>
            </a:pPr>
            <a:r>
              <a:rPr lang="en-US" b="1" dirty="0"/>
              <a:t>User-Friendly Interface</a:t>
            </a:r>
          </a:p>
          <a:p>
            <a:pPr>
              <a:buFont typeface="+mj-lt"/>
              <a:buAutoNum type="arabicPeriod"/>
            </a:pPr>
            <a:r>
              <a:rPr lang="en-US" b="1" dirty="0"/>
              <a:t>Legal Compliance</a:t>
            </a:r>
            <a:r>
              <a:rPr lang="en-US" dirty="0"/>
              <a:t>.</a:t>
            </a:r>
          </a:p>
          <a:p>
            <a:pPr>
              <a:buFont typeface="+mj-lt"/>
              <a:buAutoNum type="arabicPeriod"/>
            </a:pPr>
            <a:r>
              <a:rPr lang="en-US" b="1" dirty="0"/>
              <a:t>Reputation System</a:t>
            </a:r>
          </a:p>
          <a:p>
            <a:pPr>
              <a:buFont typeface="+mj-lt"/>
              <a:buAutoNum type="arabicPeriod"/>
            </a:pPr>
            <a:r>
              <a:rPr lang="en-US" b="1" dirty="0"/>
              <a:t>Integration with Traditional Systems</a:t>
            </a:r>
          </a:p>
          <a:p>
            <a:pPr>
              <a:buFont typeface="+mj-lt"/>
              <a:buAutoNum type="arabicPeriod"/>
            </a:pPr>
            <a:r>
              <a:rPr lang="en-US" b="1" dirty="0"/>
              <a:t>Data Privacy Measures</a:t>
            </a:r>
          </a:p>
          <a:p>
            <a:pPr>
              <a:buFont typeface="+mj-lt"/>
              <a:buAutoNum type="arabicPeriod"/>
            </a:pPr>
            <a:r>
              <a:rPr lang="en-US" b="1" dirty="0"/>
              <a:t>Network Security</a:t>
            </a:r>
          </a:p>
          <a:p>
            <a:pPr>
              <a:buFont typeface="+mj-lt"/>
              <a:buAutoNum type="arabicPeriod"/>
            </a:pPr>
            <a:r>
              <a:rPr lang="en-US" b="1" dirty="0"/>
              <a:t>Interoperability/Standardization</a:t>
            </a:r>
            <a:endParaRPr lang="en-US" dirty="0"/>
          </a:p>
        </p:txBody>
      </p:sp>
    </p:spTree>
    <p:extLst>
      <p:ext uri="{BB962C8B-B14F-4D97-AF65-F5344CB8AC3E}">
        <p14:creationId xmlns:p14="http://schemas.microsoft.com/office/powerpoint/2010/main" val="15082845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3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Impact on society</a:t>
            </a:r>
            <a:endParaRPr dirty="0"/>
          </a:p>
        </p:txBody>
      </p:sp>
      <p:sp>
        <p:nvSpPr>
          <p:cNvPr id="1024" name="Google Shape;1024;p39"/>
          <p:cNvSpPr txBox="1">
            <a:spLocks noGrp="1"/>
          </p:cNvSpPr>
          <p:nvPr>
            <p:ph type="title" idx="2"/>
          </p:nvPr>
        </p:nvSpPr>
        <p:spPr>
          <a:xfrm>
            <a:off x="5597951" y="792425"/>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266" name="Google Shape;1026;p39"/>
          <p:cNvSpPr/>
          <p:nvPr/>
        </p:nvSpPr>
        <p:spPr>
          <a:xfrm>
            <a:off x="64734" y="0"/>
            <a:ext cx="5129048" cy="5652886"/>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915" y="1058440"/>
            <a:ext cx="3597642" cy="359764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chemeClr val="accent5">
                <a:lumMod val="40000"/>
                <a:lumOff val="60000"/>
              </a:schemeClr>
            </a:gs>
          </a:gsLst>
          <a:lin ang="5400000" scaled="1"/>
        </a:gradFill>
        <a:effectLst/>
      </p:bgPr>
    </p:bg>
    <p:spTree>
      <p:nvGrpSpPr>
        <p:cNvPr id="1" name="Shape 1288"/>
        <p:cNvGrpSpPr/>
        <p:nvPr/>
      </p:nvGrpSpPr>
      <p:grpSpPr>
        <a:xfrm>
          <a:off x="0" y="0"/>
          <a:ext cx="0" cy="0"/>
          <a:chOff x="0" y="0"/>
          <a:chExt cx="0" cy="0"/>
        </a:xfrm>
      </p:grpSpPr>
      <p:sp>
        <p:nvSpPr>
          <p:cNvPr id="1328" name="Google Shape;1328;p40"/>
          <p:cNvSpPr txBox="1">
            <a:spLocks noGrp="1"/>
          </p:cNvSpPr>
          <p:nvPr>
            <p:ph type="subTitle" idx="4294967295"/>
          </p:nvPr>
        </p:nvSpPr>
        <p:spPr>
          <a:xfrm>
            <a:off x="558370" y="997677"/>
            <a:ext cx="4679836" cy="4018459"/>
          </a:xfrm>
          <a:prstGeom prst="rect">
            <a:avLst/>
          </a:prstGeom>
        </p:spPr>
        <p:txBody>
          <a:bodyPr spcFirstLastPara="1" wrap="square" lIns="91425" tIns="91425" rIns="91425" bIns="91425" anchor="t" anchorCtr="0">
            <a:noAutofit/>
          </a:bodyPr>
          <a:lstStyle/>
          <a:p>
            <a:r>
              <a:rPr lang="en-US" b="1" dirty="0"/>
              <a:t>Social Impact:</a:t>
            </a:r>
            <a:endParaRPr lang="en-US" dirty="0"/>
          </a:p>
          <a:p>
            <a:pPr marL="114300" indent="0">
              <a:buNone/>
            </a:pPr>
            <a:r>
              <a:rPr lang="en-US" dirty="0"/>
              <a:t>The development and adoption of a blockchain-based crowdfunding </a:t>
            </a:r>
            <a:r>
              <a:rPr lang="en-US" dirty="0" err="1"/>
              <a:t>Dapp</a:t>
            </a:r>
            <a:r>
              <a:rPr lang="en-US" dirty="0"/>
              <a:t> can have profound social impacts, including:</a:t>
            </a:r>
          </a:p>
          <a:p>
            <a:pPr marL="114300" indent="0">
              <a:buNone/>
            </a:pPr>
            <a:endParaRPr lang="en-US" dirty="0"/>
          </a:p>
          <a:p>
            <a:pPr>
              <a:buFont typeface="Wingdings" panose="05000000000000000000" pitchFamily="2" charset="2"/>
              <a:buChar char="q"/>
            </a:pPr>
            <a:r>
              <a:rPr lang="en-US" b="1" dirty="0"/>
              <a:t>Financial Inclusion</a:t>
            </a:r>
          </a:p>
          <a:p>
            <a:pPr>
              <a:buFont typeface="Wingdings" panose="05000000000000000000" pitchFamily="2" charset="2"/>
              <a:buChar char="q"/>
            </a:pPr>
            <a:r>
              <a:rPr lang="en-US" b="1" dirty="0"/>
              <a:t>Transparency and Trust</a:t>
            </a:r>
          </a:p>
          <a:p>
            <a:pPr>
              <a:buFont typeface="Wingdings" panose="05000000000000000000" pitchFamily="2" charset="2"/>
              <a:buChar char="q"/>
            </a:pPr>
            <a:r>
              <a:rPr lang="en-US" b="1" dirty="0"/>
              <a:t>Global Collaboration</a:t>
            </a:r>
          </a:p>
          <a:p>
            <a:pPr>
              <a:buFont typeface="Wingdings" panose="05000000000000000000" pitchFamily="2" charset="2"/>
              <a:buChar char="q"/>
            </a:pPr>
            <a:r>
              <a:rPr lang="en-US" b="1" dirty="0"/>
              <a:t>Reduced Intermediaries</a:t>
            </a:r>
            <a:endParaRPr lang="en-US" dirty="0"/>
          </a:p>
          <a:p>
            <a:pPr marL="0" lvl="0" indent="0" rtl="0">
              <a:spcBef>
                <a:spcPts val="0"/>
              </a:spcBef>
              <a:spcAft>
                <a:spcPts val="1600"/>
              </a:spcAft>
              <a:buNone/>
            </a:pPr>
            <a:endParaRPr sz="1400" dirty="0">
              <a:solidFill>
                <a:srgbClr val="1F1C51"/>
              </a:solidFill>
            </a:endParaRPr>
          </a:p>
        </p:txBody>
      </p:sp>
      <p:sp>
        <p:nvSpPr>
          <p:cNvPr id="7" name="Title 6">
            <a:extLst>
              <a:ext uri="{FF2B5EF4-FFF2-40B4-BE49-F238E27FC236}">
                <a16:creationId xmlns:a16="http://schemas.microsoft.com/office/drawing/2014/main" id="{14635D4B-D3E5-D8FB-C2A7-31A749D56A36}"/>
              </a:ext>
            </a:extLst>
          </p:cNvPr>
          <p:cNvSpPr>
            <a:spLocks noGrp="1"/>
          </p:cNvSpPr>
          <p:nvPr>
            <p:ph type="title"/>
          </p:nvPr>
        </p:nvSpPr>
        <p:spPr>
          <a:xfrm>
            <a:off x="558370" y="344105"/>
            <a:ext cx="6084000" cy="539700"/>
          </a:xfrm>
        </p:spPr>
        <p:txBody>
          <a:bodyPr/>
          <a:lstStyle/>
          <a:p>
            <a:r>
              <a:rPr lang="en-US" dirty="0"/>
              <a:t>SOCIAL IMPACT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1588" y="298917"/>
            <a:ext cx="3546667" cy="459693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916</Words>
  <Application>Microsoft Office PowerPoint</Application>
  <PresentationFormat>On-screen Show (16:9)</PresentationFormat>
  <Paragraphs>222</Paragraphs>
  <Slides>21</Slides>
  <Notes>21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21</vt:i4>
      </vt:variant>
    </vt:vector>
  </HeadingPairs>
  <TitlesOfParts>
    <vt:vector size="33" baseType="lpstr">
      <vt:lpstr>Livvic</vt:lpstr>
      <vt:lpstr>Wingdings</vt:lpstr>
      <vt:lpstr>Proxima Nova</vt:lpstr>
      <vt:lpstr>Viga</vt:lpstr>
      <vt:lpstr>Titillium Web</vt:lpstr>
      <vt:lpstr>Squada One</vt:lpstr>
      <vt:lpstr>DM Sans</vt:lpstr>
      <vt:lpstr>Arial</vt:lpstr>
      <vt:lpstr>Roboto Condensed Light</vt:lpstr>
      <vt:lpstr>Symbol</vt:lpstr>
      <vt:lpstr>Bitcoin Company Pitch Deck by Slidesgo</vt:lpstr>
      <vt:lpstr>Cyber Security Business Plan</vt:lpstr>
      <vt:lpstr>Helpseekers</vt:lpstr>
      <vt:lpstr>Team Members</vt:lpstr>
      <vt:lpstr>01</vt:lpstr>
      <vt:lpstr>Project Overview</vt:lpstr>
      <vt:lpstr>PROBLEM DEFINITION</vt:lpstr>
      <vt:lpstr>OBJECTIVES</vt:lpstr>
      <vt:lpstr>PROJECT OUTPUTS</vt:lpstr>
      <vt:lpstr>Impact on society</vt:lpstr>
      <vt:lpstr>SOCIAL IMPACT</vt:lpstr>
      <vt:lpstr>MOTIVATION</vt:lpstr>
      <vt:lpstr>Critical Challenges</vt:lpstr>
      <vt:lpstr>Critical Challenges</vt:lpstr>
      <vt:lpstr>CONFLICTING REQUIREMENTS</vt:lpstr>
      <vt:lpstr>Conflicting Requirements</vt:lpstr>
      <vt:lpstr>How P and K s are addressed through the project and mapping</vt:lpstr>
      <vt:lpstr>How K’s are addressed through the project and mapping</vt:lpstr>
      <vt:lpstr>How P’s are addressed through the project and mapping</vt:lpstr>
      <vt:lpstr>How P’s are addressed through the project and mapping</vt:lpstr>
      <vt:lpstr>PROJECT MANAGEMENT</vt:lpstr>
      <vt:lpstr>TIME-TABLE AND COST ANALYSIS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based Crowdfunding Dapp</dc:title>
  <cp:lastModifiedBy>trust</cp:lastModifiedBy>
  <cp:revision>3</cp:revision>
  <dcterms:modified xsi:type="dcterms:W3CDTF">2023-10-17T16:50:15Z</dcterms:modified>
</cp:coreProperties>
</file>